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41"/>
  </p:notesMasterIdLst>
  <p:sldIdLst>
    <p:sldId id="287" r:id="rId3"/>
    <p:sldId id="286" r:id="rId4"/>
    <p:sldId id="257" r:id="rId5"/>
    <p:sldId id="292" r:id="rId6"/>
    <p:sldId id="259" r:id="rId7"/>
    <p:sldId id="288" r:id="rId8"/>
    <p:sldId id="260" r:id="rId9"/>
    <p:sldId id="261" r:id="rId10"/>
    <p:sldId id="282" r:id="rId11"/>
    <p:sldId id="293" r:id="rId12"/>
    <p:sldId id="262" r:id="rId13"/>
    <p:sldId id="263" r:id="rId14"/>
    <p:sldId id="264" r:id="rId15"/>
    <p:sldId id="290" r:id="rId16"/>
    <p:sldId id="265" r:id="rId17"/>
    <p:sldId id="266" r:id="rId18"/>
    <p:sldId id="267" r:id="rId19"/>
    <p:sldId id="268" r:id="rId20"/>
    <p:sldId id="294" r:id="rId21"/>
    <p:sldId id="269" r:id="rId22"/>
    <p:sldId id="270" r:id="rId23"/>
    <p:sldId id="271" r:id="rId24"/>
    <p:sldId id="272" r:id="rId25"/>
    <p:sldId id="273" r:id="rId26"/>
    <p:sldId id="276" r:id="rId27"/>
    <p:sldId id="274" r:id="rId28"/>
    <p:sldId id="275" r:id="rId29"/>
    <p:sldId id="295" r:id="rId30"/>
    <p:sldId id="277" r:id="rId31"/>
    <p:sldId id="278" r:id="rId32"/>
    <p:sldId id="279" r:id="rId33"/>
    <p:sldId id="281" r:id="rId34"/>
    <p:sldId id="289" r:id="rId35"/>
    <p:sldId id="284" r:id="rId36"/>
    <p:sldId id="283" r:id="rId37"/>
    <p:sldId id="291" r:id="rId38"/>
    <p:sldId id="296" r:id="rId39"/>
    <p:sldId id="297" r:id="rId40"/>
  </p:sldIdLst>
  <p:sldSz cx="9721850" cy="5400675"/>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1701">
          <p15:clr>
            <a:srgbClr val="A4A3A4"/>
          </p15:clr>
        </p15:guide>
        <p15:guide id="2" pos="30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4A82"/>
    <a:srgbClr val="E6A400"/>
    <a:srgbClr val="CC6600"/>
    <a:srgbClr val="CEAC1A"/>
    <a:srgbClr val="BC8F00"/>
    <a:srgbClr val="0099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63" autoAdjust="0"/>
    <p:restoredTop sz="94660"/>
  </p:normalViewPr>
  <p:slideViewPr>
    <p:cSldViewPr>
      <p:cViewPr varScale="1">
        <p:scale>
          <a:sx n="102" d="100"/>
          <a:sy n="102" d="100"/>
        </p:scale>
        <p:origin x="557" y="77"/>
      </p:cViewPr>
      <p:guideLst>
        <p:guide orient="horz" pos="1701"/>
        <p:guide pos="3062"/>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6DD2C199-EE4C-4426-8B4D-28DB732A67BA}" type="datetimeFigureOut">
              <a:rPr lang="zh-CN" altLang="en-US"/>
              <a:pPr>
                <a:defRPr/>
              </a:pPr>
              <a:t>2016/11/7</a:t>
            </a:fld>
            <a:endParaRPr lang="zh-CN" altLang="en-US"/>
          </a:p>
        </p:txBody>
      </p:sp>
      <p:sp>
        <p:nvSpPr>
          <p:cNvPr id="4" name="幻灯片图像占位符 3"/>
          <p:cNvSpPr>
            <a:spLocks noGrp="1" noRot="1" noChangeAspect="1"/>
          </p:cNvSpPr>
          <p:nvPr>
            <p:ph type="sldImg" idx="2"/>
          </p:nvPr>
        </p:nvSpPr>
        <p:spPr>
          <a:xfrm>
            <a:off x="342900" y="685800"/>
            <a:ext cx="61722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ACE229B0-F7ED-40B6-A316-3CF67DA95299}" type="slidenum">
              <a:rPr lang="zh-CN" altLang="en-US"/>
              <a:pPr>
                <a:defRPr/>
              </a:pPr>
              <a:t>‹#›</a:t>
            </a:fld>
            <a:endParaRPr lang="zh-CN" altLang="en-US"/>
          </a:p>
        </p:txBody>
      </p:sp>
    </p:spTree>
    <p:extLst>
      <p:ext uri="{BB962C8B-B14F-4D97-AF65-F5344CB8AC3E}">
        <p14:creationId xmlns:p14="http://schemas.microsoft.com/office/powerpoint/2010/main" val="37843614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幻灯片图像占位符 1"/>
          <p:cNvSpPr>
            <a:spLocks noGrp="1" noRot="1" noChangeAspect="1" noTextEdit="1"/>
          </p:cNvSpPr>
          <p:nvPr>
            <p:ph type="sldImg"/>
          </p:nvPr>
        </p:nvSpPr>
        <p:spPr bwMode="auto">
          <a:noFill/>
          <a:ln>
            <a:solidFill>
              <a:srgbClr val="000000"/>
            </a:solidFill>
            <a:miter lim="800000"/>
            <a:headEnd/>
            <a:tailEnd/>
          </a:ln>
        </p:spPr>
      </p:sp>
      <p:sp>
        <p:nvSpPr>
          <p:cNvPr id="614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p:txBody>
      </p:sp>
      <p:sp>
        <p:nvSpPr>
          <p:cNvPr id="6147" name="灯片编号占位符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19859A0-132D-4109-AADC-7416D66AFA8D}" type="slidenum">
              <a:rPr lang="zh-CN" altLang="en-US" sz="1200">
                <a:latin typeface="Calibri" pitchFamily="34" charset="0"/>
              </a:rPr>
              <a:pPr algn="r"/>
              <a:t>1</a:t>
            </a:fld>
            <a:endParaRPr lang="en-US" altLang="zh-CN" sz="1200">
              <a:latin typeface="Calibri" pitchFamily="34" charset="0"/>
            </a:endParaRPr>
          </a:p>
        </p:txBody>
      </p:sp>
    </p:spTree>
    <p:extLst>
      <p:ext uri="{BB962C8B-B14F-4D97-AF65-F5344CB8AC3E}">
        <p14:creationId xmlns:p14="http://schemas.microsoft.com/office/powerpoint/2010/main" val="1813068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p:cNvSpPr>
          <p:nvPr>
            <p:ph type="sldImg"/>
          </p:nvPr>
        </p:nvSpPr>
        <p:spPr bwMode="auto">
          <a:noFill/>
          <a:ln>
            <a:solidFill>
              <a:srgbClr val="000000"/>
            </a:solidFill>
            <a:miter lim="800000"/>
            <a:headEnd/>
            <a:tailEnd/>
          </a:ln>
        </p:spPr>
      </p:sp>
      <p:sp>
        <p:nvSpPr>
          <p:cNvPr id="2662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4403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082718-DD0F-4177-9B4E-0464F0AB7993}" type="slidenum">
              <a:rPr lang="zh-CN" altLang="en-US"/>
              <a:pPr fontAlgn="base">
                <a:spcBef>
                  <a:spcPct val="0"/>
                </a:spcBef>
                <a:spcAft>
                  <a:spcPct val="0"/>
                </a:spcAft>
                <a:defRPr/>
              </a:pPr>
              <a:t>12</a:t>
            </a:fld>
            <a:endParaRPr lang="en-US" altLang="zh-CN"/>
          </a:p>
        </p:txBody>
      </p:sp>
    </p:spTree>
    <p:extLst>
      <p:ext uri="{BB962C8B-B14F-4D97-AF65-F5344CB8AC3E}">
        <p14:creationId xmlns:p14="http://schemas.microsoft.com/office/powerpoint/2010/main" val="2488628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p:cNvSpPr>
          <p:nvPr>
            <p:ph type="sldImg"/>
          </p:nvPr>
        </p:nvSpPr>
        <p:spPr bwMode="auto">
          <a:noFill/>
          <a:ln>
            <a:solidFill>
              <a:srgbClr val="000000"/>
            </a:solidFill>
            <a:miter lim="800000"/>
            <a:headEnd/>
            <a:tailEnd/>
          </a:ln>
        </p:spPr>
      </p:sp>
      <p:sp>
        <p:nvSpPr>
          <p:cNvPr id="2867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4608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0966FC-CD98-4AAE-A9E8-234329A34CC2}" type="slidenum">
              <a:rPr lang="zh-CN" altLang="en-US"/>
              <a:pPr fontAlgn="base">
                <a:spcBef>
                  <a:spcPct val="0"/>
                </a:spcBef>
                <a:spcAft>
                  <a:spcPct val="0"/>
                </a:spcAft>
                <a:defRPr/>
              </a:pPr>
              <a:t>13</a:t>
            </a:fld>
            <a:endParaRPr lang="en-US" altLang="zh-CN"/>
          </a:p>
        </p:txBody>
      </p:sp>
    </p:spTree>
    <p:extLst>
      <p:ext uri="{BB962C8B-B14F-4D97-AF65-F5344CB8AC3E}">
        <p14:creationId xmlns:p14="http://schemas.microsoft.com/office/powerpoint/2010/main" val="702790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noFill/>
          <a:ln>
            <a:solidFill>
              <a:srgbClr val="000000"/>
            </a:solidFill>
            <a:miter lim="800000"/>
            <a:headEnd/>
            <a:tailEnd/>
          </a:ln>
        </p:spPr>
      </p:sp>
      <p:sp>
        <p:nvSpPr>
          <p:cNvPr id="30722" name="Rectangle 3"/>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Tree>
    <p:extLst>
      <p:ext uri="{BB962C8B-B14F-4D97-AF65-F5344CB8AC3E}">
        <p14:creationId xmlns:p14="http://schemas.microsoft.com/office/powerpoint/2010/main" val="3181335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p:cNvSpPr>
            <a:spLocks noGrp="1" noRot="1" noChangeAspect="1"/>
          </p:cNvSpPr>
          <p:nvPr>
            <p:ph type="sldImg"/>
          </p:nvPr>
        </p:nvSpPr>
        <p:spPr bwMode="auto">
          <a:noFill/>
          <a:ln>
            <a:solidFill>
              <a:srgbClr val="000000"/>
            </a:solidFill>
            <a:miter lim="800000"/>
            <a:headEnd/>
            <a:tailEnd/>
          </a:ln>
        </p:spPr>
      </p:sp>
      <p:sp>
        <p:nvSpPr>
          <p:cNvPr id="3277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4813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B7A266-AA41-4751-8804-5E68562FDEC9}" type="slidenum">
              <a:rPr lang="zh-CN" altLang="en-US"/>
              <a:pPr fontAlgn="base">
                <a:spcBef>
                  <a:spcPct val="0"/>
                </a:spcBef>
                <a:spcAft>
                  <a:spcPct val="0"/>
                </a:spcAft>
                <a:defRPr/>
              </a:pPr>
              <a:t>15</a:t>
            </a:fld>
            <a:endParaRPr lang="en-US" altLang="zh-CN"/>
          </a:p>
        </p:txBody>
      </p:sp>
    </p:spTree>
    <p:extLst>
      <p:ext uri="{BB962C8B-B14F-4D97-AF65-F5344CB8AC3E}">
        <p14:creationId xmlns:p14="http://schemas.microsoft.com/office/powerpoint/2010/main" val="2628649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p:cNvSpPr>
          <p:nvPr>
            <p:ph type="sldImg"/>
          </p:nvPr>
        </p:nvSpPr>
        <p:spPr bwMode="auto">
          <a:noFill/>
          <a:ln>
            <a:solidFill>
              <a:srgbClr val="000000"/>
            </a:solidFill>
            <a:miter lim="800000"/>
            <a:headEnd/>
            <a:tailEnd/>
          </a:ln>
        </p:spPr>
      </p:sp>
      <p:sp>
        <p:nvSpPr>
          <p:cNvPr id="3481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50179"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3C4F9A-0BB7-4F12-BB78-4285F672FDE4}" type="slidenum">
              <a:rPr lang="zh-CN" altLang="en-US"/>
              <a:pPr fontAlgn="base">
                <a:spcBef>
                  <a:spcPct val="0"/>
                </a:spcBef>
                <a:spcAft>
                  <a:spcPct val="0"/>
                </a:spcAft>
                <a:defRPr/>
              </a:pPr>
              <a:t>16</a:t>
            </a:fld>
            <a:endParaRPr lang="en-US" altLang="zh-CN"/>
          </a:p>
        </p:txBody>
      </p:sp>
    </p:spTree>
    <p:extLst>
      <p:ext uri="{BB962C8B-B14F-4D97-AF65-F5344CB8AC3E}">
        <p14:creationId xmlns:p14="http://schemas.microsoft.com/office/powerpoint/2010/main" val="1436520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p:cNvSpPr>
          <p:nvPr>
            <p:ph type="sldImg"/>
          </p:nvPr>
        </p:nvSpPr>
        <p:spPr bwMode="auto">
          <a:noFill/>
          <a:ln>
            <a:solidFill>
              <a:srgbClr val="000000"/>
            </a:solidFill>
            <a:miter lim="800000"/>
            <a:headEnd/>
            <a:tailEnd/>
          </a:ln>
        </p:spPr>
      </p:sp>
      <p:sp>
        <p:nvSpPr>
          <p:cNvPr id="3686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5222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61CFA8-BCFF-449E-9DB0-5FBCECE0BEDA}" type="slidenum">
              <a:rPr lang="zh-CN" altLang="en-US"/>
              <a:pPr fontAlgn="base">
                <a:spcBef>
                  <a:spcPct val="0"/>
                </a:spcBef>
                <a:spcAft>
                  <a:spcPct val="0"/>
                </a:spcAft>
                <a:defRPr/>
              </a:pPr>
              <a:t>17</a:t>
            </a:fld>
            <a:endParaRPr lang="en-US" altLang="zh-CN"/>
          </a:p>
        </p:txBody>
      </p:sp>
    </p:spTree>
    <p:extLst>
      <p:ext uri="{BB962C8B-B14F-4D97-AF65-F5344CB8AC3E}">
        <p14:creationId xmlns:p14="http://schemas.microsoft.com/office/powerpoint/2010/main" val="1233561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p:cNvSpPr>
          <p:nvPr>
            <p:ph type="sldImg"/>
          </p:nvPr>
        </p:nvSpPr>
        <p:spPr bwMode="auto">
          <a:noFill/>
          <a:ln>
            <a:solidFill>
              <a:srgbClr val="000000"/>
            </a:solidFill>
            <a:miter lim="800000"/>
            <a:headEnd/>
            <a:tailEnd/>
          </a:ln>
        </p:spPr>
      </p:sp>
      <p:sp>
        <p:nvSpPr>
          <p:cNvPr id="3891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5427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CA7530-3F77-4B5F-8B85-3C95BC15E8B9}" type="slidenum">
              <a:rPr lang="zh-CN" altLang="en-US"/>
              <a:pPr fontAlgn="base">
                <a:spcBef>
                  <a:spcPct val="0"/>
                </a:spcBef>
                <a:spcAft>
                  <a:spcPct val="0"/>
                </a:spcAft>
                <a:defRPr/>
              </a:pPr>
              <a:t>18</a:t>
            </a:fld>
            <a:endParaRPr lang="en-US" altLang="zh-CN"/>
          </a:p>
        </p:txBody>
      </p:sp>
    </p:spTree>
    <p:extLst>
      <p:ext uri="{BB962C8B-B14F-4D97-AF65-F5344CB8AC3E}">
        <p14:creationId xmlns:p14="http://schemas.microsoft.com/office/powerpoint/2010/main" val="1917729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幻灯片图像占位符 1"/>
          <p:cNvSpPr>
            <a:spLocks noGrp="1" noRot="1" noChangeAspect="1"/>
          </p:cNvSpPr>
          <p:nvPr>
            <p:ph type="sldImg"/>
          </p:nvPr>
        </p:nvSpPr>
        <p:spPr bwMode="auto">
          <a:noFill/>
          <a:ln>
            <a:solidFill>
              <a:srgbClr val="000000"/>
            </a:solidFill>
            <a:miter lim="800000"/>
            <a:headEnd/>
            <a:tailEnd/>
          </a:ln>
        </p:spPr>
      </p:sp>
      <p:sp>
        <p:nvSpPr>
          <p:cNvPr id="4198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5632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2906FD-A2AE-4A2A-8D53-B9434387F3AA}" type="slidenum">
              <a:rPr lang="zh-CN" altLang="en-US"/>
              <a:pPr fontAlgn="base">
                <a:spcBef>
                  <a:spcPct val="0"/>
                </a:spcBef>
                <a:spcAft>
                  <a:spcPct val="0"/>
                </a:spcAft>
                <a:defRPr/>
              </a:pPr>
              <a:t>20</a:t>
            </a:fld>
            <a:endParaRPr lang="en-US" altLang="zh-CN"/>
          </a:p>
        </p:txBody>
      </p:sp>
    </p:spTree>
    <p:extLst>
      <p:ext uri="{BB962C8B-B14F-4D97-AF65-F5344CB8AC3E}">
        <p14:creationId xmlns:p14="http://schemas.microsoft.com/office/powerpoint/2010/main" val="2204880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幻灯片图像占位符 1"/>
          <p:cNvSpPr>
            <a:spLocks noGrp="1" noRot="1" noChangeAspect="1"/>
          </p:cNvSpPr>
          <p:nvPr>
            <p:ph type="sldImg"/>
          </p:nvPr>
        </p:nvSpPr>
        <p:spPr bwMode="auto">
          <a:noFill/>
          <a:ln>
            <a:solidFill>
              <a:srgbClr val="000000"/>
            </a:solidFill>
            <a:miter lim="800000"/>
            <a:headEnd/>
            <a:tailEnd/>
          </a:ln>
        </p:spPr>
      </p:sp>
      <p:sp>
        <p:nvSpPr>
          <p:cNvPr id="4403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5837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F60893-41E8-45C2-BE80-1CCC2E3A0027}" type="slidenum">
              <a:rPr lang="zh-CN" altLang="en-US"/>
              <a:pPr fontAlgn="base">
                <a:spcBef>
                  <a:spcPct val="0"/>
                </a:spcBef>
                <a:spcAft>
                  <a:spcPct val="0"/>
                </a:spcAft>
                <a:defRPr/>
              </a:pPr>
              <a:t>21</a:t>
            </a:fld>
            <a:endParaRPr lang="en-US" altLang="zh-CN"/>
          </a:p>
        </p:txBody>
      </p:sp>
    </p:spTree>
    <p:extLst>
      <p:ext uri="{BB962C8B-B14F-4D97-AF65-F5344CB8AC3E}">
        <p14:creationId xmlns:p14="http://schemas.microsoft.com/office/powerpoint/2010/main" val="3330793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p:nvPr>
        </p:nvSpPr>
        <p:spPr bwMode="auto">
          <a:noFill/>
          <a:ln>
            <a:solidFill>
              <a:srgbClr val="000000"/>
            </a:solidFill>
            <a:miter lim="800000"/>
            <a:headEnd/>
            <a:tailEnd/>
          </a:ln>
        </p:spPr>
      </p:sp>
      <p:sp>
        <p:nvSpPr>
          <p:cNvPr id="4608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p:txBody>
      </p:sp>
      <p:sp>
        <p:nvSpPr>
          <p:cNvPr id="60419"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5544CB-E60A-40C2-96CB-FD9C830CED6C}" type="slidenum">
              <a:rPr lang="zh-CN" altLang="en-US"/>
              <a:pPr fontAlgn="base">
                <a:spcBef>
                  <a:spcPct val="0"/>
                </a:spcBef>
                <a:spcAft>
                  <a:spcPct val="0"/>
                </a:spcAft>
                <a:defRPr/>
              </a:pPr>
              <a:t>22</a:t>
            </a:fld>
            <a:endParaRPr lang="en-US" altLang="zh-CN"/>
          </a:p>
        </p:txBody>
      </p:sp>
    </p:spTree>
    <p:extLst>
      <p:ext uri="{BB962C8B-B14F-4D97-AF65-F5344CB8AC3E}">
        <p14:creationId xmlns:p14="http://schemas.microsoft.com/office/powerpoint/2010/main" val="722950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p:cNvSpPr>
          <p:nvPr>
            <p:ph type="sldImg"/>
          </p:nvPr>
        </p:nvSpPr>
        <p:spPr bwMode="auto">
          <a:noFill/>
          <a:ln>
            <a:solidFill>
              <a:srgbClr val="000000"/>
            </a:solidFill>
            <a:miter lim="800000"/>
            <a:headEnd/>
            <a:tailEnd/>
          </a:ln>
        </p:spPr>
      </p:sp>
      <p:sp>
        <p:nvSpPr>
          <p:cNvPr id="819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29699"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1E08CE-BC10-4D1A-976E-DB3EDA8CCBAD}" type="slidenum">
              <a:rPr lang="zh-CN" altLang="en-US"/>
              <a:pPr fontAlgn="base">
                <a:spcBef>
                  <a:spcPct val="0"/>
                </a:spcBef>
                <a:spcAft>
                  <a:spcPct val="0"/>
                </a:spcAft>
                <a:defRPr/>
              </a:pPr>
              <a:t>2</a:t>
            </a:fld>
            <a:endParaRPr lang="en-US" altLang="zh-CN"/>
          </a:p>
        </p:txBody>
      </p:sp>
    </p:spTree>
    <p:extLst>
      <p:ext uri="{BB962C8B-B14F-4D97-AF65-F5344CB8AC3E}">
        <p14:creationId xmlns:p14="http://schemas.microsoft.com/office/powerpoint/2010/main" val="4175141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幻灯片图像占位符 1"/>
          <p:cNvSpPr>
            <a:spLocks noGrp="1" noRot="1" noChangeAspect="1"/>
          </p:cNvSpPr>
          <p:nvPr>
            <p:ph type="sldImg"/>
          </p:nvPr>
        </p:nvSpPr>
        <p:spPr bwMode="auto">
          <a:noFill/>
          <a:ln>
            <a:solidFill>
              <a:srgbClr val="000000"/>
            </a:solidFill>
            <a:miter lim="800000"/>
            <a:headEnd/>
            <a:tailEnd/>
          </a:ln>
        </p:spPr>
      </p:sp>
      <p:sp>
        <p:nvSpPr>
          <p:cNvPr id="4813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6246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00AC80-46A5-4AD4-85EF-64E818E1A9CD}" type="slidenum">
              <a:rPr lang="zh-CN" altLang="en-US"/>
              <a:pPr fontAlgn="base">
                <a:spcBef>
                  <a:spcPct val="0"/>
                </a:spcBef>
                <a:spcAft>
                  <a:spcPct val="0"/>
                </a:spcAft>
                <a:defRPr/>
              </a:pPr>
              <a:t>23</a:t>
            </a:fld>
            <a:endParaRPr lang="en-US" altLang="zh-CN"/>
          </a:p>
        </p:txBody>
      </p:sp>
    </p:spTree>
    <p:extLst>
      <p:ext uri="{BB962C8B-B14F-4D97-AF65-F5344CB8AC3E}">
        <p14:creationId xmlns:p14="http://schemas.microsoft.com/office/powerpoint/2010/main" val="2062848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幻灯片图像占位符 1"/>
          <p:cNvSpPr>
            <a:spLocks noGrp="1" noRot="1" noChangeAspect="1"/>
          </p:cNvSpPr>
          <p:nvPr>
            <p:ph type="sldImg"/>
          </p:nvPr>
        </p:nvSpPr>
        <p:spPr bwMode="auto">
          <a:noFill/>
          <a:ln>
            <a:solidFill>
              <a:srgbClr val="000000"/>
            </a:solidFill>
            <a:miter lim="800000"/>
            <a:headEnd/>
            <a:tailEnd/>
          </a:ln>
        </p:spPr>
      </p:sp>
      <p:sp>
        <p:nvSpPr>
          <p:cNvPr id="5017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6451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AD0679-D784-4D15-B0E9-85A30EBC7582}" type="slidenum">
              <a:rPr lang="zh-CN" altLang="en-US"/>
              <a:pPr fontAlgn="base">
                <a:spcBef>
                  <a:spcPct val="0"/>
                </a:spcBef>
                <a:spcAft>
                  <a:spcPct val="0"/>
                </a:spcAft>
                <a:defRPr/>
              </a:pPr>
              <a:t>24</a:t>
            </a:fld>
            <a:endParaRPr lang="en-US" altLang="zh-CN"/>
          </a:p>
        </p:txBody>
      </p:sp>
    </p:spTree>
    <p:extLst>
      <p:ext uri="{BB962C8B-B14F-4D97-AF65-F5344CB8AC3E}">
        <p14:creationId xmlns:p14="http://schemas.microsoft.com/office/powerpoint/2010/main" val="72949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幻灯片图像占位符 1"/>
          <p:cNvSpPr>
            <a:spLocks noGrp="1" noRot="1" noChangeAspect="1"/>
          </p:cNvSpPr>
          <p:nvPr>
            <p:ph type="sldImg"/>
          </p:nvPr>
        </p:nvSpPr>
        <p:spPr bwMode="auto">
          <a:noFill/>
          <a:ln>
            <a:solidFill>
              <a:srgbClr val="000000"/>
            </a:solidFill>
            <a:miter lim="800000"/>
            <a:headEnd/>
            <a:tailEnd/>
          </a:ln>
        </p:spPr>
      </p:sp>
      <p:sp>
        <p:nvSpPr>
          <p:cNvPr id="5222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6656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D14952-94BB-47EA-A83B-FC815FA9BE43}" type="slidenum">
              <a:rPr lang="zh-CN" altLang="en-US"/>
              <a:pPr fontAlgn="base">
                <a:spcBef>
                  <a:spcPct val="0"/>
                </a:spcBef>
                <a:spcAft>
                  <a:spcPct val="0"/>
                </a:spcAft>
                <a:defRPr/>
              </a:pPr>
              <a:t>25</a:t>
            </a:fld>
            <a:endParaRPr lang="en-US" altLang="zh-CN"/>
          </a:p>
        </p:txBody>
      </p:sp>
    </p:spTree>
    <p:extLst>
      <p:ext uri="{BB962C8B-B14F-4D97-AF65-F5344CB8AC3E}">
        <p14:creationId xmlns:p14="http://schemas.microsoft.com/office/powerpoint/2010/main" val="3179099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幻灯片图像占位符 1"/>
          <p:cNvSpPr>
            <a:spLocks noGrp="1" noRot="1" noChangeAspect="1"/>
          </p:cNvSpPr>
          <p:nvPr>
            <p:ph type="sldImg"/>
          </p:nvPr>
        </p:nvSpPr>
        <p:spPr bwMode="auto">
          <a:noFill/>
          <a:ln>
            <a:solidFill>
              <a:srgbClr val="000000"/>
            </a:solidFill>
            <a:miter lim="800000"/>
            <a:headEnd/>
            <a:tailEnd/>
          </a:ln>
        </p:spPr>
      </p:sp>
      <p:sp>
        <p:nvSpPr>
          <p:cNvPr id="5427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6861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523F09-ED5B-4A3D-A4A8-16391A69AE1E}" type="slidenum">
              <a:rPr lang="zh-CN" altLang="en-US"/>
              <a:pPr fontAlgn="base">
                <a:spcBef>
                  <a:spcPct val="0"/>
                </a:spcBef>
                <a:spcAft>
                  <a:spcPct val="0"/>
                </a:spcAft>
                <a:defRPr/>
              </a:pPr>
              <a:t>26</a:t>
            </a:fld>
            <a:endParaRPr lang="en-US" altLang="zh-CN"/>
          </a:p>
        </p:txBody>
      </p:sp>
    </p:spTree>
    <p:extLst>
      <p:ext uri="{BB962C8B-B14F-4D97-AF65-F5344CB8AC3E}">
        <p14:creationId xmlns:p14="http://schemas.microsoft.com/office/powerpoint/2010/main" val="206903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幻灯片图像占位符 1"/>
          <p:cNvSpPr>
            <a:spLocks noGrp="1" noRot="1" noChangeAspect="1"/>
          </p:cNvSpPr>
          <p:nvPr>
            <p:ph type="sldImg"/>
          </p:nvPr>
        </p:nvSpPr>
        <p:spPr bwMode="auto">
          <a:noFill/>
          <a:ln>
            <a:solidFill>
              <a:srgbClr val="000000"/>
            </a:solidFill>
            <a:miter lim="800000"/>
            <a:headEnd/>
            <a:tailEnd/>
          </a:ln>
        </p:spPr>
      </p:sp>
      <p:sp>
        <p:nvSpPr>
          <p:cNvPr id="5632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70659"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F9F3F8-2AF4-457B-AA4E-4132E84C4409}" type="slidenum">
              <a:rPr lang="zh-CN" altLang="en-US"/>
              <a:pPr fontAlgn="base">
                <a:spcBef>
                  <a:spcPct val="0"/>
                </a:spcBef>
                <a:spcAft>
                  <a:spcPct val="0"/>
                </a:spcAft>
                <a:defRPr/>
              </a:pPr>
              <a:t>27</a:t>
            </a:fld>
            <a:endParaRPr lang="en-US" altLang="zh-CN"/>
          </a:p>
        </p:txBody>
      </p:sp>
    </p:spTree>
    <p:extLst>
      <p:ext uri="{BB962C8B-B14F-4D97-AF65-F5344CB8AC3E}">
        <p14:creationId xmlns:p14="http://schemas.microsoft.com/office/powerpoint/2010/main" val="3197780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幻灯片图像占位符 1"/>
          <p:cNvSpPr>
            <a:spLocks noGrp="1" noRot="1" noChangeAspect="1"/>
          </p:cNvSpPr>
          <p:nvPr>
            <p:ph type="sldImg"/>
          </p:nvPr>
        </p:nvSpPr>
        <p:spPr bwMode="auto">
          <a:noFill/>
          <a:ln>
            <a:solidFill>
              <a:srgbClr val="000000"/>
            </a:solidFill>
            <a:miter lim="800000"/>
            <a:headEnd/>
            <a:tailEnd/>
          </a:ln>
        </p:spPr>
      </p:sp>
      <p:sp>
        <p:nvSpPr>
          <p:cNvPr id="5939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7270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083C10-BD3F-4140-A38F-3D76E29ABDC4}" type="slidenum">
              <a:rPr lang="zh-CN" altLang="en-US"/>
              <a:pPr fontAlgn="base">
                <a:spcBef>
                  <a:spcPct val="0"/>
                </a:spcBef>
                <a:spcAft>
                  <a:spcPct val="0"/>
                </a:spcAft>
                <a:defRPr/>
              </a:pPr>
              <a:t>29</a:t>
            </a:fld>
            <a:endParaRPr lang="en-US" altLang="zh-CN"/>
          </a:p>
        </p:txBody>
      </p:sp>
    </p:spTree>
    <p:extLst>
      <p:ext uri="{BB962C8B-B14F-4D97-AF65-F5344CB8AC3E}">
        <p14:creationId xmlns:p14="http://schemas.microsoft.com/office/powerpoint/2010/main" val="1507672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幻灯片图像占位符 1"/>
          <p:cNvSpPr>
            <a:spLocks noGrp="1" noRot="1" noChangeAspect="1"/>
          </p:cNvSpPr>
          <p:nvPr>
            <p:ph type="sldImg"/>
          </p:nvPr>
        </p:nvSpPr>
        <p:spPr bwMode="auto">
          <a:noFill/>
          <a:ln>
            <a:solidFill>
              <a:srgbClr val="000000"/>
            </a:solidFill>
            <a:miter lim="800000"/>
            <a:headEnd/>
            <a:tailEnd/>
          </a:ln>
        </p:spPr>
      </p:sp>
      <p:sp>
        <p:nvSpPr>
          <p:cNvPr id="6144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7475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9AEAAC-9D63-4ED9-9B84-15E55CC12735}" type="slidenum">
              <a:rPr lang="zh-CN" altLang="en-US"/>
              <a:pPr fontAlgn="base">
                <a:spcBef>
                  <a:spcPct val="0"/>
                </a:spcBef>
                <a:spcAft>
                  <a:spcPct val="0"/>
                </a:spcAft>
                <a:defRPr/>
              </a:pPr>
              <a:t>30</a:t>
            </a:fld>
            <a:endParaRPr lang="en-US" altLang="zh-CN"/>
          </a:p>
        </p:txBody>
      </p:sp>
    </p:spTree>
    <p:extLst>
      <p:ext uri="{BB962C8B-B14F-4D97-AF65-F5344CB8AC3E}">
        <p14:creationId xmlns:p14="http://schemas.microsoft.com/office/powerpoint/2010/main" val="42348137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幻灯片图像占位符 1"/>
          <p:cNvSpPr>
            <a:spLocks noGrp="1" noRot="1" noChangeAspect="1"/>
          </p:cNvSpPr>
          <p:nvPr>
            <p:ph type="sldImg"/>
          </p:nvPr>
        </p:nvSpPr>
        <p:spPr bwMode="auto">
          <a:noFill/>
          <a:ln>
            <a:solidFill>
              <a:srgbClr val="000000"/>
            </a:solidFill>
            <a:miter lim="800000"/>
            <a:headEnd/>
            <a:tailEnd/>
          </a:ln>
        </p:spPr>
      </p:sp>
      <p:sp>
        <p:nvSpPr>
          <p:cNvPr id="6349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7680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F24047-4A45-48CB-BF24-9D5AF33AA83D}" type="slidenum">
              <a:rPr lang="zh-CN" altLang="en-US"/>
              <a:pPr fontAlgn="base">
                <a:spcBef>
                  <a:spcPct val="0"/>
                </a:spcBef>
                <a:spcAft>
                  <a:spcPct val="0"/>
                </a:spcAft>
                <a:defRPr/>
              </a:pPr>
              <a:t>31</a:t>
            </a:fld>
            <a:endParaRPr lang="en-US" altLang="zh-CN"/>
          </a:p>
        </p:txBody>
      </p:sp>
    </p:spTree>
    <p:extLst>
      <p:ext uri="{BB962C8B-B14F-4D97-AF65-F5344CB8AC3E}">
        <p14:creationId xmlns:p14="http://schemas.microsoft.com/office/powerpoint/2010/main" val="2777952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幻灯片图像占位符 1"/>
          <p:cNvSpPr>
            <a:spLocks noGrp="1" noRot="1" noChangeAspect="1"/>
          </p:cNvSpPr>
          <p:nvPr>
            <p:ph type="sldImg"/>
          </p:nvPr>
        </p:nvSpPr>
        <p:spPr bwMode="auto">
          <a:noFill/>
          <a:ln>
            <a:solidFill>
              <a:srgbClr val="000000"/>
            </a:solidFill>
            <a:miter lim="800000"/>
            <a:headEnd/>
            <a:tailEnd/>
          </a:ln>
        </p:spPr>
      </p:sp>
      <p:sp>
        <p:nvSpPr>
          <p:cNvPr id="6553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7885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ACC859-B14B-415F-8DBB-B16CE8FC6B17}" type="slidenum">
              <a:rPr lang="zh-CN" altLang="en-US"/>
              <a:pPr fontAlgn="base">
                <a:spcBef>
                  <a:spcPct val="0"/>
                </a:spcBef>
                <a:spcAft>
                  <a:spcPct val="0"/>
                </a:spcAft>
                <a:defRPr/>
              </a:pPr>
              <a:t>32</a:t>
            </a:fld>
            <a:endParaRPr lang="en-US" altLang="zh-CN"/>
          </a:p>
        </p:txBody>
      </p:sp>
    </p:spTree>
    <p:extLst>
      <p:ext uri="{BB962C8B-B14F-4D97-AF65-F5344CB8AC3E}">
        <p14:creationId xmlns:p14="http://schemas.microsoft.com/office/powerpoint/2010/main" val="2311828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TextEdit="1"/>
          </p:cNvSpPr>
          <p:nvPr>
            <p:ph type="sldImg"/>
          </p:nvPr>
        </p:nvSpPr>
        <p:spPr bwMode="auto">
          <a:noFill/>
          <a:ln>
            <a:solidFill>
              <a:srgbClr val="000000"/>
            </a:solidFill>
            <a:miter lim="800000"/>
            <a:headEnd/>
            <a:tailEnd/>
          </a:ln>
        </p:spPr>
      </p:sp>
      <p:sp>
        <p:nvSpPr>
          <p:cNvPr id="67586" name="Rectangle 3"/>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Tree>
    <p:extLst>
      <p:ext uri="{BB962C8B-B14F-4D97-AF65-F5344CB8AC3E}">
        <p14:creationId xmlns:p14="http://schemas.microsoft.com/office/powerpoint/2010/main" val="959865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幻灯片图像占位符 1"/>
          <p:cNvSpPr>
            <a:spLocks noGrp="1" noRot="1" noChangeAspect="1"/>
          </p:cNvSpPr>
          <p:nvPr>
            <p:ph type="sldImg"/>
          </p:nvPr>
        </p:nvSpPr>
        <p:spPr bwMode="auto">
          <a:noFill/>
          <a:ln>
            <a:solidFill>
              <a:srgbClr val="000000"/>
            </a:solidFill>
            <a:miter lim="800000"/>
            <a:headEnd/>
            <a:tailEnd/>
          </a:ln>
        </p:spPr>
      </p:sp>
      <p:sp>
        <p:nvSpPr>
          <p:cNvPr id="1024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174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9D9548-E315-491C-A748-619470DC4595}" type="slidenum">
              <a:rPr lang="zh-CN" altLang="en-US"/>
              <a:pPr fontAlgn="base">
                <a:spcBef>
                  <a:spcPct val="0"/>
                </a:spcBef>
                <a:spcAft>
                  <a:spcPct val="0"/>
                </a:spcAft>
                <a:defRPr/>
              </a:pPr>
              <a:t>3</a:t>
            </a:fld>
            <a:endParaRPr lang="en-US" altLang="zh-CN"/>
          </a:p>
        </p:txBody>
      </p:sp>
    </p:spTree>
    <p:extLst>
      <p:ext uri="{BB962C8B-B14F-4D97-AF65-F5344CB8AC3E}">
        <p14:creationId xmlns:p14="http://schemas.microsoft.com/office/powerpoint/2010/main" val="3942677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幻灯片图像占位符 1"/>
          <p:cNvSpPr>
            <a:spLocks noGrp="1" noRot="1" noChangeAspect="1"/>
          </p:cNvSpPr>
          <p:nvPr>
            <p:ph type="sldImg"/>
          </p:nvPr>
        </p:nvSpPr>
        <p:spPr bwMode="auto">
          <a:noFill/>
          <a:ln>
            <a:solidFill>
              <a:srgbClr val="000000"/>
            </a:solidFill>
            <a:miter lim="800000"/>
            <a:headEnd/>
            <a:tailEnd/>
          </a:ln>
        </p:spPr>
      </p:sp>
      <p:sp>
        <p:nvSpPr>
          <p:cNvPr id="6963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p:txBody>
      </p:sp>
      <p:sp>
        <p:nvSpPr>
          <p:cNvPr id="80899"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91711A-D49D-481E-9D0F-019587E9CA44}" type="slidenum">
              <a:rPr lang="zh-CN" altLang="en-US"/>
              <a:pPr fontAlgn="base">
                <a:spcBef>
                  <a:spcPct val="0"/>
                </a:spcBef>
                <a:spcAft>
                  <a:spcPct val="0"/>
                </a:spcAft>
                <a:defRPr/>
              </a:pPr>
              <a:t>34</a:t>
            </a:fld>
            <a:endParaRPr lang="en-US" altLang="zh-CN"/>
          </a:p>
        </p:txBody>
      </p:sp>
    </p:spTree>
    <p:extLst>
      <p:ext uri="{BB962C8B-B14F-4D97-AF65-F5344CB8AC3E}">
        <p14:creationId xmlns:p14="http://schemas.microsoft.com/office/powerpoint/2010/main" val="1134235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幻灯片图像占位符 1"/>
          <p:cNvSpPr>
            <a:spLocks noGrp="1" noRot="1" noChangeAspect="1"/>
          </p:cNvSpPr>
          <p:nvPr>
            <p:ph type="sldImg"/>
          </p:nvPr>
        </p:nvSpPr>
        <p:spPr bwMode="auto">
          <a:noFill/>
          <a:ln>
            <a:solidFill>
              <a:srgbClr val="000000"/>
            </a:solidFill>
            <a:miter lim="800000"/>
            <a:headEnd/>
            <a:tailEnd/>
          </a:ln>
        </p:spPr>
      </p:sp>
      <p:sp>
        <p:nvSpPr>
          <p:cNvPr id="7168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8294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352209-A6F1-492D-A723-B188EDA718FF}" type="slidenum">
              <a:rPr lang="zh-CN" altLang="en-US"/>
              <a:pPr fontAlgn="base">
                <a:spcBef>
                  <a:spcPct val="0"/>
                </a:spcBef>
                <a:spcAft>
                  <a:spcPct val="0"/>
                </a:spcAft>
                <a:defRPr/>
              </a:pPr>
              <a:t>35</a:t>
            </a:fld>
            <a:endParaRPr lang="en-US" altLang="zh-CN"/>
          </a:p>
        </p:txBody>
      </p:sp>
    </p:spTree>
    <p:extLst>
      <p:ext uri="{BB962C8B-B14F-4D97-AF65-F5344CB8AC3E}">
        <p14:creationId xmlns:p14="http://schemas.microsoft.com/office/powerpoint/2010/main" val="41863669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幻灯片图像占位符 1"/>
          <p:cNvSpPr>
            <a:spLocks noGrp="1" noRot="1" noChangeAspect="1" noTextEdit="1"/>
          </p:cNvSpPr>
          <p:nvPr>
            <p:ph type="sldImg"/>
          </p:nvPr>
        </p:nvSpPr>
        <p:spPr bwMode="auto">
          <a:noFill/>
          <a:ln>
            <a:solidFill>
              <a:srgbClr val="000000"/>
            </a:solidFill>
            <a:miter lim="800000"/>
            <a:headEnd/>
            <a:tailEnd/>
          </a:ln>
        </p:spPr>
      </p:sp>
      <p:sp>
        <p:nvSpPr>
          <p:cNvPr id="7373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p:txBody>
      </p:sp>
      <p:sp>
        <p:nvSpPr>
          <p:cNvPr id="73731" name="灯片编号占位符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E2C2A17-64FF-40D8-876E-295C6AE3A9FC}" type="slidenum">
              <a:rPr lang="zh-CN" altLang="en-US" sz="1200">
                <a:latin typeface="Calibri" pitchFamily="34" charset="0"/>
              </a:rPr>
              <a:pPr algn="r"/>
              <a:t>36</a:t>
            </a:fld>
            <a:endParaRPr lang="en-US" altLang="zh-CN" sz="1200">
              <a:latin typeface="Calibri" pitchFamily="34" charset="0"/>
            </a:endParaRPr>
          </a:p>
        </p:txBody>
      </p:sp>
    </p:spTree>
    <p:extLst>
      <p:ext uri="{BB962C8B-B14F-4D97-AF65-F5344CB8AC3E}">
        <p14:creationId xmlns:p14="http://schemas.microsoft.com/office/powerpoint/2010/main" val="693338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p:cNvSpPr>
          <p:nvPr>
            <p:ph type="sldImg"/>
          </p:nvPr>
        </p:nvSpPr>
        <p:spPr bwMode="auto">
          <a:noFill/>
          <a:ln>
            <a:solidFill>
              <a:srgbClr val="000000"/>
            </a:solidFill>
            <a:miter lim="800000"/>
            <a:headEnd/>
            <a:tailEnd/>
          </a:ln>
        </p:spPr>
      </p:sp>
      <p:sp>
        <p:nvSpPr>
          <p:cNvPr id="1331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379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BEF333-1BF8-4CF6-91DC-5AFFF77347CA}" type="slidenum">
              <a:rPr lang="zh-CN" altLang="en-US"/>
              <a:pPr fontAlgn="base">
                <a:spcBef>
                  <a:spcPct val="0"/>
                </a:spcBef>
                <a:spcAft>
                  <a:spcPct val="0"/>
                </a:spcAft>
                <a:defRPr/>
              </a:pPr>
              <a:t>5</a:t>
            </a:fld>
            <a:endParaRPr lang="en-US" altLang="zh-CN"/>
          </a:p>
        </p:txBody>
      </p:sp>
    </p:spTree>
    <p:extLst>
      <p:ext uri="{BB962C8B-B14F-4D97-AF65-F5344CB8AC3E}">
        <p14:creationId xmlns:p14="http://schemas.microsoft.com/office/powerpoint/2010/main" val="376110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TextEdit="1"/>
          </p:cNvSpPr>
          <p:nvPr>
            <p:ph type="sldImg"/>
          </p:nvPr>
        </p:nvSpPr>
        <p:spPr bwMode="auto">
          <a:noFill/>
          <a:ln>
            <a:solidFill>
              <a:srgbClr val="000000"/>
            </a:solidFill>
            <a:miter lim="800000"/>
            <a:headEnd/>
            <a:tailEnd/>
          </a:ln>
        </p:spPr>
      </p:sp>
      <p:sp>
        <p:nvSpPr>
          <p:cNvPr id="15362" name="Rectangle 3"/>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Tree>
    <p:extLst>
      <p:ext uri="{BB962C8B-B14F-4D97-AF65-F5344CB8AC3E}">
        <p14:creationId xmlns:p14="http://schemas.microsoft.com/office/powerpoint/2010/main" val="3123380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幻灯片图像占位符 1"/>
          <p:cNvSpPr>
            <a:spLocks noGrp="1" noRot="1" noChangeAspect="1"/>
          </p:cNvSpPr>
          <p:nvPr>
            <p:ph type="sldImg"/>
          </p:nvPr>
        </p:nvSpPr>
        <p:spPr bwMode="auto">
          <a:noFill/>
          <a:ln>
            <a:solidFill>
              <a:srgbClr val="000000"/>
            </a:solidFill>
            <a:miter lim="800000"/>
            <a:headEnd/>
            <a:tailEnd/>
          </a:ln>
        </p:spPr>
      </p:sp>
      <p:sp>
        <p:nvSpPr>
          <p:cNvPr id="1741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584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120CF3-C70C-47A6-AAF8-4A19141C9857}" type="slidenum">
              <a:rPr lang="zh-CN" altLang="en-US"/>
              <a:pPr fontAlgn="base">
                <a:spcBef>
                  <a:spcPct val="0"/>
                </a:spcBef>
                <a:spcAft>
                  <a:spcPct val="0"/>
                </a:spcAft>
                <a:defRPr/>
              </a:pPr>
              <a:t>7</a:t>
            </a:fld>
            <a:endParaRPr lang="en-US" altLang="zh-CN"/>
          </a:p>
        </p:txBody>
      </p:sp>
    </p:spTree>
    <p:extLst>
      <p:ext uri="{BB962C8B-B14F-4D97-AF65-F5344CB8AC3E}">
        <p14:creationId xmlns:p14="http://schemas.microsoft.com/office/powerpoint/2010/main" val="259808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headEnd/>
            <a:tailEnd/>
          </a:ln>
        </p:spPr>
      </p:sp>
      <p:sp>
        <p:nvSpPr>
          <p:cNvPr id="1945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78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179B87-6AF0-4644-B004-500199195855}" type="slidenum">
              <a:rPr lang="zh-CN" altLang="en-US"/>
              <a:pPr fontAlgn="base">
                <a:spcBef>
                  <a:spcPct val="0"/>
                </a:spcBef>
                <a:spcAft>
                  <a:spcPct val="0"/>
                </a:spcAft>
                <a:defRPr/>
              </a:pPr>
              <a:t>8</a:t>
            </a:fld>
            <a:endParaRPr lang="en-US" altLang="zh-CN"/>
          </a:p>
        </p:txBody>
      </p:sp>
    </p:spTree>
    <p:extLst>
      <p:ext uri="{BB962C8B-B14F-4D97-AF65-F5344CB8AC3E}">
        <p14:creationId xmlns:p14="http://schemas.microsoft.com/office/powerpoint/2010/main" val="3785524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bwMode="auto">
          <a:noFill/>
          <a:ln>
            <a:solidFill>
              <a:srgbClr val="000000"/>
            </a:solidFill>
            <a:miter lim="800000"/>
            <a:headEnd/>
            <a:tailEnd/>
          </a:ln>
        </p:spPr>
      </p:sp>
      <p:sp>
        <p:nvSpPr>
          <p:cNvPr id="2150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p:txBody>
      </p:sp>
      <p:sp>
        <p:nvSpPr>
          <p:cNvPr id="39939"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C5F728-6B42-4B1B-81AA-E1839C030390}" type="slidenum">
              <a:rPr lang="zh-CN" altLang="en-US"/>
              <a:pPr fontAlgn="base">
                <a:spcBef>
                  <a:spcPct val="0"/>
                </a:spcBef>
                <a:spcAft>
                  <a:spcPct val="0"/>
                </a:spcAft>
                <a:defRPr/>
              </a:pPr>
              <a:t>9</a:t>
            </a:fld>
            <a:endParaRPr lang="en-US" altLang="zh-CN"/>
          </a:p>
        </p:txBody>
      </p:sp>
    </p:spTree>
    <p:extLst>
      <p:ext uri="{BB962C8B-B14F-4D97-AF65-F5344CB8AC3E}">
        <p14:creationId xmlns:p14="http://schemas.microsoft.com/office/powerpoint/2010/main" val="4194075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bwMode="auto">
          <a:noFill/>
          <a:ln>
            <a:solidFill>
              <a:srgbClr val="000000"/>
            </a:solidFill>
            <a:miter lim="800000"/>
            <a:headEnd/>
            <a:tailEnd/>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4198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C064868-04ED-4565-BB40-5D4B5CBD46BF}" type="slidenum">
              <a:rPr lang="zh-CN" altLang="en-US"/>
              <a:pPr fontAlgn="base">
                <a:spcBef>
                  <a:spcPct val="0"/>
                </a:spcBef>
                <a:spcAft>
                  <a:spcPct val="0"/>
                </a:spcAft>
                <a:defRPr/>
              </a:pPr>
              <a:t>11</a:t>
            </a:fld>
            <a:endParaRPr lang="en-US" altLang="zh-CN"/>
          </a:p>
        </p:txBody>
      </p:sp>
    </p:spTree>
    <p:extLst>
      <p:ext uri="{BB962C8B-B14F-4D97-AF65-F5344CB8AC3E}">
        <p14:creationId xmlns:p14="http://schemas.microsoft.com/office/powerpoint/2010/main" val="4020533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69644" y="360045"/>
            <a:ext cx="3135549" cy="1260158"/>
          </a:xfrm>
        </p:spPr>
        <p:txBody>
          <a:bodyPr anchor="b"/>
          <a:lstStyle>
            <a:lvl1pPr>
              <a:defRPr sz="252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133052" y="777597"/>
            <a:ext cx="4921687" cy="3837980"/>
          </a:xfrm>
        </p:spPr>
        <p:txBody>
          <a:bodyPr/>
          <a:lstStyle>
            <a:lvl1pPr>
              <a:defRPr sz="2520"/>
            </a:lvl1pPr>
            <a:lvl2pPr>
              <a:defRPr sz="2205"/>
            </a:lvl2pPr>
            <a:lvl3pPr>
              <a:defRPr sz="1890"/>
            </a:lvl3pPr>
            <a:lvl4pPr>
              <a:defRPr sz="1575"/>
            </a:lvl4pPr>
            <a:lvl5pPr>
              <a:defRPr sz="1575"/>
            </a:lvl5pPr>
            <a:lvl6pPr>
              <a:defRPr sz="1575"/>
            </a:lvl6pPr>
            <a:lvl7pPr>
              <a:defRPr sz="1575"/>
            </a:lvl7pPr>
            <a:lvl8pPr>
              <a:defRPr sz="1575"/>
            </a:lvl8pPr>
            <a:lvl9pPr>
              <a:defRPr sz="157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69644" y="1620202"/>
            <a:ext cx="3135549" cy="3001626"/>
          </a:xfrm>
        </p:spPr>
        <p:txBody>
          <a:bodyPr/>
          <a:lstStyle>
            <a:lvl1pPr marL="0" indent="0">
              <a:buNone/>
              <a:defRPr sz="1260"/>
            </a:lvl1pPr>
            <a:lvl2pPr marL="360045" indent="0">
              <a:buNone/>
              <a:defRPr sz="1103"/>
            </a:lvl2pPr>
            <a:lvl3pPr marL="720090" indent="0">
              <a:buNone/>
              <a:defRPr sz="945"/>
            </a:lvl3pPr>
            <a:lvl4pPr marL="1080135" indent="0">
              <a:buNone/>
              <a:defRPr sz="788"/>
            </a:lvl4pPr>
            <a:lvl5pPr marL="1440180" indent="0">
              <a:buNone/>
              <a:defRPr sz="788"/>
            </a:lvl5pPr>
            <a:lvl6pPr marL="1800225" indent="0">
              <a:buNone/>
              <a:defRPr sz="788"/>
            </a:lvl6pPr>
            <a:lvl7pPr marL="2160270" indent="0">
              <a:buNone/>
              <a:defRPr sz="788"/>
            </a:lvl7pPr>
            <a:lvl8pPr marL="2520315" indent="0">
              <a:buNone/>
              <a:defRPr sz="788"/>
            </a:lvl8pPr>
            <a:lvl9pPr marL="2880360" indent="0">
              <a:buNone/>
              <a:defRPr sz="788"/>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20282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69644" y="360045"/>
            <a:ext cx="3135549" cy="1260158"/>
          </a:xfrm>
        </p:spPr>
        <p:txBody>
          <a:bodyPr anchor="b"/>
          <a:lstStyle>
            <a:lvl1pPr>
              <a:defRPr sz="252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4133052" y="777597"/>
            <a:ext cx="4921687" cy="3837980"/>
          </a:xfrm>
        </p:spPr>
        <p:txBody>
          <a:bodyPr/>
          <a:lstStyle>
            <a:lvl1pPr marL="0" indent="0">
              <a:buNone/>
              <a:defRPr sz="2520"/>
            </a:lvl1pPr>
            <a:lvl2pPr marL="360045" indent="0">
              <a:buNone/>
              <a:defRPr sz="2205"/>
            </a:lvl2pPr>
            <a:lvl3pPr marL="720090" indent="0">
              <a:buNone/>
              <a:defRPr sz="1890"/>
            </a:lvl3pPr>
            <a:lvl4pPr marL="1080135" indent="0">
              <a:buNone/>
              <a:defRPr sz="1575"/>
            </a:lvl4pPr>
            <a:lvl5pPr marL="1440180" indent="0">
              <a:buNone/>
              <a:defRPr sz="1575"/>
            </a:lvl5pPr>
            <a:lvl6pPr marL="1800225" indent="0">
              <a:buNone/>
              <a:defRPr sz="1575"/>
            </a:lvl6pPr>
            <a:lvl7pPr marL="2160270" indent="0">
              <a:buNone/>
              <a:defRPr sz="1575"/>
            </a:lvl7pPr>
            <a:lvl8pPr marL="2520315" indent="0">
              <a:buNone/>
              <a:defRPr sz="1575"/>
            </a:lvl8pPr>
            <a:lvl9pPr marL="2880360" indent="0">
              <a:buNone/>
              <a:defRPr sz="1575"/>
            </a:lvl9pPr>
          </a:lstStyle>
          <a:p>
            <a:endParaRPr lang="zh-CN" altLang="en-US"/>
          </a:p>
        </p:txBody>
      </p:sp>
      <p:sp>
        <p:nvSpPr>
          <p:cNvPr id="4" name="文本占位符 3"/>
          <p:cNvSpPr>
            <a:spLocks noGrp="1"/>
          </p:cNvSpPr>
          <p:nvPr>
            <p:ph type="body" sz="half" idx="2"/>
          </p:nvPr>
        </p:nvSpPr>
        <p:spPr>
          <a:xfrm>
            <a:off x="669644" y="1620202"/>
            <a:ext cx="3135549" cy="3001626"/>
          </a:xfrm>
        </p:spPr>
        <p:txBody>
          <a:bodyPr/>
          <a:lstStyle>
            <a:lvl1pPr marL="0" indent="0">
              <a:buNone/>
              <a:defRPr sz="1260"/>
            </a:lvl1pPr>
            <a:lvl2pPr marL="360045" indent="0">
              <a:buNone/>
              <a:defRPr sz="1103"/>
            </a:lvl2pPr>
            <a:lvl3pPr marL="720090" indent="0">
              <a:buNone/>
              <a:defRPr sz="945"/>
            </a:lvl3pPr>
            <a:lvl4pPr marL="1080135" indent="0">
              <a:buNone/>
              <a:defRPr sz="788"/>
            </a:lvl4pPr>
            <a:lvl5pPr marL="1440180" indent="0">
              <a:buNone/>
              <a:defRPr sz="788"/>
            </a:lvl5pPr>
            <a:lvl6pPr marL="1800225" indent="0">
              <a:buNone/>
              <a:defRPr sz="788"/>
            </a:lvl6pPr>
            <a:lvl7pPr marL="2160270" indent="0">
              <a:buNone/>
              <a:defRPr sz="788"/>
            </a:lvl7pPr>
            <a:lvl8pPr marL="2520315" indent="0">
              <a:buNone/>
              <a:defRPr sz="788"/>
            </a:lvl8pPr>
            <a:lvl9pPr marL="2880360" indent="0">
              <a:buNone/>
              <a:defRPr sz="788"/>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592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0975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957199" y="287536"/>
            <a:ext cx="2096274" cy="457682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68377" y="287536"/>
            <a:ext cx="6167299" cy="457682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1248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85775" y="215900"/>
            <a:ext cx="8750300" cy="90011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85775" y="1260475"/>
            <a:ext cx="8750300" cy="35639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15231" y="883861"/>
            <a:ext cx="7291388" cy="1880235"/>
          </a:xfrm>
        </p:spPr>
        <p:txBody>
          <a:bodyPr anchor="b"/>
          <a:lstStyle>
            <a:lvl1pPr algn="ctr">
              <a:defRPr sz="4725"/>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215231" y="2836605"/>
            <a:ext cx="7291388" cy="1303913"/>
          </a:xfrm>
        </p:spPr>
        <p:txBody>
          <a:bodyPr/>
          <a:lstStyle>
            <a:lvl1pPr marL="0" indent="0" algn="ctr">
              <a:buNone/>
              <a:defRPr sz="1890"/>
            </a:lvl1pPr>
            <a:lvl2pPr marL="360045" indent="0" algn="ctr">
              <a:buNone/>
              <a:defRPr sz="1575"/>
            </a:lvl2pPr>
            <a:lvl3pPr marL="720090" indent="0" algn="ctr">
              <a:buNone/>
              <a:defRPr sz="1418"/>
            </a:lvl3pPr>
            <a:lvl4pPr marL="1080135" indent="0" algn="ctr">
              <a:buNone/>
              <a:defRPr sz="1260"/>
            </a:lvl4pPr>
            <a:lvl5pPr marL="1440180" indent="0" algn="ctr">
              <a:buNone/>
              <a:defRPr sz="1260"/>
            </a:lvl5pPr>
            <a:lvl6pPr marL="1800225" indent="0" algn="ctr">
              <a:buNone/>
              <a:defRPr sz="1260"/>
            </a:lvl6pPr>
            <a:lvl7pPr marL="2160270" indent="0" algn="ctr">
              <a:buNone/>
              <a:defRPr sz="1260"/>
            </a:lvl7pPr>
            <a:lvl8pPr marL="2520315" indent="0" algn="ctr">
              <a:buNone/>
              <a:defRPr sz="1260"/>
            </a:lvl8pPr>
            <a:lvl9pPr marL="2880360" indent="0" algn="ctr">
              <a:buNone/>
              <a:defRPr sz="126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69442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3528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63314" y="1346419"/>
            <a:ext cx="8385096" cy="2246530"/>
          </a:xfrm>
        </p:spPr>
        <p:txBody>
          <a:bodyPr anchor="b"/>
          <a:lstStyle>
            <a:lvl1pPr>
              <a:defRPr sz="4725"/>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63314" y="3614203"/>
            <a:ext cx="8385096" cy="1181397"/>
          </a:xfrm>
        </p:spPr>
        <p:txBody>
          <a:bodyPr/>
          <a:lstStyle>
            <a:lvl1pPr marL="0" indent="0">
              <a:buNone/>
              <a:defRPr sz="1890">
                <a:solidFill>
                  <a:schemeClr val="tx1">
                    <a:tint val="75000"/>
                  </a:schemeClr>
                </a:solidFill>
              </a:defRPr>
            </a:lvl1pPr>
            <a:lvl2pPr marL="360045" indent="0">
              <a:buNone/>
              <a:defRPr sz="1575">
                <a:solidFill>
                  <a:schemeClr val="tx1">
                    <a:tint val="75000"/>
                  </a:schemeClr>
                </a:solidFill>
              </a:defRPr>
            </a:lvl2pPr>
            <a:lvl3pPr marL="720090" indent="0">
              <a:buNone/>
              <a:defRPr sz="1418">
                <a:solidFill>
                  <a:schemeClr val="tx1">
                    <a:tint val="75000"/>
                  </a:schemeClr>
                </a:solidFill>
              </a:defRPr>
            </a:lvl3pPr>
            <a:lvl4pPr marL="1080135" indent="0">
              <a:buNone/>
              <a:defRPr sz="1260">
                <a:solidFill>
                  <a:schemeClr val="tx1">
                    <a:tint val="75000"/>
                  </a:schemeClr>
                </a:solidFill>
              </a:defRPr>
            </a:lvl4pPr>
            <a:lvl5pPr marL="1440180" indent="0">
              <a:buNone/>
              <a:defRPr sz="1260">
                <a:solidFill>
                  <a:schemeClr val="tx1">
                    <a:tint val="75000"/>
                  </a:schemeClr>
                </a:solidFill>
              </a:defRPr>
            </a:lvl5pPr>
            <a:lvl6pPr marL="1800225" indent="0">
              <a:buNone/>
              <a:defRPr sz="1260">
                <a:solidFill>
                  <a:schemeClr val="tx1">
                    <a:tint val="75000"/>
                  </a:schemeClr>
                </a:solidFill>
              </a:defRPr>
            </a:lvl6pPr>
            <a:lvl7pPr marL="2160270" indent="0">
              <a:buNone/>
              <a:defRPr sz="1260">
                <a:solidFill>
                  <a:schemeClr val="tx1">
                    <a:tint val="75000"/>
                  </a:schemeClr>
                </a:solidFill>
              </a:defRPr>
            </a:lvl7pPr>
            <a:lvl8pPr marL="2520315" indent="0">
              <a:buNone/>
              <a:defRPr sz="1260">
                <a:solidFill>
                  <a:schemeClr val="tx1">
                    <a:tint val="75000"/>
                  </a:schemeClr>
                </a:solidFill>
              </a:defRPr>
            </a:lvl8pPr>
            <a:lvl9pPr marL="2880360" indent="0">
              <a:buNone/>
              <a:defRPr sz="126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2502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68377" y="1437680"/>
            <a:ext cx="4131786" cy="3426679"/>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921687" y="1437680"/>
            <a:ext cx="4131786" cy="3426679"/>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6594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69643" y="287536"/>
            <a:ext cx="8385096" cy="1043881"/>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69644" y="1323916"/>
            <a:ext cx="4112798" cy="648831"/>
          </a:xfrm>
        </p:spPr>
        <p:txBody>
          <a:bodyPr anchor="b"/>
          <a:lstStyle>
            <a:lvl1pPr marL="0" indent="0">
              <a:buNone/>
              <a:defRPr sz="1890" b="1"/>
            </a:lvl1pPr>
            <a:lvl2pPr marL="360045" indent="0">
              <a:buNone/>
              <a:defRPr sz="1575" b="1"/>
            </a:lvl2pPr>
            <a:lvl3pPr marL="720090" indent="0">
              <a:buNone/>
              <a:defRPr sz="1418" b="1"/>
            </a:lvl3pPr>
            <a:lvl4pPr marL="1080135" indent="0">
              <a:buNone/>
              <a:defRPr sz="1260" b="1"/>
            </a:lvl4pPr>
            <a:lvl5pPr marL="1440180" indent="0">
              <a:buNone/>
              <a:defRPr sz="1260" b="1"/>
            </a:lvl5pPr>
            <a:lvl6pPr marL="1800225" indent="0">
              <a:buNone/>
              <a:defRPr sz="1260" b="1"/>
            </a:lvl6pPr>
            <a:lvl7pPr marL="2160270" indent="0">
              <a:buNone/>
              <a:defRPr sz="1260" b="1"/>
            </a:lvl7pPr>
            <a:lvl8pPr marL="2520315" indent="0">
              <a:buNone/>
              <a:defRPr sz="1260" b="1"/>
            </a:lvl8pPr>
            <a:lvl9pPr marL="2880360" indent="0">
              <a:buNone/>
              <a:defRPr sz="1260" b="1"/>
            </a:lvl9pPr>
          </a:lstStyle>
          <a:p>
            <a:pPr lvl="0"/>
            <a:r>
              <a:rPr lang="zh-CN" altLang="en-US" smtClean="0"/>
              <a:t>单击此处编辑母版文本样式</a:t>
            </a:r>
          </a:p>
        </p:txBody>
      </p:sp>
      <p:sp>
        <p:nvSpPr>
          <p:cNvPr id="4" name="内容占位符 3"/>
          <p:cNvSpPr>
            <a:spLocks noGrp="1"/>
          </p:cNvSpPr>
          <p:nvPr>
            <p:ph sz="half" idx="2"/>
          </p:nvPr>
        </p:nvSpPr>
        <p:spPr>
          <a:xfrm>
            <a:off x="669644" y="1972747"/>
            <a:ext cx="4112798" cy="290161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921686" y="1323916"/>
            <a:ext cx="4133053" cy="648831"/>
          </a:xfrm>
        </p:spPr>
        <p:txBody>
          <a:bodyPr anchor="b"/>
          <a:lstStyle>
            <a:lvl1pPr marL="0" indent="0">
              <a:buNone/>
              <a:defRPr sz="1890" b="1"/>
            </a:lvl1pPr>
            <a:lvl2pPr marL="360045" indent="0">
              <a:buNone/>
              <a:defRPr sz="1575" b="1"/>
            </a:lvl2pPr>
            <a:lvl3pPr marL="720090" indent="0">
              <a:buNone/>
              <a:defRPr sz="1418" b="1"/>
            </a:lvl3pPr>
            <a:lvl4pPr marL="1080135" indent="0">
              <a:buNone/>
              <a:defRPr sz="1260" b="1"/>
            </a:lvl4pPr>
            <a:lvl5pPr marL="1440180" indent="0">
              <a:buNone/>
              <a:defRPr sz="1260" b="1"/>
            </a:lvl5pPr>
            <a:lvl6pPr marL="1800225" indent="0">
              <a:buNone/>
              <a:defRPr sz="1260" b="1"/>
            </a:lvl6pPr>
            <a:lvl7pPr marL="2160270" indent="0">
              <a:buNone/>
              <a:defRPr sz="1260" b="1"/>
            </a:lvl7pPr>
            <a:lvl8pPr marL="2520315" indent="0">
              <a:buNone/>
              <a:defRPr sz="1260" b="1"/>
            </a:lvl8pPr>
            <a:lvl9pPr marL="2880360" indent="0">
              <a:buNone/>
              <a:defRPr sz="1260" b="1"/>
            </a:lvl9pPr>
          </a:lstStyle>
          <a:p>
            <a:pPr lvl="0"/>
            <a:r>
              <a:rPr lang="zh-CN" altLang="en-US" smtClean="0"/>
              <a:t>单击此处编辑母版文本样式</a:t>
            </a:r>
          </a:p>
        </p:txBody>
      </p:sp>
      <p:sp>
        <p:nvSpPr>
          <p:cNvPr id="6" name="内容占位符 5"/>
          <p:cNvSpPr>
            <a:spLocks noGrp="1"/>
          </p:cNvSpPr>
          <p:nvPr>
            <p:ph sz="quarter" idx="4"/>
          </p:nvPr>
        </p:nvSpPr>
        <p:spPr>
          <a:xfrm>
            <a:off x="4921686" y="1972747"/>
            <a:ext cx="4133053" cy="290161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9319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830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41071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p:cNvPicPr>
            <a:picLocks noChangeAspect="1" noChangeArrowheads="1"/>
          </p:cNvPicPr>
          <p:nvPr userDrawn="1"/>
        </p:nvPicPr>
        <p:blipFill>
          <a:blip r:embed="rId4"/>
          <a:srcRect/>
          <a:stretch>
            <a:fillRect/>
          </a:stretch>
        </p:blipFill>
        <p:spPr bwMode="auto">
          <a:xfrm>
            <a:off x="0" y="0"/>
            <a:ext cx="9721850" cy="5400675"/>
          </a:xfrm>
          <a:prstGeom prst="rect">
            <a:avLst/>
          </a:prstGeom>
          <a:noFill/>
          <a:ln w="9525">
            <a:noFill/>
            <a:miter lim="800000"/>
            <a:headEnd/>
            <a:tailEnd/>
          </a:ln>
        </p:spPr>
      </p:pic>
      <p:sp>
        <p:nvSpPr>
          <p:cNvPr id="5" name="矩形 4"/>
          <p:cNvSpPr/>
          <p:nvPr userDrawn="1"/>
        </p:nvSpPr>
        <p:spPr>
          <a:xfrm>
            <a:off x="107950" y="193675"/>
            <a:ext cx="2216150" cy="396875"/>
          </a:xfrm>
          <a:prstGeom prst="rect">
            <a:avLst/>
          </a:prstGeom>
        </p:spPr>
        <p:txBody>
          <a:bodyPr wrap="none">
            <a:spAutoFit/>
          </a:bodyPr>
          <a:lstStyle/>
          <a:p>
            <a:pPr>
              <a:defRPr/>
            </a:pPr>
            <a:r>
              <a:rPr lang="zh-CN" altLang="en-US" sz="2000" b="1" dirty="0">
                <a:solidFill>
                  <a:srgbClr val="0070C0"/>
                </a:solidFill>
                <a:latin typeface="微软雅黑" pitchFamily="34" charset="-122"/>
                <a:ea typeface="微软雅黑" pitchFamily="34" charset="-122"/>
              </a:rPr>
              <a:t>点击添加标题文本</a:t>
            </a:r>
          </a:p>
        </p:txBody>
      </p:sp>
      <p:sp>
        <p:nvSpPr>
          <p:cNvPr id="2" name="矩形 1"/>
          <p:cNvSpPr>
            <a:spLocks noChangeArrowheads="1"/>
          </p:cNvSpPr>
          <p:nvPr userDrawn="1"/>
        </p:nvSpPr>
        <p:spPr bwMode="auto">
          <a:xfrm flipV="1">
            <a:off x="2339975" y="396875"/>
            <a:ext cx="6127750" cy="69850"/>
          </a:xfrm>
          <a:prstGeom prst="rect">
            <a:avLst/>
          </a:prstGeom>
          <a:solidFill>
            <a:srgbClr val="0070C0"/>
          </a:solidFill>
          <a:ln w="25400" algn="ctr">
            <a:noFill/>
            <a:miter lim="800000"/>
            <a:headEnd/>
            <a:tailEnd/>
          </a:ln>
        </p:spPr>
        <p:txBody>
          <a:bodyPr rot="10800000" anchor="ctr"/>
          <a:lstStyle/>
          <a:p>
            <a:pPr algn="ctr" fontAlgn="auto">
              <a:spcBef>
                <a:spcPts val="0"/>
              </a:spcBef>
              <a:spcAft>
                <a:spcPts val="0"/>
              </a:spcAft>
              <a:defRPr/>
            </a:pPr>
            <a:endParaRPr lang="zh-CN" altLang="en-US">
              <a:solidFill>
                <a:schemeClr val="lt1"/>
              </a:solidFill>
              <a:latin typeface="+mn-lt"/>
              <a:ea typeface="+mn-ea"/>
            </a:endParaRPr>
          </a:p>
        </p:txBody>
      </p:sp>
      <p:sp>
        <p:nvSpPr>
          <p:cNvPr id="10" name="矩形 9"/>
          <p:cNvSpPr>
            <a:spLocks noChangeArrowheads="1"/>
          </p:cNvSpPr>
          <p:nvPr userDrawn="1"/>
        </p:nvSpPr>
        <p:spPr bwMode="auto">
          <a:xfrm flipV="1">
            <a:off x="8621713" y="396875"/>
            <a:ext cx="1423987" cy="69850"/>
          </a:xfrm>
          <a:prstGeom prst="rect">
            <a:avLst/>
          </a:prstGeom>
          <a:solidFill>
            <a:srgbClr val="7F7F7F"/>
          </a:solidFill>
          <a:ln w="25400" algn="ctr">
            <a:noFill/>
            <a:miter lim="800000"/>
            <a:headEnd/>
            <a:tailEnd/>
          </a:ln>
        </p:spPr>
        <p:txBody>
          <a:bodyPr rot="10800000" anchor="ctr"/>
          <a:lstStyle/>
          <a:p>
            <a:pPr algn="ctr" fontAlgn="auto">
              <a:spcBef>
                <a:spcPts val="0"/>
              </a:spcBef>
              <a:spcAft>
                <a:spcPts val="0"/>
              </a:spcAft>
              <a:defRPr/>
            </a:pPr>
            <a:endParaRPr lang="zh-CN" altLang="en-US">
              <a:solidFill>
                <a:schemeClr val="lt1"/>
              </a:solidFill>
              <a:latin typeface="+mn-lt"/>
              <a:ea typeface="+mn-ea"/>
            </a:endParaRPr>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Lst>
  <p:transition spd="slow" advClick="0" advTm="5000">
    <p:blinds dir="vert"/>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8377" y="287536"/>
            <a:ext cx="8385096" cy="1043881"/>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68377" y="1437680"/>
            <a:ext cx="8385096" cy="3426679"/>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68377" y="5005626"/>
            <a:ext cx="2187416" cy="287536"/>
          </a:xfrm>
          <a:prstGeom prst="rect">
            <a:avLst/>
          </a:prstGeom>
        </p:spPr>
        <p:txBody>
          <a:bodyPr vert="horz" lIns="91440" tIns="45720" rIns="91440" bIns="45720" rtlCol="0" anchor="ctr"/>
          <a:lstStyle>
            <a:lvl1pPr algn="l">
              <a:defRPr sz="945">
                <a:solidFill>
                  <a:schemeClr val="tx1">
                    <a:tint val="75000"/>
                  </a:schemeClr>
                </a:solidFill>
              </a:defRPr>
            </a:lvl1pPr>
          </a:lstStyle>
          <a:p>
            <a:pPr fontAlgn="auto">
              <a:spcBef>
                <a:spcPts val="0"/>
              </a:spcBef>
              <a:spcAft>
                <a:spcPts val="0"/>
              </a:spcAft>
            </a:pPr>
            <a:fld id="{5FC8CF30-C9F5-449B-9095-10E09885ACC6}" type="datetimeFigureOut">
              <a:rPr lang="zh-CN" altLang="en-US"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2016/11/7</a:t>
            </a:fld>
            <a:endParaRPr lang="zh-CN" altLang="en-US">
              <a:solidFill>
                <a:prstClr val="black">
                  <a:tint val="75000"/>
                </a:prstClr>
              </a:solidFill>
              <a:latin typeface="Calibri" panose="020F0502020204030204"/>
              <a:ea typeface="宋体" panose="02010600030101010101" pitchFamily="2" charset="-122"/>
            </a:endParaRPr>
          </a:p>
        </p:txBody>
      </p:sp>
      <p:sp>
        <p:nvSpPr>
          <p:cNvPr id="5" name="页脚占位符 4"/>
          <p:cNvSpPr>
            <a:spLocks noGrp="1"/>
          </p:cNvSpPr>
          <p:nvPr>
            <p:ph type="ftr" sz="quarter" idx="3"/>
          </p:nvPr>
        </p:nvSpPr>
        <p:spPr>
          <a:xfrm>
            <a:off x="3220363" y="5005626"/>
            <a:ext cx="3281124" cy="287536"/>
          </a:xfrm>
          <a:prstGeom prst="rect">
            <a:avLst/>
          </a:prstGeom>
        </p:spPr>
        <p:txBody>
          <a:bodyPr vert="horz" lIns="91440" tIns="45720" rIns="91440" bIns="45720" rtlCol="0" anchor="ctr"/>
          <a:lstStyle>
            <a:lvl1pPr algn="ctr">
              <a:defRPr sz="945">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panose="020F0502020204030204"/>
              <a:ea typeface="宋体" panose="02010600030101010101" pitchFamily="2" charset="-122"/>
            </a:endParaRPr>
          </a:p>
        </p:txBody>
      </p:sp>
      <p:sp>
        <p:nvSpPr>
          <p:cNvPr id="6" name="灯片编号占位符 5"/>
          <p:cNvSpPr>
            <a:spLocks noGrp="1"/>
          </p:cNvSpPr>
          <p:nvPr>
            <p:ph type="sldNum" sz="quarter" idx="4"/>
          </p:nvPr>
        </p:nvSpPr>
        <p:spPr>
          <a:xfrm>
            <a:off x="6866057" y="5005626"/>
            <a:ext cx="2187416" cy="287536"/>
          </a:xfrm>
          <a:prstGeom prst="rect">
            <a:avLst/>
          </a:prstGeom>
        </p:spPr>
        <p:txBody>
          <a:bodyPr vert="horz" lIns="91440" tIns="45720" rIns="91440" bIns="45720" rtlCol="0" anchor="ctr"/>
          <a:lstStyle>
            <a:lvl1pPr algn="r">
              <a:defRPr sz="945">
                <a:solidFill>
                  <a:schemeClr val="tx1">
                    <a:tint val="75000"/>
                  </a:schemeClr>
                </a:solidFill>
              </a:defRPr>
            </a:lvl1pPr>
          </a:lstStyle>
          <a:p>
            <a:pPr fontAlgn="auto">
              <a:spcBef>
                <a:spcPts val="0"/>
              </a:spcBef>
              <a:spcAft>
                <a:spcPts val="0"/>
              </a:spcAft>
            </a:pPr>
            <a:fld id="{370F3CAC-6F67-4F8C-A210-BA41BAA01332}" type="slidenum">
              <a:rPr lang="zh-CN" altLang="en-US"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a:t>
            </a:fld>
            <a:endParaRPr lang="zh-CN" altLang="en-US">
              <a:solidFill>
                <a:prstClr val="black">
                  <a:tint val="75000"/>
                </a:prstClr>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423370255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720090" rtl="0" eaLnBrk="1" latinLnBrk="0" hangingPunct="1">
        <a:lnSpc>
          <a:spcPct val="90000"/>
        </a:lnSpc>
        <a:spcBef>
          <a:spcPct val="0"/>
        </a:spcBef>
        <a:buNone/>
        <a:defRPr sz="3465" kern="1200">
          <a:solidFill>
            <a:schemeClr val="tx1"/>
          </a:solidFill>
          <a:latin typeface="+mj-lt"/>
          <a:ea typeface="+mj-ea"/>
          <a:cs typeface="+mj-cs"/>
        </a:defRPr>
      </a:lvl1pPr>
    </p:titleStyle>
    <p:bodyStyle>
      <a:lvl1pPr marL="180023" indent="-180023" algn="l" defTabSz="720090" rtl="0" eaLnBrk="1" latinLnBrk="0" hangingPunct="1">
        <a:lnSpc>
          <a:spcPct val="90000"/>
        </a:lnSpc>
        <a:spcBef>
          <a:spcPts val="788"/>
        </a:spcBef>
        <a:buFont typeface="Arial" panose="020B0604020202020204" pitchFamily="34" charset="0"/>
        <a:buChar char="•"/>
        <a:defRPr sz="2205" kern="1200">
          <a:solidFill>
            <a:schemeClr val="tx1"/>
          </a:solidFill>
          <a:latin typeface="+mn-lt"/>
          <a:ea typeface="+mn-ea"/>
          <a:cs typeface="+mn-cs"/>
        </a:defRPr>
      </a:lvl1pPr>
      <a:lvl2pPr marL="540068" indent="-180023" algn="l" defTabSz="720090" rtl="0" eaLnBrk="1" latinLnBrk="0" hangingPunct="1">
        <a:lnSpc>
          <a:spcPct val="90000"/>
        </a:lnSpc>
        <a:spcBef>
          <a:spcPts val="394"/>
        </a:spcBef>
        <a:buFont typeface="Arial" panose="020B0604020202020204" pitchFamily="34" charset="0"/>
        <a:buChar char="•"/>
        <a:defRPr sz="1890" kern="1200">
          <a:solidFill>
            <a:schemeClr val="tx1"/>
          </a:solidFill>
          <a:latin typeface="+mn-lt"/>
          <a:ea typeface="+mn-ea"/>
          <a:cs typeface="+mn-cs"/>
        </a:defRPr>
      </a:lvl2pPr>
      <a:lvl3pPr marL="900113" indent="-180023" algn="l" defTabSz="720090" rtl="0" eaLnBrk="1" latinLnBrk="0" hangingPunct="1">
        <a:lnSpc>
          <a:spcPct val="90000"/>
        </a:lnSpc>
        <a:spcBef>
          <a:spcPts val="394"/>
        </a:spcBef>
        <a:buFont typeface="Arial" panose="020B0604020202020204" pitchFamily="34" charset="0"/>
        <a:buChar char="•"/>
        <a:defRPr sz="1575" kern="1200">
          <a:solidFill>
            <a:schemeClr val="tx1"/>
          </a:solidFill>
          <a:latin typeface="+mn-lt"/>
          <a:ea typeface="+mn-ea"/>
          <a:cs typeface="+mn-cs"/>
        </a:defRPr>
      </a:lvl3pPr>
      <a:lvl4pPr marL="1260158" indent="-180023" algn="l" defTabSz="720090"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4pPr>
      <a:lvl5pPr marL="1620203" indent="-180023" algn="l" defTabSz="720090"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5pPr>
      <a:lvl6pPr marL="1980248" indent="-180023" algn="l" defTabSz="720090"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6pPr>
      <a:lvl7pPr marL="2340293" indent="-180023" algn="l" defTabSz="720090"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7pPr>
      <a:lvl8pPr marL="2700338" indent="-180023" algn="l" defTabSz="720090"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8pPr>
      <a:lvl9pPr marL="3060383" indent="-180023" algn="l" defTabSz="720090"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9pPr>
    </p:bodyStyle>
    <p:otherStyle>
      <a:defPPr>
        <a:defRPr lang="zh-CN"/>
      </a:defPPr>
      <a:lvl1pPr marL="0" algn="l" defTabSz="720090" rtl="0" eaLnBrk="1" latinLnBrk="0" hangingPunct="1">
        <a:defRPr sz="1418" kern="1200">
          <a:solidFill>
            <a:schemeClr val="tx1"/>
          </a:solidFill>
          <a:latin typeface="+mn-lt"/>
          <a:ea typeface="+mn-ea"/>
          <a:cs typeface="+mn-cs"/>
        </a:defRPr>
      </a:lvl1pPr>
      <a:lvl2pPr marL="360045" algn="l" defTabSz="720090" rtl="0" eaLnBrk="1" latinLnBrk="0" hangingPunct="1">
        <a:defRPr sz="1418" kern="1200">
          <a:solidFill>
            <a:schemeClr val="tx1"/>
          </a:solidFill>
          <a:latin typeface="+mn-lt"/>
          <a:ea typeface="+mn-ea"/>
          <a:cs typeface="+mn-cs"/>
        </a:defRPr>
      </a:lvl2pPr>
      <a:lvl3pPr marL="720090" algn="l" defTabSz="720090" rtl="0" eaLnBrk="1" latinLnBrk="0" hangingPunct="1">
        <a:defRPr sz="1418" kern="1200">
          <a:solidFill>
            <a:schemeClr val="tx1"/>
          </a:solidFill>
          <a:latin typeface="+mn-lt"/>
          <a:ea typeface="+mn-ea"/>
          <a:cs typeface="+mn-cs"/>
        </a:defRPr>
      </a:lvl3pPr>
      <a:lvl4pPr marL="1080135" algn="l" defTabSz="720090" rtl="0" eaLnBrk="1" latinLnBrk="0" hangingPunct="1">
        <a:defRPr sz="1418" kern="1200">
          <a:solidFill>
            <a:schemeClr val="tx1"/>
          </a:solidFill>
          <a:latin typeface="+mn-lt"/>
          <a:ea typeface="+mn-ea"/>
          <a:cs typeface="+mn-cs"/>
        </a:defRPr>
      </a:lvl4pPr>
      <a:lvl5pPr marL="1440180" algn="l" defTabSz="720090" rtl="0" eaLnBrk="1" latinLnBrk="0" hangingPunct="1">
        <a:defRPr sz="1418" kern="1200">
          <a:solidFill>
            <a:schemeClr val="tx1"/>
          </a:solidFill>
          <a:latin typeface="+mn-lt"/>
          <a:ea typeface="+mn-ea"/>
          <a:cs typeface="+mn-cs"/>
        </a:defRPr>
      </a:lvl5pPr>
      <a:lvl6pPr marL="1800225" algn="l" defTabSz="720090" rtl="0" eaLnBrk="1" latinLnBrk="0" hangingPunct="1">
        <a:defRPr sz="1418" kern="1200">
          <a:solidFill>
            <a:schemeClr val="tx1"/>
          </a:solidFill>
          <a:latin typeface="+mn-lt"/>
          <a:ea typeface="+mn-ea"/>
          <a:cs typeface="+mn-cs"/>
        </a:defRPr>
      </a:lvl6pPr>
      <a:lvl7pPr marL="2160270" algn="l" defTabSz="720090" rtl="0" eaLnBrk="1" latinLnBrk="0" hangingPunct="1">
        <a:defRPr sz="1418" kern="1200">
          <a:solidFill>
            <a:schemeClr val="tx1"/>
          </a:solidFill>
          <a:latin typeface="+mn-lt"/>
          <a:ea typeface="+mn-ea"/>
          <a:cs typeface="+mn-cs"/>
        </a:defRPr>
      </a:lvl7pPr>
      <a:lvl8pPr marL="2520315" algn="l" defTabSz="720090" rtl="0" eaLnBrk="1" latinLnBrk="0" hangingPunct="1">
        <a:defRPr sz="1418" kern="1200">
          <a:solidFill>
            <a:schemeClr val="tx1"/>
          </a:solidFill>
          <a:latin typeface="+mn-lt"/>
          <a:ea typeface="+mn-ea"/>
          <a:cs typeface="+mn-cs"/>
        </a:defRPr>
      </a:lvl8pPr>
      <a:lvl9pPr marL="2880360" algn="l" defTabSz="720090" rtl="0" eaLnBrk="1" latinLnBrk="0" hangingPunct="1">
        <a:defRPr sz="141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audio" Target="../media/audio1.wav"/><Relationship Id="rId21" Type="http://schemas.openxmlformats.org/officeDocument/2006/relationships/image" Target="../media/image18.png"/><Relationship Id="rId34" Type="http://schemas.openxmlformats.org/officeDocument/2006/relationships/image" Target="../media/image31.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1.jpe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72.jpeg"/><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2" Type="http://schemas.openxmlformats.org/officeDocument/2006/relationships/notesSlide" Target="../notesSlides/notesSlide32.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8" Type="http://schemas.openxmlformats.org/officeDocument/2006/relationships/image" Target="../media/image6.png"/></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5.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04" name="Picture 4"/>
          <p:cNvPicPr>
            <a:picLocks noChangeAspect="1" noChangeArrowheads="1"/>
          </p:cNvPicPr>
          <p:nvPr/>
        </p:nvPicPr>
        <p:blipFill>
          <a:blip r:embed="rId4"/>
          <a:srcRect/>
          <a:stretch>
            <a:fillRect/>
          </a:stretch>
        </p:blipFill>
        <p:spPr bwMode="auto">
          <a:xfrm>
            <a:off x="0" y="0"/>
            <a:ext cx="9721850" cy="5400675"/>
          </a:xfrm>
          <a:prstGeom prst="rect">
            <a:avLst/>
          </a:prstGeom>
          <a:noFill/>
          <a:ln w="9525">
            <a:noFill/>
            <a:miter lim="800000"/>
            <a:headEnd/>
            <a:tailEnd/>
          </a:ln>
        </p:spPr>
      </p:pic>
      <p:grpSp>
        <p:nvGrpSpPr>
          <p:cNvPr id="5146" name="Group 26"/>
          <p:cNvGrpSpPr>
            <a:grpSpLocks/>
          </p:cNvGrpSpPr>
          <p:nvPr/>
        </p:nvGrpSpPr>
        <p:grpSpPr bwMode="auto">
          <a:xfrm>
            <a:off x="387350" y="-466725"/>
            <a:ext cx="9226550" cy="2528888"/>
            <a:chOff x="44" y="-294"/>
            <a:chExt cx="5812" cy="1593"/>
          </a:xfrm>
        </p:grpSpPr>
        <p:pic>
          <p:nvPicPr>
            <p:cNvPr id="14" name="图片 13"/>
            <p:cNvPicPr>
              <a:picLocks noChangeAspect="1"/>
            </p:cNvPicPr>
            <p:nvPr/>
          </p:nvPicPr>
          <p:blipFill>
            <a:blip r:embed="rId5" cstate="print">
              <a:duotone>
                <a:schemeClr val="accent1">
                  <a:shade val="45000"/>
                  <a:satMod val="135000"/>
                </a:schemeClr>
                <a:prstClr val="white"/>
              </a:duotone>
              <a:extLst/>
            </a:blip>
            <a:stretch>
              <a:fillRect/>
            </a:stretch>
          </p:blipFill>
          <p:spPr>
            <a:xfrm rot="18986837" flipH="1">
              <a:off x="2660" y="702"/>
              <a:ext cx="374" cy="540"/>
            </a:xfrm>
            <a:prstGeom prst="rect">
              <a:avLst/>
            </a:prstGeom>
          </p:spPr>
        </p:pic>
        <p:pic>
          <p:nvPicPr>
            <p:cNvPr id="15" name="图片 14"/>
            <p:cNvPicPr>
              <a:picLocks noChangeAspect="1"/>
            </p:cNvPicPr>
            <p:nvPr/>
          </p:nvPicPr>
          <p:blipFill>
            <a:blip r:embed="rId6" cstate="print">
              <a:duotone>
                <a:schemeClr val="accent1">
                  <a:shade val="45000"/>
                  <a:satMod val="135000"/>
                </a:schemeClr>
                <a:prstClr val="white"/>
              </a:duotone>
              <a:extLst/>
            </a:blip>
            <a:stretch>
              <a:fillRect/>
            </a:stretch>
          </p:blipFill>
          <p:spPr>
            <a:xfrm rot="14173607">
              <a:off x="3084" y="572"/>
              <a:ext cx="188" cy="327"/>
            </a:xfrm>
            <a:prstGeom prst="rect">
              <a:avLst/>
            </a:prstGeom>
          </p:spPr>
        </p:pic>
        <p:sp>
          <p:nvSpPr>
            <p:cNvPr id="16" name="五角星 15"/>
            <p:cNvSpPr/>
            <p:nvPr/>
          </p:nvSpPr>
          <p:spPr>
            <a:xfrm>
              <a:off x="2706" y="350"/>
              <a:ext cx="165" cy="17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8" name="图片 17"/>
            <p:cNvPicPr>
              <a:picLocks noChangeAspect="1"/>
            </p:cNvPicPr>
            <p:nvPr/>
          </p:nvPicPr>
          <p:blipFill>
            <a:blip r:embed="rId7" cstate="print">
              <a:duotone>
                <a:schemeClr val="accent1">
                  <a:shade val="45000"/>
                  <a:satMod val="135000"/>
                </a:schemeClr>
                <a:prstClr val="white"/>
              </a:duotone>
              <a:extLst/>
            </a:blip>
            <a:stretch>
              <a:fillRect/>
            </a:stretch>
          </p:blipFill>
          <p:spPr>
            <a:xfrm rot="18904180">
              <a:off x="2875" y="265"/>
              <a:ext cx="266" cy="174"/>
            </a:xfrm>
            <a:prstGeom prst="rect">
              <a:avLst/>
            </a:prstGeom>
          </p:spPr>
        </p:pic>
        <p:pic>
          <p:nvPicPr>
            <p:cNvPr id="19" name="图片 18"/>
            <p:cNvPicPr>
              <a:picLocks noChangeAspect="1"/>
            </p:cNvPicPr>
            <p:nvPr/>
          </p:nvPicPr>
          <p:blipFill>
            <a:blip r:embed="rId8" cstate="print">
              <a:duotone>
                <a:schemeClr val="accent2">
                  <a:shade val="45000"/>
                  <a:satMod val="135000"/>
                </a:schemeClr>
                <a:prstClr val="white"/>
              </a:duotone>
              <a:extLst/>
            </a:blip>
            <a:stretch>
              <a:fillRect/>
            </a:stretch>
          </p:blipFill>
          <p:spPr>
            <a:xfrm>
              <a:off x="3113" y="401"/>
              <a:ext cx="157" cy="157"/>
            </a:xfrm>
            <a:prstGeom prst="rect">
              <a:avLst/>
            </a:prstGeom>
          </p:spPr>
        </p:pic>
        <p:pic>
          <p:nvPicPr>
            <p:cNvPr id="20" name="图片 19"/>
            <p:cNvPicPr>
              <a:picLocks noChangeAspect="1"/>
            </p:cNvPicPr>
            <p:nvPr/>
          </p:nvPicPr>
          <p:blipFill>
            <a:blip r:embed="rId9" cstate="print">
              <a:duotone>
                <a:schemeClr val="accent1">
                  <a:shade val="45000"/>
                  <a:satMod val="135000"/>
                </a:schemeClr>
                <a:prstClr val="white"/>
              </a:duotone>
              <a:extLst/>
            </a:blip>
            <a:stretch>
              <a:fillRect/>
            </a:stretch>
          </p:blipFill>
          <p:spPr>
            <a:xfrm>
              <a:off x="3195" y="192"/>
              <a:ext cx="576" cy="576"/>
            </a:xfrm>
            <a:prstGeom prst="rect">
              <a:avLst/>
            </a:prstGeom>
          </p:spPr>
        </p:pic>
        <p:pic>
          <p:nvPicPr>
            <p:cNvPr id="21" name="图片 20"/>
            <p:cNvPicPr>
              <a:picLocks noChangeAspect="1"/>
            </p:cNvPicPr>
            <p:nvPr/>
          </p:nvPicPr>
          <p:blipFill>
            <a:blip r:embed="rId10" cstate="print">
              <a:duotone>
                <a:schemeClr val="accent6">
                  <a:shade val="45000"/>
                  <a:satMod val="135000"/>
                </a:schemeClr>
                <a:prstClr val="white"/>
              </a:duotone>
              <a:extLst/>
            </a:blip>
            <a:stretch>
              <a:fillRect/>
            </a:stretch>
          </p:blipFill>
          <p:spPr>
            <a:xfrm>
              <a:off x="3440" y="581"/>
              <a:ext cx="117" cy="117"/>
            </a:xfrm>
            <a:prstGeom prst="rect">
              <a:avLst/>
            </a:prstGeom>
          </p:spPr>
        </p:pic>
        <p:pic>
          <p:nvPicPr>
            <p:cNvPr id="22" name="图片 21"/>
            <p:cNvPicPr>
              <a:picLocks noChangeAspect="1"/>
            </p:cNvPicPr>
            <p:nvPr/>
          </p:nvPicPr>
          <p:blipFill>
            <a:blip r:embed="rId11" cstate="print">
              <a:duotone>
                <a:prstClr val="black"/>
                <a:schemeClr val="accent6">
                  <a:tint val="45000"/>
                  <a:satMod val="400000"/>
                </a:schemeClr>
              </a:duotone>
              <a:extLst/>
            </a:blip>
            <a:stretch>
              <a:fillRect/>
            </a:stretch>
          </p:blipFill>
          <p:spPr>
            <a:xfrm>
              <a:off x="3763" y="412"/>
              <a:ext cx="329" cy="196"/>
            </a:xfrm>
            <a:prstGeom prst="rect">
              <a:avLst/>
            </a:prstGeom>
          </p:spPr>
        </p:pic>
        <p:pic>
          <p:nvPicPr>
            <p:cNvPr id="23" name="图片 22"/>
            <p:cNvPicPr>
              <a:picLocks noChangeAspect="1"/>
            </p:cNvPicPr>
            <p:nvPr/>
          </p:nvPicPr>
          <p:blipFill>
            <a:blip r:embed="rId12" cstate="print">
              <a:duotone>
                <a:schemeClr val="accent1">
                  <a:shade val="45000"/>
                  <a:satMod val="135000"/>
                </a:schemeClr>
                <a:prstClr val="white"/>
              </a:duotone>
              <a:extLst/>
            </a:blip>
            <a:stretch>
              <a:fillRect/>
            </a:stretch>
          </p:blipFill>
          <p:spPr>
            <a:xfrm>
              <a:off x="4175" y="128"/>
              <a:ext cx="308" cy="226"/>
            </a:xfrm>
            <a:prstGeom prst="rect">
              <a:avLst/>
            </a:prstGeom>
          </p:spPr>
        </p:pic>
        <p:pic>
          <p:nvPicPr>
            <p:cNvPr id="24" name="图片 23"/>
            <p:cNvPicPr>
              <a:picLocks noChangeAspect="1"/>
            </p:cNvPicPr>
            <p:nvPr/>
          </p:nvPicPr>
          <p:blipFill>
            <a:blip r:embed="rId13" cstate="print">
              <a:duotone>
                <a:schemeClr val="accent4">
                  <a:shade val="45000"/>
                  <a:satMod val="135000"/>
                </a:schemeClr>
                <a:prstClr val="white"/>
              </a:duotone>
              <a:extLst/>
            </a:blip>
            <a:stretch>
              <a:fillRect/>
            </a:stretch>
          </p:blipFill>
          <p:spPr>
            <a:xfrm>
              <a:off x="3766" y="0"/>
              <a:ext cx="322" cy="323"/>
            </a:xfrm>
            <a:prstGeom prst="rect">
              <a:avLst/>
            </a:prstGeom>
          </p:spPr>
        </p:pic>
        <p:pic>
          <p:nvPicPr>
            <p:cNvPr id="5157" name="图片 24"/>
            <p:cNvPicPr>
              <a:picLocks noChangeAspect="1"/>
            </p:cNvPicPr>
            <p:nvPr/>
          </p:nvPicPr>
          <p:blipFill>
            <a:blip r:embed="rId14"/>
            <a:srcRect/>
            <a:stretch>
              <a:fillRect/>
            </a:stretch>
          </p:blipFill>
          <p:spPr bwMode="auto">
            <a:xfrm>
              <a:off x="4308" y="382"/>
              <a:ext cx="254" cy="256"/>
            </a:xfrm>
            <a:prstGeom prst="rect">
              <a:avLst/>
            </a:prstGeom>
            <a:noFill/>
            <a:ln w="9525">
              <a:noFill/>
              <a:miter lim="800000"/>
              <a:headEnd/>
              <a:tailEnd/>
            </a:ln>
          </p:spPr>
        </p:pic>
        <p:pic>
          <p:nvPicPr>
            <p:cNvPr id="26" name="图片 25"/>
            <p:cNvPicPr>
              <a:picLocks noChangeAspect="1"/>
            </p:cNvPicPr>
            <p:nvPr/>
          </p:nvPicPr>
          <p:blipFill>
            <a:blip r:embed="rId15" cstate="print">
              <a:duotone>
                <a:schemeClr val="accent4">
                  <a:shade val="45000"/>
                  <a:satMod val="135000"/>
                </a:schemeClr>
                <a:prstClr val="white"/>
              </a:duotone>
              <a:extLst/>
            </a:blip>
            <a:stretch>
              <a:fillRect/>
            </a:stretch>
          </p:blipFill>
          <p:spPr>
            <a:xfrm>
              <a:off x="2420" y="236"/>
              <a:ext cx="242" cy="244"/>
            </a:xfrm>
            <a:prstGeom prst="rect">
              <a:avLst/>
            </a:prstGeom>
          </p:spPr>
        </p:pic>
        <p:pic>
          <p:nvPicPr>
            <p:cNvPr id="28" name="图片 27"/>
            <p:cNvPicPr>
              <a:picLocks noChangeAspect="1"/>
            </p:cNvPicPr>
            <p:nvPr/>
          </p:nvPicPr>
          <p:blipFill>
            <a:blip r:embed="rId6" cstate="print">
              <a:duotone>
                <a:schemeClr val="accent1">
                  <a:shade val="45000"/>
                  <a:satMod val="135000"/>
                </a:schemeClr>
                <a:prstClr val="white"/>
              </a:duotone>
              <a:extLst/>
            </a:blip>
            <a:stretch>
              <a:fillRect/>
            </a:stretch>
          </p:blipFill>
          <p:spPr>
            <a:xfrm rot="14173607">
              <a:off x="2758" y="-68"/>
              <a:ext cx="232" cy="405"/>
            </a:xfrm>
            <a:prstGeom prst="rect">
              <a:avLst/>
            </a:prstGeom>
          </p:spPr>
        </p:pic>
        <p:pic>
          <p:nvPicPr>
            <p:cNvPr id="29" name="图片 28"/>
            <p:cNvPicPr>
              <a:picLocks noChangeAspect="1"/>
            </p:cNvPicPr>
            <p:nvPr/>
          </p:nvPicPr>
          <p:blipFill>
            <a:blip r:embed="rId16" cstate="print">
              <a:duotone>
                <a:schemeClr val="accent1">
                  <a:shade val="45000"/>
                  <a:satMod val="135000"/>
                </a:schemeClr>
                <a:prstClr val="white"/>
              </a:duotone>
              <a:extLst/>
            </a:blip>
            <a:stretch>
              <a:fillRect/>
            </a:stretch>
          </p:blipFill>
          <p:spPr>
            <a:xfrm>
              <a:off x="2371" y="159"/>
              <a:ext cx="333" cy="271"/>
            </a:xfrm>
            <a:prstGeom prst="rect">
              <a:avLst/>
            </a:prstGeom>
          </p:spPr>
        </p:pic>
        <p:pic>
          <p:nvPicPr>
            <p:cNvPr id="30" name="图片 29"/>
            <p:cNvPicPr>
              <a:picLocks noChangeAspect="1"/>
            </p:cNvPicPr>
            <p:nvPr/>
          </p:nvPicPr>
          <p:blipFill>
            <a:blip r:embed="rId17" cstate="print">
              <a:duotone>
                <a:schemeClr val="accent1">
                  <a:shade val="45000"/>
                  <a:satMod val="135000"/>
                </a:schemeClr>
                <a:prstClr val="white"/>
              </a:duotone>
              <a:extLst/>
            </a:blip>
            <a:stretch>
              <a:fillRect/>
            </a:stretch>
          </p:blipFill>
          <p:spPr>
            <a:xfrm rot="3481104">
              <a:off x="1641" y="125"/>
              <a:ext cx="242" cy="344"/>
            </a:xfrm>
            <a:prstGeom prst="rect">
              <a:avLst/>
            </a:prstGeom>
          </p:spPr>
        </p:pic>
        <p:pic>
          <p:nvPicPr>
            <p:cNvPr id="31" name="图片 30"/>
            <p:cNvPicPr>
              <a:picLocks noChangeAspect="1"/>
            </p:cNvPicPr>
            <p:nvPr/>
          </p:nvPicPr>
          <p:blipFill>
            <a:blip r:embed="rId18" cstate="print">
              <a:duotone>
                <a:schemeClr val="accent1">
                  <a:shade val="45000"/>
                  <a:satMod val="135000"/>
                </a:schemeClr>
                <a:prstClr val="white"/>
              </a:duotone>
              <a:extLst/>
            </a:blip>
            <a:stretch>
              <a:fillRect/>
            </a:stretch>
          </p:blipFill>
          <p:spPr>
            <a:xfrm>
              <a:off x="1859" y="552"/>
              <a:ext cx="223" cy="207"/>
            </a:xfrm>
            <a:prstGeom prst="rect">
              <a:avLst/>
            </a:prstGeom>
          </p:spPr>
        </p:pic>
        <p:pic>
          <p:nvPicPr>
            <p:cNvPr id="32" name="图片 31"/>
            <p:cNvPicPr>
              <a:picLocks noChangeAspect="1"/>
            </p:cNvPicPr>
            <p:nvPr/>
          </p:nvPicPr>
          <p:blipFill>
            <a:blip r:embed="rId19" cstate="print">
              <a:duotone>
                <a:schemeClr val="accent1">
                  <a:shade val="45000"/>
                  <a:satMod val="135000"/>
                </a:schemeClr>
                <a:prstClr val="white"/>
              </a:duotone>
              <a:extLst/>
            </a:blip>
            <a:stretch>
              <a:fillRect/>
            </a:stretch>
          </p:blipFill>
          <p:spPr>
            <a:xfrm>
              <a:off x="2054" y="76"/>
              <a:ext cx="281" cy="281"/>
            </a:xfrm>
            <a:prstGeom prst="rect">
              <a:avLst/>
            </a:prstGeom>
          </p:spPr>
        </p:pic>
        <p:pic>
          <p:nvPicPr>
            <p:cNvPr id="33" name="图片 32"/>
            <p:cNvPicPr>
              <a:picLocks noChangeAspect="1"/>
            </p:cNvPicPr>
            <p:nvPr/>
          </p:nvPicPr>
          <p:blipFill>
            <a:blip r:embed="rId20" cstate="print">
              <a:duotone>
                <a:schemeClr val="accent1">
                  <a:shade val="45000"/>
                  <a:satMod val="135000"/>
                </a:schemeClr>
                <a:prstClr val="white"/>
              </a:duotone>
              <a:extLst/>
            </a:blip>
            <a:stretch>
              <a:fillRect/>
            </a:stretch>
          </p:blipFill>
          <p:spPr>
            <a:xfrm>
              <a:off x="5027" y="-10"/>
              <a:ext cx="226" cy="227"/>
            </a:xfrm>
            <a:prstGeom prst="rect">
              <a:avLst/>
            </a:prstGeom>
          </p:spPr>
        </p:pic>
        <p:pic>
          <p:nvPicPr>
            <p:cNvPr id="34" name="图片 33"/>
            <p:cNvPicPr>
              <a:picLocks noChangeAspect="1"/>
            </p:cNvPicPr>
            <p:nvPr/>
          </p:nvPicPr>
          <p:blipFill>
            <a:blip r:embed="rId21" cstate="print">
              <a:duotone>
                <a:schemeClr val="accent2">
                  <a:shade val="45000"/>
                  <a:satMod val="135000"/>
                </a:schemeClr>
                <a:prstClr val="white"/>
              </a:duotone>
              <a:extLst/>
            </a:blip>
            <a:stretch>
              <a:fillRect/>
            </a:stretch>
          </p:blipFill>
          <p:spPr>
            <a:xfrm>
              <a:off x="1060" y="-40"/>
              <a:ext cx="270" cy="270"/>
            </a:xfrm>
            <a:prstGeom prst="rect">
              <a:avLst/>
            </a:prstGeom>
          </p:spPr>
        </p:pic>
        <p:pic>
          <p:nvPicPr>
            <p:cNvPr id="35" name="图片 34"/>
            <p:cNvPicPr>
              <a:picLocks noChangeAspect="1"/>
            </p:cNvPicPr>
            <p:nvPr/>
          </p:nvPicPr>
          <p:blipFill>
            <a:blip r:embed="rId22" cstate="print">
              <a:duotone>
                <a:schemeClr val="accent4">
                  <a:shade val="45000"/>
                  <a:satMod val="135000"/>
                </a:schemeClr>
                <a:prstClr val="white"/>
              </a:duotone>
              <a:extLst/>
            </a:blip>
            <a:stretch>
              <a:fillRect/>
            </a:stretch>
          </p:blipFill>
          <p:spPr>
            <a:xfrm>
              <a:off x="3079" y="10"/>
              <a:ext cx="247" cy="243"/>
            </a:xfrm>
            <a:prstGeom prst="rect">
              <a:avLst/>
            </a:prstGeom>
          </p:spPr>
        </p:pic>
        <p:pic>
          <p:nvPicPr>
            <p:cNvPr id="36" name="图片 35"/>
            <p:cNvPicPr>
              <a:picLocks noChangeAspect="1"/>
            </p:cNvPicPr>
            <p:nvPr/>
          </p:nvPicPr>
          <p:blipFill>
            <a:blip r:embed="rId23" cstate="print">
              <a:duotone>
                <a:schemeClr val="accent1">
                  <a:shade val="45000"/>
                  <a:satMod val="135000"/>
                </a:schemeClr>
                <a:prstClr val="white"/>
              </a:duotone>
              <a:extLst/>
            </a:blip>
            <a:stretch>
              <a:fillRect/>
            </a:stretch>
          </p:blipFill>
          <p:spPr>
            <a:xfrm>
              <a:off x="600" y="33"/>
              <a:ext cx="369" cy="368"/>
            </a:xfrm>
            <a:prstGeom prst="rect">
              <a:avLst/>
            </a:prstGeom>
          </p:spPr>
        </p:pic>
        <p:pic>
          <p:nvPicPr>
            <p:cNvPr id="37" name="图片 36"/>
            <p:cNvPicPr>
              <a:picLocks noChangeAspect="1"/>
            </p:cNvPicPr>
            <p:nvPr/>
          </p:nvPicPr>
          <p:blipFill>
            <a:blip r:embed="rId24" cstate="print">
              <a:duotone>
                <a:schemeClr val="accent6">
                  <a:shade val="45000"/>
                  <a:satMod val="135000"/>
                </a:schemeClr>
                <a:prstClr val="white"/>
              </a:duotone>
              <a:extLst/>
            </a:blip>
            <a:stretch>
              <a:fillRect/>
            </a:stretch>
          </p:blipFill>
          <p:spPr>
            <a:xfrm>
              <a:off x="2205" y="447"/>
              <a:ext cx="132" cy="230"/>
            </a:xfrm>
            <a:prstGeom prst="rect">
              <a:avLst/>
            </a:prstGeom>
          </p:spPr>
        </p:pic>
        <p:pic>
          <p:nvPicPr>
            <p:cNvPr id="38" name="图片 37"/>
            <p:cNvPicPr>
              <a:picLocks noChangeAspect="1"/>
            </p:cNvPicPr>
            <p:nvPr/>
          </p:nvPicPr>
          <p:blipFill>
            <a:blip r:embed="rId25" cstate="print">
              <a:duotone>
                <a:schemeClr val="accent1">
                  <a:shade val="45000"/>
                  <a:satMod val="135000"/>
                </a:schemeClr>
                <a:prstClr val="white"/>
              </a:duotone>
              <a:extLst/>
            </a:blip>
            <a:stretch>
              <a:fillRect/>
            </a:stretch>
          </p:blipFill>
          <p:spPr>
            <a:xfrm>
              <a:off x="5321" y="-139"/>
              <a:ext cx="218" cy="290"/>
            </a:xfrm>
            <a:prstGeom prst="rect">
              <a:avLst/>
            </a:prstGeom>
          </p:spPr>
        </p:pic>
        <p:pic>
          <p:nvPicPr>
            <p:cNvPr id="39" name="图片 38"/>
            <p:cNvPicPr>
              <a:picLocks noChangeAspect="1"/>
            </p:cNvPicPr>
            <p:nvPr/>
          </p:nvPicPr>
          <p:blipFill>
            <a:blip r:embed="rId7" cstate="print">
              <a:duotone>
                <a:schemeClr val="accent1">
                  <a:shade val="45000"/>
                  <a:satMod val="135000"/>
                </a:schemeClr>
                <a:prstClr val="white"/>
              </a:duotone>
              <a:extLst/>
            </a:blip>
            <a:stretch>
              <a:fillRect/>
            </a:stretch>
          </p:blipFill>
          <p:spPr>
            <a:xfrm rot="2280487">
              <a:off x="258" y="41"/>
              <a:ext cx="267" cy="174"/>
            </a:xfrm>
            <a:prstGeom prst="rect">
              <a:avLst/>
            </a:prstGeom>
          </p:spPr>
        </p:pic>
        <p:pic>
          <p:nvPicPr>
            <p:cNvPr id="40" name="图片 39"/>
            <p:cNvPicPr>
              <a:picLocks noChangeAspect="1"/>
            </p:cNvPicPr>
            <p:nvPr/>
          </p:nvPicPr>
          <p:blipFill>
            <a:blip r:embed="rId11" cstate="print">
              <a:duotone>
                <a:prstClr val="black"/>
                <a:schemeClr val="accent6">
                  <a:tint val="45000"/>
                  <a:satMod val="400000"/>
                </a:schemeClr>
              </a:duotone>
              <a:extLst/>
            </a:blip>
            <a:stretch>
              <a:fillRect/>
            </a:stretch>
          </p:blipFill>
          <p:spPr>
            <a:xfrm>
              <a:off x="1392" y="-39"/>
              <a:ext cx="330" cy="196"/>
            </a:xfrm>
            <a:prstGeom prst="rect">
              <a:avLst/>
            </a:prstGeom>
          </p:spPr>
        </p:pic>
        <p:pic>
          <p:nvPicPr>
            <p:cNvPr id="41" name="图片 40"/>
            <p:cNvPicPr>
              <a:picLocks noChangeAspect="1"/>
            </p:cNvPicPr>
            <p:nvPr/>
          </p:nvPicPr>
          <p:blipFill>
            <a:blip r:embed="rId9" cstate="print">
              <a:duotone>
                <a:schemeClr val="accent1">
                  <a:shade val="45000"/>
                  <a:satMod val="135000"/>
                </a:schemeClr>
                <a:prstClr val="white"/>
              </a:duotone>
              <a:extLst/>
            </a:blip>
            <a:stretch>
              <a:fillRect/>
            </a:stretch>
          </p:blipFill>
          <p:spPr>
            <a:xfrm rot="10800000">
              <a:off x="2007" y="401"/>
              <a:ext cx="575" cy="576"/>
            </a:xfrm>
            <a:prstGeom prst="rect">
              <a:avLst/>
            </a:prstGeom>
          </p:spPr>
        </p:pic>
        <p:pic>
          <p:nvPicPr>
            <p:cNvPr id="42" name="图片 41"/>
            <p:cNvPicPr>
              <a:picLocks noChangeAspect="1"/>
            </p:cNvPicPr>
            <p:nvPr/>
          </p:nvPicPr>
          <p:blipFill>
            <a:blip r:embed="rId13" cstate="print">
              <a:duotone>
                <a:schemeClr val="accent4">
                  <a:shade val="45000"/>
                  <a:satMod val="135000"/>
                </a:schemeClr>
                <a:prstClr val="white"/>
              </a:duotone>
              <a:extLst/>
            </a:blip>
            <a:stretch>
              <a:fillRect/>
            </a:stretch>
          </p:blipFill>
          <p:spPr>
            <a:xfrm>
              <a:off x="1208" y="304"/>
              <a:ext cx="323" cy="323"/>
            </a:xfrm>
            <a:prstGeom prst="rect">
              <a:avLst/>
            </a:prstGeom>
          </p:spPr>
        </p:pic>
        <p:pic>
          <p:nvPicPr>
            <p:cNvPr id="43" name="图片 42"/>
            <p:cNvPicPr>
              <a:picLocks noChangeAspect="1"/>
            </p:cNvPicPr>
            <p:nvPr/>
          </p:nvPicPr>
          <p:blipFill>
            <a:blip r:embed="rId26" cstate="print">
              <a:duotone>
                <a:schemeClr val="accent6">
                  <a:shade val="45000"/>
                  <a:satMod val="135000"/>
                </a:schemeClr>
                <a:prstClr val="white"/>
              </a:duotone>
              <a:extLst/>
            </a:blip>
            <a:stretch>
              <a:fillRect/>
            </a:stretch>
          </p:blipFill>
          <p:spPr>
            <a:xfrm>
              <a:off x="1325" y="381"/>
              <a:ext cx="87" cy="152"/>
            </a:xfrm>
            <a:prstGeom prst="rect">
              <a:avLst/>
            </a:prstGeom>
          </p:spPr>
        </p:pic>
        <p:pic>
          <p:nvPicPr>
            <p:cNvPr id="45" name="图片 44"/>
            <p:cNvPicPr>
              <a:picLocks noChangeAspect="1"/>
            </p:cNvPicPr>
            <p:nvPr/>
          </p:nvPicPr>
          <p:blipFill>
            <a:blip r:embed="rId18" cstate="print">
              <a:duotone>
                <a:schemeClr val="accent1">
                  <a:shade val="45000"/>
                  <a:satMod val="135000"/>
                </a:schemeClr>
                <a:prstClr val="white"/>
              </a:duotone>
              <a:extLst/>
            </a:blip>
            <a:stretch>
              <a:fillRect/>
            </a:stretch>
          </p:blipFill>
          <p:spPr>
            <a:xfrm rot="4866620">
              <a:off x="3447" y="-47"/>
              <a:ext cx="224" cy="208"/>
            </a:xfrm>
            <a:prstGeom prst="rect">
              <a:avLst/>
            </a:prstGeom>
          </p:spPr>
        </p:pic>
        <p:pic>
          <p:nvPicPr>
            <p:cNvPr id="46" name="图片 45"/>
            <p:cNvPicPr>
              <a:picLocks noChangeAspect="1"/>
            </p:cNvPicPr>
            <p:nvPr/>
          </p:nvPicPr>
          <p:blipFill>
            <a:blip r:embed="rId18" cstate="print">
              <a:duotone>
                <a:schemeClr val="accent1">
                  <a:shade val="45000"/>
                  <a:satMod val="135000"/>
                </a:schemeClr>
                <a:prstClr val="white"/>
              </a:duotone>
              <a:extLst/>
            </a:blip>
            <a:stretch>
              <a:fillRect/>
            </a:stretch>
          </p:blipFill>
          <p:spPr>
            <a:xfrm>
              <a:off x="4726" y="24"/>
              <a:ext cx="224" cy="207"/>
            </a:xfrm>
            <a:prstGeom prst="rect">
              <a:avLst/>
            </a:prstGeom>
          </p:spPr>
        </p:pic>
        <p:pic>
          <p:nvPicPr>
            <p:cNvPr id="47" name="图片 46"/>
            <p:cNvPicPr>
              <a:picLocks noChangeAspect="1"/>
            </p:cNvPicPr>
            <p:nvPr/>
          </p:nvPicPr>
          <p:blipFill>
            <a:blip r:embed="rId27" cstate="print">
              <a:duotone>
                <a:schemeClr val="accent1">
                  <a:shade val="45000"/>
                  <a:satMod val="135000"/>
                </a:schemeClr>
                <a:prstClr val="white"/>
              </a:duotone>
              <a:extLst/>
            </a:blip>
            <a:stretch>
              <a:fillRect/>
            </a:stretch>
          </p:blipFill>
          <p:spPr>
            <a:xfrm rot="2842783">
              <a:off x="4162" y="517"/>
              <a:ext cx="144" cy="205"/>
            </a:xfrm>
            <a:prstGeom prst="rect">
              <a:avLst/>
            </a:prstGeom>
          </p:spPr>
        </p:pic>
        <p:pic>
          <p:nvPicPr>
            <p:cNvPr id="48" name="图片 47"/>
            <p:cNvPicPr>
              <a:picLocks noChangeAspect="1"/>
            </p:cNvPicPr>
            <p:nvPr/>
          </p:nvPicPr>
          <p:blipFill>
            <a:blip r:embed="rId28" cstate="print">
              <a:duotone>
                <a:schemeClr val="accent4">
                  <a:shade val="45000"/>
                  <a:satMod val="135000"/>
                </a:schemeClr>
                <a:prstClr val="white"/>
              </a:duotone>
              <a:extLst/>
            </a:blip>
            <a:stretch>
              <a:fillRect/>
            </a:stretch>
          </p:blipFill>
          <p:spPr>
            <a:xfrm rot="14964289">
              <a:off x="3729" y="645"/>
              <a:ext cx="200" cy="196"/>
            </a:xfrm>
            <a:prstGeom prst="rect">
              <a:avLst/>
            </a:prstGeom>
          </p:spPr>
        </p:pic>
        <p:pic>
          <p:nvPicPr>
            <p:cNvPr id="49" name="图片 48"/>
            <p:cNvPicPr>
              <a:picLocks noChangeAspect="1"/>
            </p:cNvPicPr>
            <p:nvPr/>
          </p:nvPicPr>
          <p:blipFill>
            <a:blip r:embed="rId20" cstate="print">
              <a:duotone>
                <a:schemeClr val="accent1">
                  <a:shade val="45000"/>
                  <a:satMod val="135000"/>
                </a:schemeClr>
                <a:prstClr val="white"/>
              </a:duotone>
              <a:extLst/>
            </a:blip>
            <a:stretch>
              <a:fillRect/>
            </a:stretch>
          </p:blipFill>
          <p:spPr>
            <a:xfrm>
              <a:off x="2282" y="-73"/>
              <a:ext cx="226" cy="226"/>
            </a:xfrm>
            <a:prstGeom prst="rect">
              <a:avLst/>
            </a:prstGeom>
          </p:spPr>
        </p:pic>
        <p:pic>
          <p:nvPicPr>
            <p:cNvPr id="50" name="图片 49"/>
            <p:cNvPicPr>
              <a:picLocks noChangeAspect="1"/>
            </p:cNvPicPr>
            <p:nvPr/>
          </p:nvPicPr>
          <p:blipFill>
            <a:blip r:embed="rId21" cstate="print">
              <a:duotone>
                <a:schemeClr val="accent1">
                  <a:shade val="45000"/>
                  <a:satMod val="135000"/>
                </a:schemeClr>
                <a:prstClr val="white"/>
              </a:duotone>
              <a:extLst/>
            </a:blip>
            <a:stretch>
              <a:fillRect/>
            </a:stretch>
          </p:blipFill>
          <p:spPr>
            <a:xfrm>
              <a:off x="1930" y="271"/>
              <a:ext cx="270" cy="270"/>
            </a:xfrm>
            <a:prstGeom prst="rect">
              <a:avLst/>
            </a:prstGeom>
          </p:spPr>
        </p:pic>
        <p:pic>
          <p:nvPicPr>
            <p:cNvPr id="51" name="图片 50"/>
            <p:cNvPicPr>
              <a:picLocks noChangeAspect="1"/>
            </p:cNvPicPr>
            <p:nvPr/>
          </p:nvPicPr>
          <p:blipFill>
            <a:blip r:embed="rId6" cstate="print">
              <a:duotone>
                <a:schemeClr val="accent1">
                  <a:shade val="45000"/>
                  <a:satMod val="135000"/>
                </a:schemeClr>
                <a:prstClr val="white"/>
              </a:duotone>
              <a:extLst/>
            </a:blip>
            <a:stretch>
              <a:fillRect/>
            </a:stretch>
          </p:blipFill>
          <p:spPr>
            <a:xfrm rot="14173607">
              <a:off x="1750" y="343"/>
              <a:ext cx="188" cy="327"/>
            </a:xfrm>
            <a:prstGeom prst="rect">
              <a:avLst/>
            </a:prstGeom>
          </p:spPr>
        </p:pic>
        <p:sp>
          <p:nvSpPr>
            <p:cNvPr id="52" name="五角星 51"/>
            <p:cNvSpPr/>
            <p:nvPr/>
          </p:nvSpPr>
          <p:spPr>
            <a:xfrm>
              <a:off x="1913" y="45"/>
              <a:ext cx="136" cy="14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53" name="图片 52"/>
            <p:cNvPicPr>
              <a:picLocks noChangeAspect="1"/>
            </p:cNvPicPr>
            <p:nvPr/>
          </p:nvPicPr>
          <p:blipFill>
            <a:blip r:embed="rId14" cstate="print">
              <a:duotone>
                <a:prstClr val="black"/>
                <a:schemeClr val="accent6">
                  <a:tint val="45000"/>
                  <a:satMod val="400000"/>
                </a:schemeClr>
              </a:duotone>
              <a:extLst/>
            </a:blip>
            <a:stretch>
              <a:fillRect/>
            </a:stretch>
          </p:blipFill>
          <p:spPr>
            <a:xfrm>
              <a:off x="46" y="1"/>
              <a:ext cx="254" cy="257"/>
            </a:xfrm>
            <a:prstGeom prst="rect">
              <a:avLst/>
            </a:prstGeom>
          </p:spPr>
        </p:pic>
        <p:pic>
          <p:nvPicPr>
            <p:cNvPr id="54" name="图片 53"/>
            <p:cNvPicPr>
              <a:picLocks noChangeAspect="1"/>
            </p:cNvPicPr>
            <p:nvPr/>
          </p:nvPicPr>
          <p:blipFill>
            <a:blip r:embed="rId8" cstate="print">
              <a:duotone>
                <a:schemeClr val="accent2">
                  <a:shade val="45000"/>
                  <a:satMod val="135000"/>
                </a:schemeClr>
                <a:prstClr val="white"/>
              </a:duotone>
              <a:extLst/>
            </a:blip>
            <a:stretch>
              <a:fillRect/>
            </a:stretch>
          </p:blipFill>
          <p:spPr>
            <a:xfrm>
              <a:off x="4151" y="-23"/>
              <a:ext cx="157" cy="157"/>
            </a:xfrm>
            <a:prstGeom prst="rect">
              <a:avLst/>
            </a:prstGeom>
          </p:spPr>
        </p:pic>
        <p:pic>
          <p:nvPicPr>
            <p:cNvPr id="55" name="图片 54"/>
            <p:cNvPicPr>
              <a:picLocks noChangeAspect="1"/>
            </p:cNvPicPr>
            <p:nvPr/>
          </p:nvPicPr>
          <p:blipFill>
            <a:blip r:embed="rId6" cstate="print">
              <a:duotone>
                <a:schemeClr val="accent1">
                  <a:shade val="45000"/>
                  <a:satMod val="135000"/>
                </a:schemeClr>
                <a:prstClr val="white"/>
              </a:duotone>
              <a:extLst/>
            </a:blip>
            <a:stretch>
              <a:fillRect/>
            </a:stretch>
          </p:blipFill>
          <p:spPr>
            <a:xfrm rot="14173607">
              <a:off x="4495" y="-116"/>
              <a:ext cx="188" cy="327"/>
            </a:xfrm>
            <a:prstGeom prst="rect">
              <a:avLst/>
            </a:prstGeom>
          </p:spPr>
        </p:pic>
        <p:pic>
          <p:nvPicPr>
            <p:cNvPr id="5186" name="图片 55"/>
            <p:cNvPicPr>
              <a:picLocks noChangeAspect="1"/>
            </p:cNvPicPr>
            <p:nvPr/>
          </p:nvPicPr>
          <p:blipFill>
            <a:blip r:embed="rId14"/>
            <a:srcRect/>
            <a:stretch>
              <a:fillRect/>
            </a:stretch>
          </p:blipFill>
          <p:spPr bwMode="auto">
            <a:xfrm>
              <a:off x="980" y="93"/>
              <a:ext cx="254" cy="257"/>
            </a:xfrm>
            <a:prstGeom prst="rect">
              <a:avLst/>
            </a:prstGeom>
            <a:noFill/>
            <a:ln w="9525">
              <a:noFill/>
              <a:miter lim="800000"/>
              <a:headEnd/>
              <a:tailEnd/>
            </a:ln>
          </p:spPr>
        </p:pic>
        <p:pic>
          <p:nvPicPr>
            <p:cNvPr id="57" name="图片 56"/>
            <p:cNvPicPr>
              <a:picLocks noChangeAspect="1"/>
            </p:cNvPicPr>
            <p:nvPr/>
          </p:nvPicPr>
          <p:blipFill>
            <a:blip r:embed="rId29" cstate="print">
              <a:duotone>
                <a:schemeClr val="accent1">
                  <a:shade val="45000"/>
                  <a:satMod val="135000"/>
                </a:schemeClr>
                <a:prstClr val="white"/>
              </a:duotone>
              <a:extLst/>
            </a:blip>
            <a:stretch>
              <a:fillRect/>
            </a:stretch>
          </p:blipFill>
          <p:spPr>
            <a:xfrm>
              <a:off x="1275" y="182"/>
              <a:ext cx="153" cy="150"/>
            </a:xfrm>
            <a:prstGeom prst="rect">
              <a:avLst/>
            </a:prstGeom>
          </p:spPr>
        </p:pic>
        <p:pic>
          <p:nvPicPr>
            <p:cNvPr id="58" name="图片 57"/>
            <p:cNvPicPr>
              <a:picLocks noChangeAspect="1"/>
            </p:cNvPicPr>
            <p:nvPr/>
          </p:nvPicPr>
          <p:blipFill>
            <a:blip r:embed="rId11" cstate="print">
              <a:duotone>
                <a:prstClr val="black"/>
                <a:schemeClr val="accent1">
                  <a:tint val="45000"/>
                  <a:satMod val="400000"/>
                </a:schemeClr>
              </a:duotone>
              <a:extLst/>
            </a:blip>
            <a:stretch>
              <a:fillRect/>
            </a:stretch>
          </p:blipFill>
          <p:spPr>
            <a:xfrm rot="4885295">
              <a:off x="4521" y="217"/>
              <a:ext cx="236" cy="140"/>
            </a:xfrm>
            <a:prstGeom prst="rect">
              <a:avLst/>
            </a:prstGeom>
          </p:spPr>
        </p:pic>
        <p:pic>
          <p:nvPicPr>
            <p:cNvPr id="59" name="图片 58"/>
            <p:cNvPicPr>
              <a:picLocks noChangeAspect="1"/>
            </p:cNvPicPr>
            <p:nvPr/>
          </p:nvPicPr>
          <p:blipFill>
            <a:blip r:embed="rId10" cstate="print">
              <a:duotone>
                <a:schemeClr val="accent6">
                  <a:shade val="45000"/>
                  <a:satMod val="135000"/>
                </a:schemeClr>
                <a:prstClr val="white"/>
              </a:duotone>
              <a:extLst/>
            </a:blip>
            <a:stretch>
              <a:fillRect/>
            </a:stretch>
          </p:blipFill>
          <p:spPr>
            <a:xfrm>
              <a:off x="523" y="11"/>
              <a:ext cx="117" cy="117"/>
            </a:xfrm>
            <a:prstGeom prst="rect">
              <a:avLst/>
            </a:prstGeom>
          </p:spPr>
        </p:pic>
        <p:pic>
          <p:nvPicPr>
            <p:cNvPr id="60" name="图片 59"/>
            <p:cNvPicPr>
              <a:picLocks noChangeAspect="1"/>
            </p:cNvPicPr>
            <p:nvPr/>
          </p:nvPicPr>
          <p:blipFill>
            <a:blip r:embed="rId8" cstate="print">
              <a:duotone>
                <a:schemeClr val="accent2">
                  <a:shade val="45000"/>
                  <a:satMod val="135000"/>
                </a:schemeClr>
                <a:prstClr val="white"/>
              </a:duotone>
              <a:extLst/>
            </a:blip>
            <a:stretch>
              <a:fillRect/>
            </a:stretch>
          </p:blipFill>
          <p:spPr>
            <a:xfrm>
              <a:off x="4540" y="413"/>
              <a:ext cx="156" cy="156"/>
            </a:xfrm>
            <a:prstGeom prst="rect">
              <a:avLst/>
            </a:prstGeom>
          </p:spPr>
        </p:pic>
        <p:pic>
          <p:nvPicPr>
            <p:cNvPr id="61" name="图片 60"/>
            <p:cNvPicPr>
              <a:picLocks noChangeAspect="1"/>
            </p:cNvPicPr>
            <p:nvPr/>
          </p:nvPicPr>
          <p:blipFill>
            <a:blip r:embed="rId9" cstate="print">
              <a:duotone>
                <a:schemeClr val="accent1">
                  <a:shade val="45000"/>
                  <a:satMod val="135000"/>
                </a:schemeClr>
                <a:prstClr val="white"/>
              </a:duotone>
              <a:extLst/>
            </a:blip>
            <a:stretch>
              <a:fillRect/>
            </a:stretch>
          </p:blipFill>
          <p:spPr>
            <a:xfrm rot="3307057">
              <a:off x="4737" y="171"/>
              <a:ext cx="422" cy="422"/>
            </a:xfrm>
            <a:prstGeom prst="rect">
              <a:avLst/>
            </a:prstGeom>
          </p:spPr>
        </p:pic>
        <p:pic>
          <p:nvPicPr>
            <p:cNvPr id="62" name="图片 61"/>
            <p:cNvPicPr>
              <a:picLocks noChangeAspect="1"/>
            </p:cNvPicPr>
            <p:nvPr/>
          </p:nvPicPr>
          <p:blipFill>
            <a:blip r:embed="rId19" cstate="print">
              <a:duotone>
                <a:schemeClr val="accent1">
                  <a:shade val="45000"/>
                  <a:satMod val="135000"/>
                </a:schemeClr>
                <a:prstClr val="white"/>
              </a:duotone>
              <a:extLst/>
            </a:blip>
            <a:stretch>
              <a:fillRect/>
            </a:stretch>
          </p:blipFill>
          <p:spPr>
            <a:xfrm rot="5147045">
              <a:off x="5492" y="-61"/>
              <a:ext cx="349" cy="349"/>
            </a:xfrm>
            <a:prstGeom prst="rect">
              <a:avLst/>
            </a:prstGeom>
          </p:spPr>
        </p:pic>
        <p:pic>
          <p:nvPicPr>
            <p:cNvPr id="63" name="图片 62"/>
            <p:cNvPicPr>
              <a:picLocks noChangeAspect="1"/>
            </p:cNvPicPr>
            <p:nvPr/>
          </p:nvPicPr>
          <p:blipFill>
            <a:blip r:embed="rId30" cstate="print">
              <a:duotone>
                <a:schemeClr val="accent1">
                  <a:shade val="45000"/>
                  <a:satMod val="135000"/>
                </a:schemeClr>
                <a:prstClr val="white"/>
              </a:duotone>
              <a:extLst/>
            </a:blip>
            <a:stretch>
              <a:fillRect/>
            </a:stretch>
          </p:blipFill>
          <p:spPr>
            <a:xfrm>
              <a:off x="2566" y="516"/>
              <a:ext cx="179" cy="178"/>
            </a:xfrm>
            <a:prstGeom prst="rect">
              <a:avLst/>
            </a:prstGeom>
          </p:spPr>
        </p:pic>
        <p:pic>
          <p:nvPicPr>
            <p:cNvPr id="64" name="图片 63"/>
            <p:cNvPicPr>
              <a:picLocks noChangeAspect="1"/>
            </p:cNvPicPr>
            <p:nvPr/>
          </p:nvPicPr>
          <p:blipFill>
            <a:blip r:embed="rId31" cstate="print">
              <a:duotone>
                <a:schemeClr val="accent1">
                  <a:shade val="45000"/>
                  <a:satMod val="135000"/>
                </a:schemeClr>
                <a:prstClr val="white"/>
              </a:duotone>
              <a:extLst/>
            </a:blip>
            <a:stretch>
              <a:fillRect/>
            </a:stretch>
          </p:blipFill>
          <p:spPr>
            <a:xfrm>
              <a:off x="2563" y="-3"/>
              <a:ext cx="119" cy="118"/>
            </a:xfrm>
            <a:prstGeom prst="rect">
              <a:avLst/>
            </a:prstGeom>
          </p:spPr>
        </p:pic>
        <p:pic>
          <p:nvPicPr>
            <p:cNvPr id="65" name="图片 64"/>
            <p:cNvPicPr>
              <a:picLocks noChangeAspect="1"/>
            </p:cNvPicPr>
            <p:nvPr/>
          </p:nvPicPr>
          <p:blipFill>
            <a:blip r:embed="rId27" cstate="print">
              <a:duotone>
                <a:schemeClr val="accent1">
                  <a:shade val="45000"/>
                  <a:satMod val="135000"/>
                </a:schemeClr>
                <a:prstClr val="white"/>
              </a:duotone>
              <a:extLst/>
            </a:blip>
            <a:stretch>
              <a:fillRect/>
            </a:stretch>
          </p:blipFill>
          <p:spPr>
            <a:xfrm rot="2842783">
              <a:off x="3298" y="-151"/>
              <a:ext cx="144" cy="206"/>
            </a:xfrm>
            <a:prstGeom prst="rect">
              <a:avLst/>
            </a:prstGeom>
          </p:spPr>
        </p:pic>
        <p:pic>
          <p:nvPicPr>
            <p:cNvPr id="66" name="图片 65"/>
            <p:cNvPicPr>
              <a:picLocks noChangeAspect="1"/>
            </p:cNvPicPr>
            <p:nvPr/>
          </p:nvPicPr>
          <p:blipFill>
            <a:blip r:embed="rId32" cstate="print">
              <a:duotone>
                <a:schemeClr val="accent4">
                  <a:shade val="45000"/>
                  <a:satMod val="135000"/>
                </a:schemeClr>
                <a:prstClr val="white"/>
              </a:duotone>
              <a:extLst/>
            </a:blip>
            <a:stretch>
              <a:fillRect/>
            </a:stretch>
          </p:blipFill>
          <p:spPr>
            <a:xfrm>
              <a:off x="2864" y="467"/>
              <a:ext cx="205" cy="205"/>
            </a:xfrm>
            <a:prstGeom prst="rect">
              <a:avLst/>
            </a:prstGeom>
          </p:spPr>
        </p:pic>
        <p:pic>
          <p:nvPicPr>
            <p:cNvPr id="67" name="图片 66"/>
            <p:cNvPicPr>
              <a:picLocks noChangeAspect="1"/>
            </p:cNvPicPr>
            <p:nvPr/>
          </p:nvPicPr>
          <p:blipFill>
            <a:blip r:embed="rId19" cstate="print">
              <a:duotone>
                <a:schemeClr val="accent1">
                  <a:shade val="45000"/>
                  <a:satMod val="135000"/>
                </a:schemeClr>
                <a:prstClr val="white"/>
              </a:duotone>
              <a:extLst/>
            </a:blip>
            <a:stretch>
              <a:fillRect/>
            </a:stretch>
          </p:blipFill>
          <p:spPr>
            <a:xfrm rot="9000000">
              <a:off x="3521" y="115"/>
              <a:ext cx="209" cy="209"/>
            </a:xfrm>
            <a:prstGeom prst="rect">
              <a:avLst/>
            </a:prstGeom>
          </p:spPr>
        </p:pic>
        <p:pic>
          <p:nvPicPr>
            <p:cNvPr id="68" name="图片 67"/>
            <p:cNvPicPr>
              <a:picLocks noChangeAspect="1"/>
            </p:cNvPicPr>
            <p:nvPr/>
          </p:nvPicPr>
          <p:blipFill>
            <a:blip r:embed="rId9" cstate="print">
              <a:duotone>
                <a:schemeClr val="accent1">
                  <a:shade val="45000"/>
                  <a:satMod val="135000"/>
                </a:schemeClr>
                <a:prstClr val="white"/>
              </a:duotone>
              <a:extLst/>
            </a:blip>
            <a:stretch>
              <a:fillRect/>
            </a:stretch>
          </p:blipFill>
          <p:spPr>
            <a:xfrm rot="15371300">
              <a:off x="1734" y="-255"/>
              <a:ext cx="357" cy="358"/>
            </a:xfrm>
            <a:prstGeom prst="rect">
              <a:avLst/>
            </a:prstGeom>
          </p:spPr>
        </p:pic>
        <p:pic>
          <p:nvPicPr>
            <p:cNvPr id="69" name="图片 68"/>
            <p:cNvPicPr>
              <a:picLocks noChangeAspect="1"/>
            </p:cNvPicPr>
            <p:nvPr/>
          </p:nvPicPr>
          <p:blipFill>
            <a:blip r:embed="rId22" cstate="print">
              <a:duotone>
                <a:schemeClr val="accent4">
                  <a:shade val="45000"/>
                  <a:satMod val="135000"/>
                </a:schemeClr>
                <a:prstClr val="white"/>
              </a:duotone>
              <a:extLst/>
            </a:blip>
            <a:stretch>
              <a:fillRect/>
            </a:stretch>
          </p:blipFill>
          <p:spPr>
            <a:xfrm>
              <a:off x="5196" y="157"/>
              <a:ext cx="266" cy="263"/>
            </a:xfrm>
            <a:prstGeom prst="rect">
              <a:avLst/>
            </a:prstGeom>
          </p:spPr>
        </p:pic>
        <p:pic>
          <p:nvPicPr>
            <p:cNvPr id="70" name="图片 69"/>
            <p:cNvPicPr>
              <a:picLocks noChangeAspect="1"/>
            </p:cNvPicPr>
            <p:nvPr/>
          </p:nvPicPr>
          <p:blipFill>
            <a:blip r:embed="rId10" cstate="print">
              <a:duotone>
                <a:schemeClr val="accent1">
                  <a:shade val="45000"/>
                  <a:satMod val="135000"/>
                </a:schemeClr>
                <a:prstClr val="white"/>
              </a:duotone>
              <a:extLst/>
            </a:blip>
            <a:stretch>
              <a:fillRect/>
            </a:stretch>
          </p:blipFill>
          <p:spPr>
            <a:xfrm>
              <a:off x="1439" y="183"/>
              <a:ext cx="117" cy="116"/>
            </a:xfrm>
            <a:prstGeom prst="rect">
              <a:avLst/>
            </a:prstGeom>
          </p:spPr>
        </p:pic>
        <p:pic>
          <p:nvPicPr>
            <p:cNvPr id="71" name="图片 70"/>
            <p:cNvPicPr>
              <a:picLocks noChangeAspect="1"/>
            </p:cNvPicPr>
            <p:nvPr/>
          </p:nvPicPr>
          <p:blipFill>
            <a:blip r:embed="rId29" cstate="print">
              <a:duotone>
                <a:schemeClr val="accent5">
                  <a:shade val="45000"/>
                  <a:satMod val="135000"/>
                </a:schemeClr>
                <a:prstClr val="white"/>
              </a:duotone>
              <a:extLst/>
            </a:blip>
            <a:stretch>
              <a:fillRect/>
            </a:stretch>
          </p:blipFill>
          <p:spPr>
            <a:xfrm>
              <a:off x="862" y="-90"/>
              <a:ext cx="153" cy="150"/>
            </a:xfrm>
            <a:prstGeom prst="rect">
              <a:avLst/>
            </a:prstGeom>
          </p:spPr>
        </p:pic>
        <p:pic>
          <p:nvPicPr>
            <p:cNvPr id="72" name="图片 71"/>
            <p:cNvPicPr>
              <a:picLocks noChangeAspect="1"/>
            </p:cNvPicPr>
            <p:nvPr/>
          </p:nvPicPr>
          <p:blipFill>
            <a:blip r:embed="rId10" cstate="print">
              <a:duotone>
                <a:schemeClr val="accent1">
                  <a:shade val="45000"/>
                  <a:satMod val="135000"/>
                </a:schemeClr>
                <a:prstClr val="white"/>
              </a:duotone>
              <a:extLst/>
            </a:blip>
            <a:stretch>
              <a:fillRect/>
            </a:stretch>
          </p:blipFill>
          <p:spPr>
            <a:xfrm>
              <a:off x="4122" y="441"/>
              <a:ext cx="117" cy="117"/>
            </a:xfrm>
            <a:prstGeom prst="rect">
              <a:avLst/>
            </a:prstGeom>
          </p:spPr>
        </p:pic>
        <p:pic>
          <p:nvPicPr>
            <p:cNvPr id="73" name="图片 72"/>
            <p:cNvPicPr>
              <a:picLocks noChangeAspect="1"/>
            </p:cNvPicPr>
            <p:nvPr/>
          </p:nvPicPr>
          <p:blipFill>
            <a:blip r:embed="rId33" cstate="print">
              <a:duotone>
                <a:schemeClr val="accent1">
                  <a:shade val="45000"/>
                  <a:satMod val="135000"/>
                </a:schemeClr>
                <a:prstClr val="white"/>
              </a:duotone>
              <a:extLst/>
            </a:blip>
            <a:stretch>
              <a:fillRect/>
            </a:stretch>
          </p:blipFill>
          <p:spPr>
            <a:xfrm>
              <a:off x="4397" y="359"/>
              <a:ext cx="145" cy="145"/>
            </a:xfrm>
            <a:prstGeom prst="rect">
              <a:avLst/>
            </a:prstGeom>
          </p:spPr>
        </p:pic>
      </p:grpSp>
      <p:pic>
        <p:nvPicPr>
          <p:cNvPr id="5205" name="图片 12"/>
          <p:cNvPicPr>
            <a:picLocks noChangeAspect="1"/>
          </p:cNvPicPr>
          <p:nvPr/>
        </p:nvPicPr>
        <p:blipFill>
          <a:blip r:embed="rId34"/>
          <a:srcRect/>
          <a:stretch>
            <a:fillRect/>
          </a:stretch>
        </p:blipFill>
        <p:spPr bwMode="auto">
          <a:xfrm rot="18389918" flipH="1">
            <a:off x="6865144" y="3082132"/>
            <a:ext cx="155575" cy="649287"/>
          </a:xfrm>
          <a:prstGeom prst="rect">
            <a:avLst/>
          </a:prstGeom>
          <a:noFill/>
          <a:ln w="9525">
            <a:noFill/>
            <a:miter lim="800000"/>
            <a:headEnd/>
            <a:tailEnd/>
          </a:ln>
        </p:spPr>
      </p:pic>
      <p:pic>
        <p:nvPicPr>
          <p:cNvPr id="5206" name="图片 13"/>
          <p:cNvPicPr>
            <a:picLocks noChangeAspect="1"/>
          </p:cNvPicPr>
          <p:nvPr/>
        </p:nvPicPr>
        <p:blipFill>
          <a:blip r:embed="rId34"/>
          <a:srcRect/>
          <a:stretch>
            <a:fillRect/>
          </a:stretch>
        </p:blipFill>
        <p:spPr bwMode="auto">
          <a:xfrm rot="18525811" flipH="1">
            <a:off x="6362700" y="4948238"/>
            <a:ext cx="555625" cy="133350"/>
          </a:xfrm>
          <a:prstGeom prst="rect">
            <a:avLst/>
          </a:prstGeom>
          <a:noFill/>
          <a:ln w="9525">
            <a:noFill/>
            <a:miter lim="800000"/>
            <a:headEnd/>
            <a:tailEnd/>
          </a:ln>
        </p:spPr>
      </p:pic>
      <p:pic>
        <p:nvPicPr>
          <p:cNvPr id="5207" name="图片 14"/>
          <p:cNvPicPr>
            <a:picLocks noChangeAspect="1"/>
          </p:cNvPicPr>
          <p:nvPr/>
        </p:nvPicPr>
        <p:blipFill>
          <a:blip r:embed="rId34"/>
          <a:srcRect/>
          <a:stretch>
            <a:fillRect/>
          </a:stretch>
        </p:blipFill>
        <p:spPr bwMode="auto">
          <a:xfrm rot="18389918" flipH="1">
            <a:off x="8058944" y="3729832"/>
            <a:ext cx="155575" cy="649287"/>
          </a:xfrm>
          <a:prstGeom prst="rect">
            <a:avLst/>
          </a:prstGeom>
          <a:noFill/>
          <a:ln w="9525">
            <a:noFill/>
            <a:miter lim="800000"/>
            <a:headEnd/>
            <a:tailEnd/>
          </a:ln>
        </p:spPr>
      </p:pic>
      <p:sp>
        <p:nvSpPr>
          <p:cNvPr id="9" name="文本框 8"/>
          <p:cNvSpPr txBox="1">
            <a:spLocks noChangeArrowheads="1"/>
          </p:cNvSpPr>
          <p:nvPr/>
        </p:nvSpPr>
        <p:spPr bwMode="auto">
          <a:xfrm>
            <a:off x="3625850" y="1955800"/>
            <a:ext cx="4745038" cy="1381125"/>
          </a:xfrm>
          <a:prstGeom prst="rect">
            <a:avLst/>
          </a:prstGeom>
          <a:noFill/>
          <a:ln w="9525">
            <a:noFill/>
            <a:miter lim="800000"/>
            <a:headEnd/>
            <a:tailEnd/>
          </a:ln>
        </p:spPr>
        <p:txBody>
          <a:bodyPr lIns="68589" tIns="34295" rIns="68589" bIns="34295">
            <a:spAutoFit/>
          </a:bodyPr>
          <a:lstStyle/>
          <a:p>
            <a:pPr defTabSz="685800"/>
            <a:r>
              <a:rPr lang="en-US" altLang="zh-CN" sz="8600" b="1" dirty="0" smtClean="0">
                <a:solidFill>
                  <a:srgbClr val="595959"/>
                </a:solidFill>
                <a:latin typeface="微软雅黑" pitchFamily="34" charset="-122"/>
                <a:ea typeface="微软雅黑" pitchFamily="34" charset="-122"/>
              </a:rPr>
              <a:t>2017</a:t>
            </a:r>
            <a:endParaRPr lang="zh-CN" altLang="en-US" sz="8600" b="1" dirty="0">
              <a:solidFill>
                <a:srgbClr val="595959"/>
              </a:solidFill>
              <a:latin typeface="微软雅黑" pitchFamily="34" charset="-122"/>
              <a:ea typeface="微软雅黑" pitchFamily="34" charset="-122"/>
            </a:endParaRPr>
          </a:p>
        </p:txBody>
      </p:sp>
      <p:sp>
        <p:nvSpPr>
          <p:cNvPr id="16398" name="文本框 16"/>
          <p:cNvSpPr txBox="1">
            <a:spLocks noChangeArrowheads="1"/>
          </p:cNvSpPr>
          <p:nvPr/>
        </p:nvSpPr>
        <p:spPr bwMode="auto">
          <a:xfrm>
            <a:off x="1530350" y="3157538"/>
            <a:ext cx="6931025" cy="695325"/>
          </a:xfrm>
          <a:prstGeom prst="rect">
            <a:avLst/>
          </a:prstGeom>
          <a:noFill/>
          <a:ln w="9525">
            <a:noFill/>
            <a:miter lim="800000"/>
            <a:headEnd/>
            <a:tailEnd/>
          </a:ln>
        </p:spPr>
        <p:txBody>
          <a:bodyPr lIns="68589" tIns="34295" rIns="68589" bIns="34295">
            <a:spAutoFit/>
          </a:bodyPr>
          <a:lstStyle/>
          <a:p>
            <a:pPr defTabSz="685800"/>
            <a:r>
              <a:rPr lang="zh-CN" altLang="en-US" sz="4100" b="1">
                <a:solidFill>
                  <a:srgbClr val="1A93D0"/>
                </a:solidFill>
                <a:latin typeface="微软雅黑" pitchFamily="34" charset="-122"/>
                <a:ea typeface="微软雅黑" pitchFamily="34" charset="-122"/>
              </a:rPr>
              <a:t>工作汇报</a:t>
            </a:r>
            <a:r>
              <a:rPr lang="en-US" altLang="zh-CN" sz="4100" b="1">
                <a:solidFill>
                  <a:srgbClr val="1A93D0"/>
                </a:solidFill>
                <a:latin typeface="微软雅黑" pitchFamily="34" charset="-122"/>
                <a:ea typeface="微软雅黑" pitchFamily="34" charset="-122"/>
              </a:rPr>
              <a:t>/</a:t>
            </a:r>
            <a:r>
              <a:rPr lang="zh-CN" altLang="en-US" sz="4100" b="1">
                <a:solidFill>
                  <a:srgbClr val="1A93D0"/>
                </a:solidFill>
                <a:latin typeface="微软雅黑" pitchFamily="34" charset="-122"/>
                <a:ea typeface="微软雅黑" pitchFamily="34" charset="-122"/>
              </a:rPr>
              <a:t>年终总结</a:t>
            </a:r>
            <a:r>
              <a:rPr lang="en-US" altLang="zh-CN" sz="4100" b="1">
                <a:solidFill>
                  <a:srgbClr val="1A93D0"/>
                </a:solidFill>
                <a:latin typeface="微软雅黑" pitchFamily="34" charset="-122"/>
                <a:ea typeface="微软雅黑" pitchFamily="34" charset="-122"/>
              </a:rPr>
              <a:t>/</a:t>
            </a:r>
            <a:r>
              <a:rPr lang="zh-CN" altLang="en-US" sz="4100" b="1">
                <a:solidFill>
                  <a:srgbClr val="1A93D0"/>
                </a:solidFill>
                <a:latin typeface="微软雅黑" pitchFamily="34" charset="-122"/>
                <a:ea typeface="微软雅黑" pitchFamily="34" charset="-122"/>
              </a:rPr>
              <a:t>新年计划</a:t>
            </a:r>
          </a:p>
        </p:txBody>
      </p:sp>
      <p:sp>
        <p:nvSpPr>
          <p:cNvPr id="10" name="Content Placeholder 2"/>
          <p:cNvSpPr txBox="1">
            <a:spLocks/>
          </p:cNvSpPr>
          <p:nvPr/>
        </p:nvSpPr>
        <p:spPr bwMode="auto">
          <a:xfrm>
            <a:off x="1530350" y="3852863"/>
            <a:ext cx="6800850" cy="611187"/>
          </a:xfrm>
          <a:prstGeom prst="rect">
            <a:avLst/>
          </a:prstGeom>
          <a:noFill/>
          <a:ln w="9525">
            <a:noFill/>
            <a:miter lim="800000"/>
            <a:headEnd/>
            <a:tailEnd/>
          </a:ln>
        </p:spPr>
        <p:txBody>
          <a:bodyPr lIns="68589" tIns="34295" rIns="68589" bIns="34295"/>
          <a:lstStyle/>
          <a:p>
            <a:pPr algn="ctr" defTabSz="685800">
              <a:spcBef>
                <a:spcPct val="20000"/>
              </a:spcBef>
              <a:buFont typeface="Arial" charset="0"/>
              <a:buNone/>
            </a:pPr>
            <a:r>
              <a:rPr lang="en-US" altLang="zh-CN" sz="900">
                <a:solidFill>
                  <a:srgbClr val="7F7F7F"/>
                </a:solidFill>
                <a:latin typeface="Calibri" pitchFamily="34" charset="0"/>
              </a:rPr>
              <a:t>Lorem ipsum dolor sit amet, consectetur adipiscing elit. Curabitur elementum posuere pretium. Quisque nibh dolor, dignissim ac dignissim ut, luctus ac urna. Aliquam aliquet non massa quis tincidunt. </a:t>
            </a:r>
          </a:p>
        </p:txBody>
      </p:sp>
    </p:spTree>
  </p:cSld>
  <p:clrMapOvr>
    <a:masterClrMapping/>
  </p:clrMapOvr>
  <p:transition spd="slow" advClick="0" advTm="6000">
    <p:blinds dir="vert"/>
    <p:sndAc>
      <p:stSnd>
        <p:snd r:embed="rId3" name="qiye46.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146"/>
                                        </p:tgtEl>
                                        <p:attrNameLst>
                                          <p:attrName>style.visibility</p:attrName>
                                        </p:attrNameLst>
                                      </p:cBhvr>
                                      <p:to>
                                        <p:strVal val="visible"/>
                                      </p:to>
                                    </p:set>
                                    <p:animEffect transition="in" filter="wipe(up)">
                                      <p:cBhvr>
                                        <p:cTn id="7" dur="500"/>
                                        <p:tgtEl>
                                          <p:spTgt spid="5146"/>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by="(-#ppt_w*2)" calcmode="lin" valueType="num">
                                      <p:cBhvr rctx="PPT">
                                        <p:cTn id="11" dur="500" autoRev="1" fill="hold">
                                          <p:stCondLst>
                                            <p:cond delay="0"/>
                                          </p:stCondLst>
                                        </p:cTn>
                                        <p:tgtEl>
                                          <p:spTgt spid="9"/>
                                        </p:tgtEl>
                                        <p:attrNameLst>
                                          <p:attrName>ppt_w</p:attrName>
                                        </p:attrNameLst>
                                      </p:cBhvr>
                                    </p:anim>
                                    <p:anim by="(#ppt_w*0.50)" calcmode="lin" valueType="num">
                                      <p:cBhvr>
                                        <p:cTn id="12" dur="500" decel="50000" autoRev="1" fill="hold">
                                          <p:stCondLst>
                                            <p:cond delay="0"/>
                                          </p:stCondLst>
                                        </p:cTn>
                                        <p:tgtEl>
                                          <p:spTgt spid="9"/>
                                        </p:tgtEl>
                                        <p:attrNameLst>
                                          <p:attrName>ppt_x</p:attrName>
                                        </p:attrNameLst>
                                      </p:cBhvr>
                                    </p:anim>
                                    <p:anim from="(-#ppt_h/2)" to="(#ppt_y)" calcmode="lin" valueType="num">
                                      <p:cBhvr>
                                        <p:cTn id="13" dur="1000" fill="hold">
                                          <p:stCondLst>
                                            <p:cond delay="0"/>
                                          </p:stCondLst>
                                        </p:cTn>
                                        <p:tgtEl>
                                          <p:spTgt spid="9"/>
                                        </p:tgtEl>
                                        <p:attrNameLst>
                                          <p:attrName>ppt_y</p:attrName>
                                        </p:attrNameLst>
                                      </p:cBhvr>
                                    </p:anim>
                                    <p:animRot by="21600000">
                                      <p:cBhvr>
                                        <p:cTn id="14" dur="1000" fill="hold">
                                          <p:stCondLst>
                                            <p:cond delay="0"/>
                                          </p:stCondLst>
                                        </p:cTn>
                                        <p:tgtEl>
                                          <p:spTgt spid="9"/>
                                        </p:tgtEl>
                                        <p:attrNameLst>
                                          <p:attrName>r</p:attrName>
                                        </p:attrNameLst>
                                      </p:cBhvr>
                                    </p:animRot>
                                  </p:childTnLst>
                                </p:cTn>
                              </p:par>
                            </p:childTnLst>
                          </p:cTn>
                        </p:par>
                        <p:par>
                          <p:cTn id="15" fill="hold">
                            <p:stCondLst>
                              <p:cond delay="180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16398">
                                            <p:txEl>
                                              <p:pRg st="0" end="0"/>
                                            </p:txEl>
                                          </p:spTgt>
                                        </p:tgtEl>
                                        <p:attrNameLst>
                                          <p:attrName>style.visibility</p:attrName>
                                        </p:attrNameLst>
                                      </p:cBhvr>
                                      <p:to>
                                        <p:strVal val="visible"/>
                                      </p:to>
                                    </p:set>
                                    <p:anim calcmode="lin" valueType="num">
                                      <p:cBhvr>
                                        <p:cTn id="18" dur="500" fill="hold"/>
                                        <p:tgtEl>
                                          <p:spTgt spid="1639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6398">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1639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639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6398">
                                            <p:txEl>
                                              <p:pRg st="0" end="0"/>
                                            </p:txEl>
                                          </p:spTgt>
                                        </p:tgtEl>
                                      </p:cBhvr>
                                    </p:animEffect>
                                  </p:childTnLst>
                                </p:cTn>
                              </p:par>
                            </p:childTnLst>
                          </p:cTn>
                        </p:par>
                        <p:par>
                          <p:cTn id="23" fill="hold">
                            <p:stCondLst>
                              <p:cond delay="2950"/>
                            </p:stCondLst>
                            <p:childTnLst>
                              <p:par>
                                <p:cTn id="24" presetID="42"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9" name="Picture 4"/>
          <p:cNvPicPr>
            <a:picLocks noChangeAspect="1" noChangeArrowheads="1"/>
          </p:cNvPicPr>
          <p:nvPr/>
        </p:nvPicPr>
        <p:blipFill>
          <a:blip r:embed="rId2"/>
          <a:srcRect/>
          <a:stretch>
            <a:fillRect/>
          </a:stretch>
        </p:blipFill>
        <p:spPr bwMode="auto">
          <a:xfrm>
            <a:off x="0" y="0"/>
            <a:ext cx="9721850" cy="5400675"/>
          </a:xfrm>
          <a:prstGeom prst="rect">
            <a:avLst/>
          </a:prstGeom>
          <a:noFill/>
          <a:ln w="9525">
            <a:noFill/>
            <a:miter lim="800000"/>
            <a:headEnd/>
            <a:tailEnd/>
          </a:ln>
        </p:spPr>
      </p:pic>
      <p:sp>
        <p:nvSpPr>
          <p:cNvPr id="485447" name="Rectangle 71"/>
          <p:cNvSpPr>
            <a:spLocks noChangeArrowheads="1"/>
          </p:cNvSpPr>
          <p:nvPr/>
        </p:nvSpPr>
        <p:spPr bwMode="auto">
          <a:xfrm>
            <a:off x="2917825" y="2538413"/>
            <a:ext cx="4248150" cy="809625"/>
          </a:xfrm>
          <a:prstGeom prst="rect">
            <a:avLst/>
          </a:prstGeom>
          <a:noFill/>
          <a:ln w="15875" algn="ctr">
            <a:noFill/>
            <a:miter lim="800000"/>
            <a:headEnd/>
            <a:tailEnd/>
          </a:ln>
        </p:spPr>
        <p:txBody>
          <a:bodyPr lIns="76197" tIns="38098" rIns="76197" bIns="38098">
            <a:spAutoFit/>
          </a:bodyPr>
          <a:lstStyle/>
          <a:p>
            <a:pPr algn="ctr" defTabSz="762000"/>
            <a:r>
              <a:rPr lang="zh-CN" altLang="en-US" sz="1600">
                <a:latin typeface="Amosis Technik"/>
                <a:ea typeface="楷体_GB2312"/>
                <a:cs typeface="楷体_GB2312"/>
              </a:rPr>
              <a:t>点击添加文本点击</a:t>
            </a:r>
            <a:r>
              <a:rPr lang="zh-CN" altLang="en-US" sz="1600">
                <a:ea typeface="楷体_GB2312"/>
                <a:cs typeface="楷体_GB2312"/>
              </a:rPr>
              <a:t>添加文本点击添加文本点击添加文本点击添加文本点击添加文本</a:t>
            </a:r>
            <a:r>
              <a:rPr lang="zh-CN" altLang="en-US" sz="1600">
                <a:latin typeface="Amosis Technik"/>
                <a:ea typeface="楷体_GB2312"/>
                <a:cs typeface="楷体_GB2312"/>
              </a:rPr>
              <a:t>点击添加文本点击</a:t>
            </a:r>
            <a:r>
              <a:rPr lang="zh-CN" altLang="en-US" sz="1600">
                <a:ea typeface="楷体_GB2312"/>
                <a:cs typeface="楷体_GB2312"/>
              </a:rPr>
              <a:t>添加</a:t>
            </a:r>
          </a:p>
        </p:txBody>
      </p:sp>
      <p:sp>
        <p:nvSpPr>
          <p:cNvPr id="485448" name="WordArt 72"/>
          <p:cNvSpPr>
            <a:spLocks noChangeArrowheads="1" noChangeShapeType="1" noTextEdit="1"/>
          </p:cNvSpPr>
          <p:nvPr/>
        </p:nvSpPr>
        <p:spPr bwMode="auto">
          <a:xfrm>
            <a:off x="4659313" y="1604963"/>
            <a:ext cx="838200" cy="733425"/>
          </a:xfrm>
          <a:prstGeom prst="rect">
            <a:avLst/>
          </a:prstGeom>
        </p:spPr>
        <p:txBody>
          <a:bodyPr wrap="none" fromWordArt="1">
            <a:prstTxWarp prst="textPlain">
              <a:avLst>
                <a:gd name="adj" fmla="val 50000"/>
              </a:avLst>
            </a:prstTxWarp>
          </a:bodyPr>
          <a:lstStyle/>
          <a:p>
            <a:pPr algn="ctr"/>
            <a:r>
              <a:rPr lang="en-US" altLang="zh-CN" sz="3600" b="1" kern="10">
                <a:ln w="9525">
                  <a:noFill/>
                  <a:round/>
                  <a:headEnd/>
                  <a:tailEnd/>
                </a:ln>
                <a:solidFill>
                  <a:srgbClr val="990000"/>
                </a:solidFill>
                <a:effectLst>
                  <a:outerShdw dist="45791" dir="2021404" algn="ctr" rotWithShape="0">
                    <a:srgbClr val="B2B2B2">
                      <a:alpha val="79999"/>
                    </a:srgbClr>
                  </a:outerShdw>
                </a:effectLst>
                <a:latin typeface="Arial"/>
                <a:cs typeface="Arial"/>
              </a:rPr>
              <a:t>02</a:t>
            </a:r>
            <a:endParaRPr lang="zh-CN" altLang="en-US" sz="3600" b="1" kern="10">
              <a:ln w="9525">
                <a:noFill/>
                <a:round/>
                <a:headEnd/>
                <a:tailEnd/>
              </a:ln>
              <a:solidFill>
                <a:srgbClr val="990000"/>
              </a:solidFill>
              <a:effectLst>
                <a:outerShdw dist="45791" dir="2021404" algn="ctr" rotWithShape="0">
                  <a:srgbClr val="B2B2B2">
                    <a:alpha val="79999"/>
                  </a:srgbClr>
                </a:outerShdw>
              </a:effectLst>
              <a:latin typeface="Arial"/>
              <a:cs typeface="Arial"/>
            </a:endParaRPr>
          </a:p>
        </p:txBody>
      </p:sp>
      <p:sp>
        <p:nvSpPr>
          <p:cNvPr id="485449" name="Rectangle 73"/>
          <p:cNvSpPr>
            <a:spLocks noChangeArrowheads="1"/>
          </p:cNvSpPr>
          <p:nvPr/>
        </p:nvSpPr>
        <p:spPr bwMode="auto">
          <a:xfrm>
            <a:off x="3133725" y="1389063"/>
            <a:ext cx="3505200" cy="1066800"/>
          </a:xfrm>
          <a:prstGeom prst="rect">
            <a:avLst/>
          </a:prstGeom>
          <a:noFill/>
          <a:ln w="15875" algn="ctr">
            <a:noFill/>
            <a:miter lim="800000"/>
            <a:headEnd/>
            <a:tailEnd/>
          </a:ln>
        </p:spPr>
        <p:txBody>
          <a:bodyPr lIns="76197" tIns="38098" rIns="76197" bIns="38098">
            <a:spAutoFit/>
          </a:bodyPr>
          <a:lstStyle/>
          <a:p>
            <a:pPr algn="r" defTabSz="762000"/>
            <a:r>
              <a:rPr lang="zh-CN" altLang="en-US" sz="6500">
                <a:solidFill>
                  <a:srgbClr val="990000"/>
                </a:solidFill>
                <a:latin typeface="宋体" charset="-122"/>
              </a:rPr>
              <a:t>［   ］</a:t>
            </a:r>
          </a:p>
        </p:txBody>
      </p:sp>
      <p:grpSp>
        <p:nvGrpSpPr>
          <p:cNvPr id="22549" name="Group 21"/>
          <p:cNvGrpSpPr>
            <a:grpSpLocks/>
          </p:cNvGrpSpPr>
          <p:nvPr/>
        </p:nvGrpSpPr>
        <p:grpSpPr bwMode="auto">
          <a:xfrm rot="10800000">
            <a:off x="495300" y="3563938"/>
            <a:ext cx="9226550" cy="2528887"/>
            <a:chOff x="44" y="-294"/>
            <a:chExt cx="5812" cy="1593"/>
          </a:xfrm>
        </p:grpSpPr>
        <p:pic>
          <p:nvPicPr>
            <p:cNvPr id="14" name="图片 13"/>
            <p:cNvPicPr>
              <a:picLocks noChangeAspect="1"/>
            </p:cNvPicPr>
            <p:nvPr/>
          </p:nvPicPr>
          <p:blipFill>
            <a:blip r:embed="rId3" cstate="print">
              <a:duotone>
                <a:schemeClr val="accent1">
                  <a:shade val="45000"/>
                  <a:satMod val="135000"/>
                </a:schemeClr>
                <a:prstClr val="white"/>
              </a:duotone>
              <a:extLst/>
            </a:blip>
            <a:stretch>
              <a:fillRect/>
            </a:stretch>
          </p:blipFill>
          <p:spPr>
            <a:xfrm rot="18986837" flipH="1">
              <a:off x="2660" y="702"/>
              <a:ext cx="374" cy="540"/>
            </a:xfrm>
            <a:prstGeom prst="rect">
              <a:avLst/>
            </a:prstGeom>
          </p:spPr>
        </p:pic>
        <p:pic>
          <p:nvPicPr>
            <p:cNvPr id="15" name="图片 14"/>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3084" y="572"/>
              <a:ext cx="188" cy="327"/>
            </a:xfrm>
            <a:prstGeom prst="rect">
              <a:avLst/>
            </a:prstGeom>
          </p:spPr>
        </p:pic>
        <p:sp>
          <p:nvSpPr>
            <p:cNvPr id="16" name="五角星 15"/>
            <p:cNvSpPr/>
            <p:nvPr/>
          </p:nvSpPr>
          <p:spPr>
            <a:xfrm>
              <a:off x="2708" y="350"/>
              <a:ext cx="165" cy="17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8" name="图片 17"/>
            <p:cNvPicPr>
              <a:picLocks noChangeAspect="1"/>
            </p:cNvPicPr>
            <p:nvPr/>
          </p:nvPicPr>
          <p:blipFill>
            <a:blip r:embed="rId5" cstate="print">
              <a:duotone>
                <a:schemeClr val="accent1">
                  <a:shade val="45000"/>
                  <a:satMod val="135000"/>
                </a:schemeClr>
                <a:prstClr val="white"/>
              </a:duotone>
              <a:extLst/>
            </a:blip>
            <a:stretch>
              <a:fillRect/>
            </a:stretch>
          </p:blipFill>
          <p:spPr>
            <a:xfrm rot="18904180">
              <a:off x="2875" y="265"/>
              <a:ext cx="266" cy="174"/>
            </a:xfrm>
            <a:prstGeom prst="rect">
              <a:avLst/>
            </a:prstGeom>
          </p:spPr>
        </p:pic>
        <p:pic>
          <p:nvPicPr>
            <p:cNvPr id="19" name="图片 18"/>
            <p:cNvPicPr>
              <a:picLocks noChangeAspect="1"/>
            </p:cNvPicPr>
            <p:nvPr/>
          </p:nvPicPr>
          <p:blipFill>
            <a:blip r:embed="rId6" cstate="print">
              <a:duotone>
                <a:schemeClr val="accent2">
                  <a:shade val="45000"/>
                  <a:satMod val="135000"/>
                </a:schemeClr>
                <a:prstClr val="white"/>
              </a:duotone>
              <a:extLst/>
            </a:blip>
            <a:stretch>
              <a:fillRect/>
            </a:stretch>
          </p:blipFill>
          <p:spPr>
            <a:xfrm>
              <a:off x="3113" y="401"/>
              <a:ext cx="157" cy="157"/>
            </a:xfrm>
            <a:prstGeom prst="rect">
              <a:avLst/>
            </a:prstGeom>
          </p:spPr>
        </p:pic>
        <p:pic>
          <p:nvPicPr>
            <p:cNvPr id="20" name="图片 19"/>
            <p:cNvPicPr>
              <a:picLocks noChangeAspect="1"/>
            </p:cNvPicPr>
            <p:nvPr/>
          </p:nvPicPr>
          <p:blipFill>
            <a:blip r:embed="rId7" cstate="print">
              <a:duotone>
                <a:schemeClr val="accent1">
                  <a:shade val="45000"/>
                  <a:satMod val="135000"/>
                </a:schemeClr>
                <a:prstClr val="white"/>
              </a:duotone>
              <a:extLst/>
            </a:blip>
            <a:stretch>
              <a:fillRect/>
            </a:stretch>
          </p:blipFill>
          <p:spPr>
            <a:xfrm>
              <a:off x="3195" y="192"/>
              <a:ext cx="576" cy="576"/>
            </a:xfrm>
            <a:prstGeom prst="rect">
              <a:avLst/>
            </a:prstGeom>
          </p:spPr>
        </p:pic>
        <p:pic>
          <p:nvPicPr>
            <p:cNvPr id="21" name="图片 20"/>
            <p:cNvPicPr>
              <a:picLocks noChangeAspect="1"/>
            </p:cNvPicPr>
            <p:nvPr/>
          </p:nvPicPr>
          <p:blipFill>
            <a:blip r:embed="rId8" cstate="print">
              <a:duotone>
                <a:schemeClr val="accent6">
                  <a:shade val="45000"/>
                  <a:satMod val="135000"/>
                </a:schemeClr>
                <a:prstClr val="white"/>
              </a:duotone>
              <a:extLst/>
            </a:blip>
            <a:stretch>
              <a:fillRect/>
            </a:stretch>
          </p:blipFill>
          <p:spPr>
            <a:xfrm>
              <a:off x="3440" y="581"/>
              <a:ext cx="117" cy="117"/>
            </a:xfrm>
            <a:prstGeom prst="rect">
              <a:avLst/>
            </a:prstGeom>
          </p:spPr>
        </p:pic>
        <p:pic>
          <p:nvPicPr>
            <p:cNvPr id="22" name="图片 21"/>
            <p:cNvPicPr>
              <a:picLocks noChangeAspect="1"/>
            </p:cNvPicPr>
            <p:nvPr/>
          </p:nvPicPr>
          <p:blipFill>
            <a:blip r:embed="rId9" cstate="print">
              <a:duotone>
                <a:prstClr val="black"/>
                <a:schemeClr val="accent6">
                  <a:tint val="45000"/>
                  <a:satMod val="400000"/>
                </a:schemeClr>
              </a:duotone>
              <a:extLst/>
            </a:blip>
            <a:stretch>
              <a:fillRect/>
            </a:stretch>
          </p:blipFill>
          <p:spPr>
            <a:xfrm>
              <a:off x="3763" y="412"/>
              <a:ext cx="329" cy="196"/>
            </a:xfrm>
            <a:prstGeom prst="rect">
              <a:avLst/>
            </a:prstGeom>
          </p:spPr>
        </p:pic>
        <p:pic>
          <p:nvPicPr>
            <p:cNvPr id="23" name="图片 22"/>
            <p:cNvPicPr>
              <a:picLocks noChangeAspect="1"/>
            </p:cNvPicPr>
            <p:nvPr/>
          </p:nvPicPr>
          <p:blipFill>
            <a:blip r:embed="rId10" cstate="print">
              <a:duotone>
                <a:schemeClr val="accent1">
                  <a:shade val="45000"/>
                  <a:satMod val="135000"/>
                </a:schemeClr>
                <a:prstClr val="white"/>
              </a:duotone>
              <a:extLst/>
            </a:blip>
            <a:stretch>
              <a:fillRect/>
            </a:stretch>
          </p:blipFill>
          <p:spPr>
            <a:xfrm>
              <a:off x="4175" y="128"/>
              <a:ext cx="308" cy="226"/>
            </a:xfrm>
            <a:prstGeom prst="rect">
              <a:avLst/>
            </a:prstGeom>
          </p:spPr>
        </p:pic>
        <p:pic>
          <p:nvPicPr>
            <p:cNvPr id="24" name="图片 23"/>
            <p:cNvPicPr>
              <a:picLocks noChangeAspect="1"/>
            </p:cNvPicPr>
            <p:nvPr/>
          </p:nvPicPr>
          <p:blipFill>
            <a:blip r:embed="rId11" cstate="print">
              <a:duotone>
                <a:schemeClr val="accent4">
                  <a:shade val="45000"/>
                  <a:satMod val="135000"/>
                </a:schemeClr>
                <a:prstClr val="white"/>
              </a:duotone>
              <a:extLst/>
            </a:blip>
            <a:stretch>
              <a:fillRect/>
            </a:stretch>
          </p:blipFill>
          <p:spPr>
            <a:xfrm>
              <a:off x="3766" y="0"/>
              <a:ext cx="322" cy="323"/>
            </a:xfrm>
            <a:prstGeom prst="rect">
              <a:avLst/>
            </a:prstGeom>
          </p:spPr>
        </p:pic>
        <p:pic>
          <p:nvPicPr>
            <p:cNvPr id="22560" name="图片 24"/>
            <p:cNvPicPr>
              <a:picLocks noChangeAspect="1"/>
            </p:cNvPicPr>
            <p:nvPr/>
          </p:nvPicPr>
          <p:blipFill>
            <a:blip r:embed="rId12"/>
            <a:srcRect/>
            <a:stretch>
              <a:fillRect/>
            </a:stretch>
          </p:blipFill>
          <p:spPr bwMode="auto">
            <a:xfrm>
              <a:off x="4308" y="382"/>
              <a:ext cx="254" cy="256"/>
            </a:xfrm>
            <a:prstGeom prst="rect">
              <a:avLst/>
            </a:prstGeom>
            <a:noFill/>
            <a:ln w="9525">
              <a:noFill/>
              <a:miter lim="800000"/>
              <a:headEnd/>
              <a:tailEnd/>
            </a:ln>
          </p:spPr>
        </p:pic>
        <p:pic>
          <p:nvPicPr>
            <p:cNvPr id="26" name="图片 25"/>
            <p:cNvPicPr>
              <a:picLocks noChangeAspect="1"/>
            </p:cNvPicPr>
            <p:nvPr/>
          </p:nvPicPr>
          <p:blipFill>
            <a:blip r:embed="rId13" cstate="print">
              <a:duotone>
                <a:schemeClr val="accent4">
                  <a:shade val="45000"/>
                  <a:satMod val="135000"/>
                </a:schemeClr>
                <a:prstClr val="white"/>
              </a:duotone>
              <a:extLst/>
            </a:blip>
            <a:stretch>
              <a:fillRect/>
            </a:stretch>
          </p:blipFill>
          <p:spPr>
            <a:xfrm>
              <a:off x="2420" y="236"/>
              <a:ext cx="242" cy="244"/>
            </a:xfrm>
            <a:prstGeom prst="rect">
              <a:avLst/>
            </a:prstGeom>
          </p:spPr>
        </p:pic>
        <p:pic>
          <p:nvPicPr>
            <p:cNvPr id="28" name="图片 27"/>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2758" y="-68"/>
              <a:ext cx="232" cy="405"/>
            </a:xfrm>
            <a:prstGeom prst="rect">
              <a:avLst/>
            </a:prstGeom>
          </p:spPr>
        </p:pic>
        <p:pic>
          <p:nvPicPr>
            <p:cNvPr id="29" name="图片 28"/>
            <p:cNvPicPr>
              <a:picLocks noChangeAspect="1"/>
            </p:cNvPicPr>
            <p:nvPr/>
          </p:nvPicPr>
          <p:blipFill>
            <a:blip r:embed="rId14" cstate="print">
              <a:duotone>
                <a:schemeClr val="accent1">
                  <a:shade val="45000"/>
                  <a:satMod val="135000"/>
                </a:schemeClr>
                <a:prstClr val="white"/>
              </a:duotone>
              <a:extLst/>
            </a:blip>
            <a:stretch>
              <a:fillRect/>
            </a:stretch>
          </p:blipFill>
          <p:spPr>
            <a:xfrm>
              <a:off x="2371" y="159"/>
              <a:ext cx="333" cy="271"/>
            </a:xfrm>
            <a:prstGeom prst="rect">
              <a:avLst/>
            </a:prstGeom>
          </p:spPr>
        </p:pic>
        <p:pic>
          <p:nvPicPr>
            <p:cNvPr id="30" name="图片 29"/>
            <p:cNvPicPr>
              <a:picLocks noChangeAspect="1"/>
            </p:cNvPicPr>
            <p:nvPr/>
          </p:nvPicPr>
          <p:blipFill>
            <a:blip r:embed="rId15" cstate="print">
              <a:duotone>
                <a:schemeClr val="accent1">
                  <a:shade val="45000"/>
                  <a:satMod val="135000"/>
                </a:schemeClr>
                <a:prstClr val="white"/>
              </a:duotone>
              <a:extLst/>
            </a:blip>
            <a:stretch>
              <a:fillRect/>
            </a:stretch>
          </p:blipFill>
          <p:spPr>
            <a:xfrm rot="3481104">
              <a:off x="1641" y="125"/>
              <a:ext cx="242" cy="344"/>
            </a:xfrm>
            <a:prstGeom prst="rect">
              <a:avLst/>
            </a:prstGeom>
          </p:spPr>
        </p:pic>
        <p:pic>
          <p:nvPicPr>
            <p:cNvPr id="31" name="图片 30"/>
            <p:cNvPicPr>
              <a:picLocks noChangeAspect="1"/>
            </p:cNvPicPr>
            <p:nvPr/>
          </p:nvPicPr>
          <p:blipFill>
            <a:blip r:embed="rId16" cstate="print">
              <a:duotone>
                <a:schemeClr val="accent1">
                  <a:shade val="45000"/>
                  <a:satMod val="135000"/>
                </a:schemeClr>
                <a:prstClr val="white"/>
              </a:duotone>
              <a:extLst/>
            </a:blip>
            <a:stretch>
              <a:fillRect/>
            </a:stretch>
          </p:blipFill>
          <p:spPr>
            <a:xfrm>
              <a:off x="1859" y="552"/>
              <a:ext cx="223" cy="207"/>
            </a:xfrm>
            <a:prstGeom prst="rect">
              <a:avLst/>
            </a:prstGeom>
          </p:spPr>
        </p:pic>
        <p:pic>
          <p:nvPicPr>
            <p:cNvPr id="32" name="图片 31"/>
            <p:cNvPicPr>
              <a:picLocks noChangeAspect="1"/>
            </p:cNvPicPr>
            <p:nvPr/>
          </p:nvPicPr>
          <p:blipFill>
            <a:blip r:embed="rId17" cstate="print">
              <a:duotone>
                <a:schemeClr val="accent1">
                  <a:shade val="45000"/>
                  <a:satMod val="135000"/>
                </a:schemeClr>
                <a:prstClr val="white"/>
              </a:duotone>
              <a:extLst/>
            </a:blip>
            <a:stretch>
              <a:fillRect/>
            </a:stretch>
          </p:blipFill>
          <p:spPr>
            <a:xfrm>
              <a:off x="2054" y="76"/>
              <a:ext cx="281" cy="281"/>
            </a:xfrm>
            <a:prstGeom prst="rect">
              <a:avLst/>
            </a:prstGeom>
          </p:spPr>
        </p:pic>
        <p:pic>
          <p:nvPicPr>
            <p:cNvPr id="33" name="图片 32"/>
            <p:cNvPicPr>
              <a:picLocks noChangeAspect="1"/>
            </p:cNvPicPr>
            <p:nvPr/>
          </p:nvPicPr>
          <p:blipFill>
            <a:blip r:embed="rId18" cstate="print">
              <a:duotone>
                <a:schemeClr val="accent1">
                  <a:shade val="45000"/>
                  <a:satMod val="135000"/>
                </a:schemeClr>
                <a:prstClr val="white"/>
              </a:duotone>
              <a:extLst/>
            </a:blip>
            <a:stretch>
              <a:fillRect/>
            </a:stretch>
          </p:blipFill>
          <p:spPr>
            <a:xfrm>
              <a:off x="5027" y="-10"/>
              <a:ext cx="226" cy="227"/>
            </a:xfrm>
            <a:prstGeom prst="rect">
              <a:avLst/>
            </a:prstGeom>
          </p:spPr>
        </p:pic>
        <p:pic>
          <p:nvPicPr>
            <p:cNvPr id="34" name="图片 33"/>
            <p:cNvPicPr>
              <a:picLocks noChangeAspect="1"/>
            </p:cNvPicPr>
            <p:nvPr/>
          </p:nvPicPr>
          <p:blipFill>
            <a:blip r:embed="rId19" cstate="print">
              <a:duotone>
                <a:schemeClr val="accent2">
                  <a:shade val="45000"/>
                  <a:satMod val="135000"/>
                </a:schemeClr>
                <a:prstClr val="white"/>
              </a:duotone>
              <a:extLst/>
            </a:blip>
            <a:stretch>
              <a:fillRect/>
            </a:stretch>
          </p:blipFill>
          <p:spPr>
            <a:xfrm>
              <a:off x="1060" y="-40"/>
              <a:ext cx="270" cy="270"/>
            </a:xfrm>
            <a:prstGeom prst="rect">
              <a:avLst/>
            </a:prstGeom>
          </p:spPr>
        </p:pic>
        <p:pic>
          <p:nvPicPr>
            <p:cNvPr id="35" name="图片 34"/>
            <p:cNvPicPr>
              <a:picLocks noChangeAspect="1"/>
            </p:cNvPicPr>
            <p:nvPr/>
          </p:nvPicPr>
          <p:blipFill>
            <a:blip r:embed="rId20" cstate="print">
              <a:duotone>
                <a:schemeClr val="accent4">
                  <a:shade val="45000"/>
                  <a:satMod val="135000"/>
                </a:schemeClr>
                <a:prstClr val="white"/>
              </a:duotone>
              <a:extLst/>
            </a:blip>
            <a:stretch>
              <a:fillRect/>
            </a:stretch>
          </p:blipFill>
          <p:spPr>
            <a:xfrm>
              <a:off x="3079" y="10"/>
              <a:ext cx="247" cy="243"/>
            </a:xfrm>
            <a:prstGeom prst="rect">
              <a:avLst/>
            </a:prstGeom>
          </p:spPr>
        </p:pic>
        <p:pic>
          <p:nvPicPr>
            <p:cNvPr id="36" name="图片 35"/>
            <p:cNvPicPr>
              <a:picLocks noChangeAspect="1"/>
            </p:cNvPicPr>
            <p:nvPr/>
          </p:nvPicPr>
          <p:blipFill>
            <a:blip r:embed="rId21" cstate="print">
              <a:duotone>
                <a:schemeClr val="accent1">
                  <a:shade val="45000"/>
                  <a:satMod val="135000"/>
                </a:schemeClr>
                <a:prstClr val="white"/>
              </a:duotone>
              <a:extLst/>
            </a:blip>
            <a:stretch>
              <a:fillRect/>
            </a:stretch>
          </p:blipFill>
          <p:spPr>
            <a:xfrm>
              <a:off x="600" y="33"/>
              <a:ext cx="369" cy="368"/>
            </a:xfrm>
            <a:prstGeom prst="rect">
              <a:avLst/>
            </a:prstGeom>
          </p:spPr>
        </p:pic>
        <p:pic>
          <p:nvPicPr>
            <p:cNvPr id="37" name="图片 36"/>
            <p:cNvPicPr>
              <a:picLocks noChangeAspect="1"/>
            </p:cNvPicPr>
            <p:nvPr/>
          </p:nvPicPr>
          <p:blipFill>
            <a:blip r:embed="rId22" cstate="print">
              <a:duotone>
                <a:schemeClr val="accent6">
                  <a:shade val="45000"/>
                  <a:satMod val="135000"/>
                </a:schemeClr>
                <a:prstClr val="white"/>
              </a:duotone>
              <a:extLst/>
            </a:blip>
            <a:stretch>
              <a:fillRect/>
            </a:stretch>
          </p:blipFill>
          <p:spPr>
            <a:xfrm>
              <a:off x="2205" y="447"/>
              <a:ext cx="132" cy="230"/>
            </a:xfrm>
            <a:prstGeom prst="rect">
              <a:avLst/>
            </a:prstGeom>
          </p:spPr>
        </p:pic>
        <p:pic>
          <p:nvPicPr>
            <p:cNvPr id="38" name="图片 37"/>
            <p:cNvPicPr>
              <a:picLocks noChangeAspect="1"/>
            </p:cNvPicPr>
            <p:nvPr/>
          </p:nvPicPr>
          <p:blipFill>
            <a:blip r:embed="rId23" cstate="print">
              <a:duotone>
                <a:schemeClr val="accent1">
                  <a:shade val="45000"/>
                  <a:satMod val="135000"/>
                </a:schemeClr>
                <a:prstClr val="white"/>
              </a:duotone>
              <a:extLst/>
            </a:blip>
            <a:stretch>
              <a:fillRect/>
            </a:stretch>
          </p:blipFill>
          <p:spPr>
            <a:xfrm>
              <a:off x="5321" y="-139"/>
              <a:ext cx="218" cy="290"/>
            </a:xfrm>
            <a:prstGeom prst="rect">
              <a:avLst/>
            </a:prstGeom>
          </p:spPr>
        </p:pic>
        <p:pic>
          <p:nvPicPr>
            <p:cNvPr id="39" name="图片 38"/>
            <p:cNvPicPr>
              <a:picLocks noChangeAspect="1"/>
            </p:cNvPicPr>
            <p:nvPr/>
          </p:nvPicPr>
          <p:blipFill>
            <a:blip r:embed="rId5" cstate="print">
              <a:duotone>
                <a:schemeClr val="accent1">
                  <a:shade val="45000"/>
                  <a:satMod val="135000"/>
                </a:schemeClr>
                <a:prstClr val="white"/>
              </a:duotone>
              <a:extLst/>
            </a:blip>
            <a:stretch>
              <a:fillRect/>
            </a:stretch>
          </p:blipFill>
          <p:spPr>
            <a:xfrm rot="2280487">
              <a:off x="258" y="41"/>
              <a:ext cx="267" cy="174"/>
            </a:xfrm>
            <a:prstGeom prst="rect">
              <a:avLst/>
            </a:prstGeom>
          </p:spPr>
        </p:pic>
        <p:pic>
          <p:nvPicPr>
            <p:cNvPr id="40" name="图片 39"/>
            <p:cNvPicPr>
              <a:picLocks noChangeAspect="1"/>
            </p:cNvPicPr>
            <p:nvPr/>
          </p:nvPicPr>
          <p:blipFill>
            <a:blip r:embed="rId9" cstate="print">
              <a:duotone>
                <a:prstClr val="black"/>
                <a:schemeClr val="accent6">
                  <a:tint val="45000"/>
                  <a:satMod val="400000"/>
                </a:schemeClr>
              </a:duotone>
              <a:extLst/>
            </a:blip>
            <a:stretch>
              <a:fillRect/>
            </a:stretch>
          </p:blipFill>
          <p:spPr>
            <a:xfrm>
              <a:off x="1392" y="-39"/>
              <a:ext cx="330" cy="196"/>
            </a:xfrm>
            <a:prstGeom prst="rect">
              <a:avLst/>
            </a:prstGeom>
          </p:spPr>
        </p:pic>
        <p:pic>
          <p:nvPicPr>
            <p:cNvPr id="41" name="图片 40"/>
            <p:cNvPicPr>
              <a:picLocks noChangeAspect="1"/>
            </p:cNvPicPr>
            <p:nvPr/>
          </p:nvPicPr>
          <p:blipFill>
            <a:blip r:embed="rId7" cstate="print">
              <a:duotone>
                <a:schemeClr val="accent1">
                  <a:shade val="45000"/>
                  <a:satMod val="135000"/>
                </a:schemeClr>
                <a:prstClr val="white"/>
              </a:duotone>
              <a:extLst/>
            </a:blip>
            <a:stretch>
              <a:fillRect/>
            </a:stretch>
          </p:blipFill>
          <p:spPr>
            <a:xfrm rot="10800000">
              <a:off x="2007" y="401"/>
              <a:ext cx="575" cy="576"/>
            </a:xfrm>
            <a:prstGeom prst="rect">
              <a:avLst/>
            </a:prstGeom>
          </p:spPr>
        </p:pic>
        <p:pic>
          <p:nvPicPr>
            <p:cNvPr id="42" name="图片 41"/>
            <p:cNvPicPr>
              <a:picLocks noChangeAspect="1"/>
            </p:cNvPicPr>
            <p:nvPr/>
          </p:nvPicPr>
          <p:blipFill>
            <a:blip r:embed="rId11" cstate="print">
              <a:duotone>
                <a:schemeClr val="accent4">
                  <a:shade val="45000"/>
                  <a:satMod val="135000"/>
                </a:schemeClr>
                <a:prstClr val="white"/>
              </a:duotone>
              <a:extLst/>
            </a:blip>
            <a:stretch>
              <a:fillRect/>
            </a:stretch>
          </p:blipFill>
          <p:spPr>
            <a:xfrm>
              <a:off x="1208" y="304"/>
              <a:ext cx="323" cy="323"/>
            </a:xfrm>
            <a:prstGeom prst="rect">
              <a:avLst/>
            </a:prstGeom>
          </p:spPr>
        </p:pic>
        <p:pic>
          <p:nvPicPr>
            <p:cNvPr id="43" name="图片 42"/>
            <p:cNvPicPr>
              <a:picLocks noChangeAspect="1"/>
            </p:cNvPicPr>
            <p:nvPr/>
          </p:nvPicPr>
          <p:blipFill>
            <a:blip r:embed="rId24" cstate="print">
              <a:duotone>
                <a:schemeClr val="accent6">
                  <a:shade val="45000"/>
                  <a:satMod val="135000"/>
                </a:schemeClr>
                <a:prstClr val="white"/>
              </a:duotone>
              <a:extLst/>
            </a:blip>
            <a:stretch>
              <a:fillRect/>
            </a:stretch>
          </p:blipFill>
          <p:spPr>
            <a:xfrm>
              <a:off x="1325" y="381"/>
              <a:ext cx="87" cy="152"/>
            </a:xfrm>
            <a:prstGeom prst="rect">
              <a:avLst/>
            </a:prstGeom>
          </p:spPr>
        </p:pic>
        <p:pic>
          <p:nvPicPr>
            <p:cNvPr id="45" name="图片 44"/>
            <p:cNvPicPr>
              <a:picLocks noChangeAspect="1"/>
            </p:cNvPicPr>
            <p:nvPr/>
          </p:nvPicPr>
          <p:blipFill>
            <a:blip r:embed="rId16" cstate="print">
              <a:duotone>
                <a:schemeClr val="accent1">
                  <a:shade val="45000"/>
                  <a:satMod val="135000"/>
                </a:schemeClr>
                <a:prstClr val="white"/>
              </a:duotone>
              <a:extLst/>
            </a:blip>
            <a:stretch>
              <a:fillRect/>
            </a:stretch>
          </p:blipFill>
          <p:spPr>
            <a:xfrm rot="4866620">
              <a:off x="3447" y="-47"/>
              <a:ext cx="224" cy="208"/>
            </a:xfrm>
            <a:prstGeom prst="rect">
              <a:avLst/>
            </a:prstGeom>
          </p:spPr>
        </p:pic>
        <p:pic>
          <p:nvPicPr>
            <p:cNvPr id="46" name="图片 45"/>
            <p:cNvPicPr>
              <a:picLocks noChangeAspect="1"/>
            </p:cNvPicPr>
            <p:nvPr/>
          </p:nvPicPr>
          <p:blipFill>
            <a:blip r:embed="rId16" cstate="print">
              <a:duotone>
                <a:schemeClr val="accent1">
                  <a:shade val="45000"/>
                  <a:satMod val="135000"/>
                </a:schemeClr>
                <a:prstClr val="white"/>
              </a:duotone>
              <a:extLst/>
            </a:blip>
            <a:stretch>
              <a:fillRect/>
            </a:stretch>
          </p:blipFill>
          <p:spPr>
            <a:xfrm>
              <a:off x="4726" y="24"/>
              <a:ext cx="224" cy="207"/>
            </a:xfrm>
            <a:prstGeom prst="rect">
              <a:avLst/>
            </a:prstGeom>
          </p:spPr>
        </p:pic>
        <p:pic>
          <p:nvPicPr>
            <p:cNvPr id="47" name="图片 46"/>
            <p:cNvPicPr>
              <a:picLocks noChangeAspect="1"/>
            </p:cNvPicPr>
            <p:nvPr/>
          </p:nvPicPr>
          <p:blipFill>
            <a:blip r:embed="rId25" cstate="print">
              <a:duotone>
                <a:schemeClr val="accent1">
                  <a:shade val="45000"/>
                  <a:satMod val="135000"/>
                </a:schemeClr>
                <a:prstClr val="white"/>
              </a:duotone>
              <a:extLst/>
            </a:blip>
            <a:stretch>
              <a:fillRect/>
            </a:stretch>
          </p:blipFill>
          <p:spPr>
            <a:xfrm rot="2842783">
              <a:off x="4162" y="517"/>
              <a:ext cx="144" cy="205"/>
            </a:xfrm>
            <a:prstGeom prst="rect">
              <a:avLst/>
            </a:prstGeom>
          </p:spPr>
        </p:pic>
        <p:pic>
          <p:nvPicPr>
            <p:cNvPr id="48" name="图片 47"/>
            <p:cNvPicPr>
              <a:picLocks noChangeAspect="1"/>
            </p:cNvPicPr>
            <p:nvPr/>
          </p:nvPicPr>
          <p:blipFill>
            <a:blip r:embed="rId26" cstate="print">
              <a:duotone>
                <a:schemeClr val="accent4">
                  <a:shade val="45000"/>
                  <a:satMod val="135000"/>
                </a:schemeClr>
                <a:prstClr val="white"/>
              </a:duotone>
              <a:extLst/>
            </a:blip>
            <a:stretch>
              <a:fillRect/>
            </a:stretch>
          </p:blipFill>
          <p:spPr>
            <a:xfrm rot="14964289">
              <a:off x="3729" y="645"/>
              <a:ext cx="200" cy="196"/>
            </a:xfrm>
            <a:prstGeom prst="rect">
              <a:avLst/>
            </a:prstGeom>
          </p:spPr>
        </p:pic>
        <p:pic>
          <p:nvPicPr>
            <p:cNvPr id="49" name="图片 48"/>
            <p:cNvPicPr>
              <a:picLocks noChangeAspect="1"/>
            </p:cNvPicPr>
            <p:nvPr/>
          </p:nvPicPr>
          <p:blipFill>
            <a:blip r:embed="rId18" cstate="print">
              <a:duotone>
                <a:schemeClr val="accent1">
                  <a:shade val="45000"/>
                  <a:satMod val="135000"/>
                </a:schemeClr>
                <a:prstClr val="white"/>
              </a:duotone>
              <a:extLst/>
            </a:blip>
            <a:stretch>
              <a:fillRect/>
            </a:stretch>
          </p:blipFill>
          <p:spPr>
            <a:xfrm>
              <a:off x="2282" y="-73"/>
              <a:ext cx="226" cy="226"/>
            </a:xfrm>
            <a:prstGeom prst="rect">
              <a:avLst/>
            </a:prstGeom>
          </p:spPr>
        </p:pic>
        <p:pic>
          <p:nvPicPr>
            <p:cNvPr id="50" name="图片 49"/>
            <p:cNvPicPr>
              <a:picLocks noChangeAspect="1"/>
            </p:cNvPicPr>
            <p:nvPr/>
          </p:nvPicPr>
          <p:blipFill>
            <a:blip r:embed="rId19" cstate="print">
              <a:duotone>
                <a:schemeClr val="accent1">
                  <a:shade val="45000"/>
                  <a:satMod val="135000"/>
                </a:schemeClr>
                <a:prstClr val="white"/>
              </a:duotone>
              <a:extLst/>
            </a:blip>
            <a:stretch>
              <a:fillRect/>
            </a:stretch>
          </p:blipFill>
          <p:spPr>
            <a:xfrm>
              <a:off x="1930" y="271"/>
              <a:ext cx="270" cy="270"/>
            </a:xfrm>
            <a:prstGeom prst="rect">
              <a:avLst/>
            </a:prstGeom>
          </p:spPr>
        </p:pic>
        <p:pic>
          <p:nvPicPr>
            <p:cNvPr id="51" name="图片 50"/>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1750" y="343"/>
              <a:ext cx="188" cy="327"/>
            </a:xfrm>
            <a:prstGeom prst="rect">
              <a:avLst/>
            </a:prstGeom>
          </p:spPr>
        </p:pic>
        <p:sp>
          <p:nvSpPr>
            <p:cNvPr id="52" name="五角星 51"/>
            <p:cNvSpPr/>
            <p:nvPr/>
          </p:nvSpPr>
          <p:spPr>
            <a:xfrm>
              <a:off x="1913" y="45"/>
              <a:ext cx="136" cy="14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53" name="图片 52"/>
            <p:cNvPicPr>
              <a:picLocks noChangeAspect="1"/>
            </p:cNvPicPr>
            <p:nvPr/>
          </p:nvPicPr>
          <p:blipFill>
            <a:blip r:embed="rId12" cstate="print">
              <a:duotone>
                <a:prstClr val="black"/>
                <a:schemeClr val="accent6">
                  <a:tint val="45000"/>
                  <a:satMod val="400000"/>
                </a:schemeClr>
              </a:duotone>
              <a:extLst/>
            </a:blip>
            <a:stretch>
              <a:fillRect/>
            </a:stretch>
          </p:blipFill>
          <p:spPr>
            <a:xfrm>
              <a:off x="46" y="1"/>
              <a:ext cx="254" cy="257"/>
            </a:xfrm>
            <a:prstGeom prst="rect">
              <a:avLst/>
            </a:prstGeom>
          </p:spPr>
        </p:pic>
        <p:pic>
          <p:nvPicPr>
            <p:cNvPr id="54" name="图片 53"/>
            <p:cNvPicPr>
              <a:picLocks noChangeAspect="1"/>
            </p:cNvPicPr>
            <p:nvPr/>
          </p:nvPicPr>
          <p:blipFill>
            <a:blip r:embed="rId6" cstate="print">
              <a:duotone>
                <a:schemeClr val="accent2">
                  <a:shade val="45000"/>
                  <a:satMod val="135000"/>
                </a:schemeClr>
                <a:prstClr val="white"/>
              </a:duotone>
              <a:extLst/>
            </a:blip>
            <a:stretch>
              <a:fillRect/>
            </a:stretch>
          </p:blipFill>
          <p:spPr>
            <a:xfrm>
              <a:off x="4151" y="-23"/>
              <a:ext cx="157" cy="157"/>
            </a:xfrm>
            <a:prstGeom prst="rect">
              <a:avLst/>
            </a:prstGeom>
          </p:spPr>
        </p:pic>
        <p:pic>
          <p:nvPicPr>
            <p:cNvPr id="55" name="图片 54"/>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4495" y="-116"/>
              <a:ext cx="188" cy="327"/>
            </a:xfrm>
            <a:prstGeom prst="rect">
              <a:avLst/>
            </a:prstGeom>
          </p:spPr>
        </p:pic>
        <p:pic>
          <p:nvPicPr>
            <p:cNvPr id="22589" name="图片 55"/>
            <p:cNvPicPr>
              <a:picLocks noChangeAspect="1"/>
            </p:cNvPicPr>
            <p:nvPr/>
          </p:nvPicPr>
          <p:blipFill>
            <a:blip r:embed="rId12"/>
            <a:srcRect/>
            <a:stretch>
              <a:fillRect/>
            </a:stretch>
          </p:blipFill>
          <p:spPr bwMode="auto">
            <a:xfrm>
              <a:off x="980" y="93"/>
              <a:ext cx="254" cy="257"/>
            </a:xfrm>
            <a:prstGeom prst="rect">
              <a:avLst/>
            </a:prstGeom>
            <a:noFill/>
            <a:ln w="9525">
              <a:noFill/>
              <a:miter lim="800000"/>
              <a:headEnd/>
              <a:tailEnd/>
            </a:ln>
          </p:spPr>
        </p:pic>
        <p:pic>
          <p:nvPicPr>
            <p:cNvPr id="57" name="图片 56"/>
            <p:cNvPicPr>
              <a:picLocks noChangeAspect="1"/>
            </p:cNvPicPr>
            <p:nvPr/>
          </p:nvPicPr>
          <p:blipFill>
            <a:blip r:embed="rId27" cstate="print">
              <a:duotone>
                <a:schemeClr val="accent1">
                  <a:shade val="45000"/>
                  <a:satMod val="135000"/>
                </a:schemeClr>
                <a:prstClr val="white"/>
              </a:duotone>
              <a:extLst/>
            </a:blip>
            <a:stretch>
              <a:fillRect/>
            </a:stretch>
          </p:blipFill>
          <p:spPr>
            <a:xfrm>
              <a:off x="1275" y="182"/>
              <a:ext cx="153" cy="150"/>
            </a:xfrm>
            <a:prstGeom prst="rect">
              <a:avLst/>
            </a:prstGeom>
          </p:spPr>
        </p:pic>
        <p:pic>
          <p:nvPicPr>
            <p:cNvPr id="58" name="图片 57"/>
            <p:cNvPicPr>
              <a:picLocks noChangeAspect="1"/>
            </p:cNvPicPr>
            <p:nvPr/>
          </p:nvPicPr>
          <p:blipFill>
            <a:blip r:embed="rId9" cstate="print">
              <a:duotone>
                <a:prstClr val="black"/>
                <a:schemeClr val="accent1">
                  <a:tint val="45000"/>
                  <a:satMod val="400000"/>
                </a:schemeClr>
              </a:duotone>
              <a:extLst/>
            </a:blip>
            <a:stretch>
              <a:fillRect/>
            </a:stretch>
          </p:blipFill>
          <p:spPr>
            <a:xfrm rot="4885295">
              <a:off x="4521" y="217"/>
              <a:ext cx="236" cy="140"/>
            </a:xfrm>
            <a:prstGeom prst="rect">
              <a:avLst/>
            </a:prstGeom>
          </p:spPr>
        </p:pic>
        <p:pic>
          <p:nvPicPr>
            <p:cNvPr id="59" name="图片 58"/>
            <p:cNvPicPr>
              <a:picLocks noChangeAspect="1"/>
            </p:cNvPicPr>
            <p:nvPr/>
          </p:nvPicPr>
          <p:blipFill>
            <a:blip r:embed="rId8" cstate="print">
              <a:duotone>
                <a:schemeClr val="accent6">
                  <a:shade val="45000"/>
                  <a:satMod val="135000"/>
                </a:schemeClr>
                <a:prstClr val="white"/>
              </a:duotone>
              <a:extLst/>
            </a:blip>
            <a:stretch>
              <a:fillRect/>
            </a:stretch>
          </p:blipFill>
          <p:spPr>
            <a:xfrm>
              <a:off x="523" y="11"/>
              <a:ext cx="117" cy="117"/>
            </a:xfrm>
            <a:prstGeom prst="rect">
              <a:avLst/>
            </a:prstGeom>
          </p:spPr>
        </p:pic>
        <p:pic>
          <p:nvPicPr>
            <p:cNvPr id="60" name="图片 59"/>
            <p:cNvPicPr>
              <a:picLocks noChangeAspect="1"/>
            </p:cNvPicPr>
            <p:nvPr/>
          </p:nvPicPr>
          <p:blipFill>
            <a:blip r:embed="rId6" cstate="print">
              <a:duotone>
                <a:schemeClr val="accent2">
                  <a:shade val="45000"/>
                  <a:satMod val="135000"/>
                </a:schemeClr>
                <a:prstClr val="white"/>
              </a:duotone>
              <a:extLst/>
            </a:blip>
            <a:stretch>
              <a:fillRect/>
            </a:stretch>
          </p:blipFill>
          <p:spPr>
            <a:xfrm>
              <a:off x="4540" y="413"/>
              <a:ext cx="156" cy="156"/>
            </a:xfrm>
            <a:prstGeom prst="rect">
              <a:avLst/>
            </a:prstGeom>
          </p:spPr>
        </p:pic>
        <p:pic>
          <p:nvPicPr>
            <p:cNvPr id="61" name="图片 60"/>
            <p:cNvPicPr>
              <a:picLocks noChangeAspect="1"/>
            </p:cNvPicPr>
            <p:nvPr/>
          </p:nvPicPr>
          <p:blipFill>
            <a:blip r:embed="rId7" cstate="print">
              <a:duotone>
                <a:schemeClr val="accent1">
                  <a:shade val="45000"/>
                  <a:satMod val="135000"/>
                </a:schemeClr>
                <a:prstClr val="white"/>
              </a:duotone>
              <a:extLst/>
            </a:blip>
            <a:stretch>
              <a:fillRect/>
            </a:stretch>
          </p:blipFill>
          <p:spPr>
            <a:xfrm rot="3307057">
              <a:off x="4737" y="171"/>
              <a:ext cx="422" cy="422"/>
            </a:xfrm>
            <a:prstGeom prst="rect">
              <a:avLst/>
            </a:prstGeom>
          </p:spPr>
        </p:pic>
        <p:pic>
          <p:nvPicPr>
            <p:cNvPr id="62" name="图片 61"/>
            <p:cNvPicPr>
              <a:picLocks noChangeAspect="1"/>
            </p:cNvPicPr>
            <p:nvPr/>
          </p:nvPicPr>
          <p:blipFill>
            <a:blip r:embed="rId17" cstate="print">
              <a:duotone>
                <a:schemeClr val="accent1">
                  <a:shade val="45000"/>
                  <a:satMod val="135000"/>
                </a:schemeClr>
                <a:prstClr val="white"/>
              </a:duotone>
              <a:extLst/>
            </a:blip>
            <a:stretch>
              <a:fillRect/>
            </a:stretch>
          </p:blipFill>
          <p:spPr>
            <a:xfrm rot="5147045">
              <a:off x="5492" y="-61"/>
              <a:ext cx="349" cy="349"/>
            </a:xfrm>
            <a:prstGeom prst="rect">
              <a:avLst/>
            </a:prstGeom>
          </p:spPr>
        </p:pic>
        <p:pic>
          <p:nvPicPr>
            <p:cNvPr id="63" name="图片 62"/>
            <p:cNvPicPr>
              <a:picLocks noChangeAspect="1"/>
            </p:cNvPicPr>
            <p:nvPr/>
          </p:nvPicPr>
          <p:blipFill>
            <a:blip r:embed="rId28" cstate="print">
              <a:duotone>
                <a:schemeClr val="accent1">
                  <a:shade val="45000"/>
                  <a:satMod val="135000"/>
                </a:schemeClr>
                <a:prstClr val="white"/>
              </a:duotone>
              <a:extLst/>
            </a:blip>
            <a:stretch>
              <a:fillRect/>
            </a:stretch>
          </p:blipFill>
          <p:spPr>
            <a:xfrm>
              <a:off x="2566" y="516"/>
              <a:ext cx="179" cy="178"/>
            </a:xfrm>
            <a:prstGeom prst="rect">
              <a:avLst/>
            </a:prstGeom>
          </p:spPr>
        </p:pic>
        <p:pic>
          <p:nvPicPr>
            <p:cNvPr id="64" name="图片 63"/>
            <p:cNvPicPr>
              <a:picLocks noChangeAspect="1"/>
            </p:cNvPicPr>
            <p:nvPr/>
          </p:nvPicPr>
          <p:blipFill>
            <a:blip r:embed="rId29" cstate="print">
              <a:duotone>
                <a:schemeClr val="accent1">
                  <a:shade val="45000"/>
                  <a:satMod val="135000"/>
                </a:schemeClr>
                <a:prstClr val="white"/>
              </a:duotone>
              <a:extLst/>
            </a:blip>
            <a:stretch>
              <a:fillRect/>
            </a:stretch>
          </p:blipFill>
          <p:spPr>
            <a:xfrm>
              <a:off x="2563" y="-3"/>
              <a:ext cx="119" cy="118"/>
            </a:xfrm>
            <a:prstGeom prst="rect">
              <a:avLst/>
            </a:prstGeom>
          </p:spPr>
        </p:pic>
        <p:pic>
          <p:nvPicPr>
            <p:cNvPr id="65" name="图片 64"/>
            <p:cNvPicPr>
              <a:picLocks noChangeAspect="1"/>
            </p:cNvPicPr>
            <p:nvPr/>
          </p:nvPicPr>
          <p:blipFill>
            <a:blip r:embed="rId25" cstate="print">
              <a:duotone>
                <a:schemeClr val="accent1">
                  <a:shade val="45000"/>
                  <a:satMod val="135000"/>
                </a:schemeClr>
                <a:prstClr val="white"/>
              </a:duotone>
              <a:extLst/>
            </a:blip>
            <a:stretch>
              <a:fillRect/>
            </a:stretch>
          </p:blipFill>
          <p:spPr>
            <a:xfrm rot="2842783">
              <a:off x="3298" y="-151"/>
              <a:ext cx="144" cy="206"/>
            </a:xfrm>
            <a:prstGeom prst="rect">
              <a:avLst/>
            </a:prstGeom>
          </p:spPr>
        </p:pic>
        <p:pic>
          <p:nvPicPr>
            <p:cNvPr id="66" name="图片 65"/>
            <p:cNvPicPr>
              <a:picLocks noChangeAspect="1"/>
            </p:cNvPicPr>
            <p:nvPr/>
          </p:nvPicPr>
          <p:blipFill>
            <a:blip r:embed="rId30" cstate="print">
              <a:duotone>
                <a:schemeClr val="accent4">
                  <a:shade val="45000"/>
                  <a:satMod val="135000"/>
                </a:schemeClr>
                <a:prstClr val="white"/>
              </a:duotone>
              <a:extLst/>
            </a:blip>
            <a:stretch>
              <a:fillRect/>
            </a:stretch>
          </p:blipFill>
          <p:spPr>
            <a:xfrm>
              <a:off x="2864" y="467"/>
              <a:ext cx="205" cy="205"/>
            </a:xfrm>
            <a:prstGeom prst="rect">
              <a:avLst/>
            </a:prstGeom>
          </p:spPr>
        </p:pic>
        <p:pic>
          <p:nvPicPr>
            <p:cNvPr id="67" name="图片 66"/>
            <p:cNvPicPr>
              <a:picLocks noChangeAspect="1"/>
            </p:cNvPicPr>
            <p:nvPr/>
          </p:nvPicPr>
          <p:blipFill>
            <a:blip r:embed="rId17" cstate="print">
              <a:duotone>
                <a:schemeClr val="accent1">
                  <a:shade val="45000"/>
                  <a:satMod val="135000"/>
                </a:schemeClr>
                <a:prstClr val="white"/>
              </a:duotone>
              <a:extLst/>
            </a:blip>
            <a:stretch>
              <a:fillRect/>
            </a:stretch>
          </p:blipFill>
          <p:spPr>
            <a:xfrm rot="9000000">
              <a:off x="3521" y="115"/>
              <a:ext cx="209" cy="209"/>
            </a:xfrm>
            <a:prstGeom prst="rect">
              <a:avLst/>
            </a:prstGeom>
          </p:spPr>
        </p:pic>
        <p:pic>
          <p:nvPicPr>
            <p:cNvPr id="68" name="图片 67"/>
            <p:cNvPicPr>
              <a:picLocks noChangeAspect="1"/>
            </p:cNvPicPr>
            <p:nvPr/>
          </p:nvPicPr>
          <p:blipFill>
            <a:blip r:embed="rId7" cstate="print">
              <a:duotone>
                <a:schemeClr val="accent1">
                  <a:shade val="45000"/>
                  <a:satMod val="135000"/>
                </a:schemeClr>
                <a:prstClr val="white"/>
              </a:duotone>
              <a:extLst/>
            </a:blip>
            <a:stretch>
              <a:fillRect/>
            </a:stretch>
          </p:blipFill>
          <p:spPr>
            <a:xfrm rot="15371300">
              <a:off x="1734" y="-255"/>
              <a:ext cx="357" cy="358"/>
            </a:xfrm>
            <a:prstGeom prst="rect">
              <a:avLst/>
            </a:prstGeom>
          </p:spPr>
        </p:pic>
        <p:pic>
          <p:nvPicPr>
            <p:cNvPr id="69" name="图片 68"/>
            <p:cNvPicPr>
              <a:picLocks noChangeAspect="1"/>
            </p:cNvPicPr>
            <p:nvPr/>
          </p:nvPicPr>
          <p:blipFill>
            <a:blip r:embed="rId20" cstate="print">
              <a:duotone>
                <a:schemeClr val="accent4">
                  <a:shade val="45000"/>
                  <a:satMod val="135000"/>
                </a:schemeClr>
                <a:prstClr val="white"/>
              </a:duotone>
              <a:extLst/>
            </a:blip>
            <a:stretch>
              <a:fillRect/>
            </a:stretch>
          </p:blipFill>
          <p:spPr>
            <a:xfrm>
              <a:off x="5196" y="157"/>
              <a:ext cx="266" cy="263"/>
            </a:xfrm>
            <a:prstGeom prst="rect">
              <a:avLst/>
            </a:prstGeom>
          </p:spPr>
        </p:pic>
        <p:pic>
          <p:nvPicPr>
            <p:cNvPr id="70" name="图片 69"/>
            <p:cNvPicPr>
              <a:picLocks noChangeAspect="1"/>
            </p:cNvPicPr>
            <p:nvPr/>
          </p:nvPicPr>
          <p:blipFill>
            <a:blip r:embed="rId8" cstate="print">
              <a:duotone>
                <a:schemeClr val="accent1">
                  <a:shade val="45000"/>
                  <a:satMod val="135000"/>
                </a:schemeClr>
                <a:prstClr val="white"/>
              </a:duotone>
              <a:extLst/>
            </a:blip>
            <a:stretch>
              <a:fillRect/>
            </a:stretch>
          </p:blipFill>
          <p:spPr>
            <a:xfrm>
              <a:off x="1439" y="183"/>
              <a:ext cx="117" cy="116"/>
            </a:xfrm>
            <a:prstGeom prst="rect">
              <a:avLst/>
            </a:prstGeom>
          </p:spPr>
        </p:pic>
        <p:pic>
          <p:nvPicPr>
            <p:cNvPr id="71" name="图片 70"/>
            <p:cNvPicPr>
              <a:picLocks noChangeAspect="1"/>
            </p:cNvPicPr>
            <p:nvPr/>
          </p:nvPicPr>
          <p:blipFill>
            <a:blip r:embed="rId27" cstate="print">
              <a:duotone>
                <a:schemeClr val="accent5">
                  <a:shade val="45000"/>
                  <a:satMod val="135000"/>
                </a:schemeClr>
                <a:prstClr val="white"/>
              </a:duotone>
              <a:extLst/>
            </a:blip>
            <a:stretch>
              <a:fillRect/>
            </a:stretch>
          </p:blipFill>
          <p:spPr>
            <a:xfrm>
              <a:off x="862" y="-90"/>
              <a:ext cx="153" cy="150"/>
            </a:xfrm>
            <a:prstGeom prst="rect">
              <a:avLst/>
            </a:prstGeom>
          </p:spPr>
        </p:pic>
        <p:pic>
          <p:nvPicPr>
            <p:cNvPr id="72" name="图片 71"/>
            <p:cNvPicPr>
              <a:picLocks noChangeAspect="1"/>
            </p:cNvPicPr>
            <p:nvPr/>
          </p:nvPicPr>
          <p:blipFill>
            <a:blip r:embed="rId8" cstate="print">
              <a:duotone>
                <a:schemeClr val="accent1">
                  <a:shade val="45000"/>
                  <a:satMod val="135000"/>
                </a:schemeClr>
                <a:prstClr val="white"/>
              </a:duotone>
              <a:extLst/>
            </a:blip>
            <a:stretch>
              <a:fillRect/>
            </a:stretch>
          </p:blipFill>
          <p:spPr>
            <a:xfrm>
              <a:off x="4122" y="441"/>
              <a:ext cx="117" cy="117"/>
            </a:xfrm>
            <a:prstGeom prst="rect">
              <a:avLst/>
            </a:prstGeom>
          </p:spPr>
        </p:pic>
        <p:pic>
          <p:nvPicPr>
            <p:cNvPr id="73" name="图片 72"/>
            <p:cNvPicPr>
              <a:picLocks noChangeAspect="1"/>
            </p:cNvPicPr>
            <p:nvPr/>
          </p:nvPicPr>
          <p:blipFill>
            <a:blip r:embed="rId31" cstate="print">
              <a:duotone>
                <a:schemeClr val="accent1">
                  <a:shade val="45000"/>
                  <a:satMod val="135000"/>
                </a:schemeClr>
                <a:prstClr val="white"/>
              </a:duotone>
              <a:extLst/>
            </a:blip>
            <a:stretch>
              <a:fillRect/>
            </a:stretch>
          </p:blipFill>
          <p:spPr>
            <a:xfrm>
              <a:off x="4397" y="359"/>
              <a:ext cx="145" cy="145"/>
            </a:xfrm>
            <a:prstGeom prst="rect">
              <a:avLst/>
            </a:prstGeom>
          </p:spPr>
        </p:pic>
      </p:gr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549"/>
                                        </p:tgtEl>
                                        <p:attrNameLst>
                                          <p:attrName>style.visibility</p:attrName>
                                        </p:attrNameLst>
                                      </p:cBhvr>
                                      <p:to>
                                        <p:strVal val="visible"/>
                                      </p:to>
                                    </p:set>
                                    <p:animEffect transition="in" filter="wipe(down)">
                                      <p:cBhvr>
                                        <p:cTn id="7" dur="500"/>
                                        <p:tgtEl>
                                          <p:spTgt spid="22549"/>
                                        </p:tgtEl>
                                      </p:cBhvr>
                                    </p:animEffect>
                                  </p:childTnLst>
                                </p:cTn>
                              </p:par>
                              <p:par>
                                <p:cTn id="8" presetID="17" presetClass="entr" presetSubtype="10" fill="hold" grpId="0" nodeType="withEffect">
                                  <p:stCondLst>
                                    <p:cond delay="1200"/>
                                  </p:stCondLst>
                                  <p:childTnLst>
                                    <p:set>
                                      <p:cBhvr>
                                        <p:cTn id="9" dur="1" fill="hold">
                                          <p:stCondLst>
                                            <p:cond delay="0"/>
                                          </p:stCondLst>
                                        </p:cTn>
                                        <p:tgtEl>
                                          <p:spTgt spid="485449"/>
                                        </p:tgtEl>
                                        <p:attrNameLst>
                                          <p:attrName>style.visibility</p:attrName>
                                        </p:attrNameLst>
                                      </p:cBhvr>
                                      <p:to>
                                        <p:strVal val="visible"/>
                                      </p:to>
                                    </p:set>
                                    <p:anim calcmode="lin" valueType="num">
                                      <p:cBhvr>
                                        <p:cTn id="10" dur="500" fill="hold"/>
                                        <p:tgtEl>
                                          <p:spTgt spid="485449"/>
                                        </p:tgtEl>
                                        <p:attrNameLst>
                                          <p:attrName>ppt_w</p:attrName>
                                        </p:attrNameLst>
                                      </p:cBhvr>
                                      <p:tavLst>
                                        <p:tav tm="0">
                                          <p:val>
                                            <p:fltVal val="0"/>
                                          </p:val>
                                        </p:tav>
                                        <p:tav tm="100000">
                                          <p:val>
                                            <p:strVal val="#ppt_w"/>
                                          </p:val>
                                        </p:tav>
                                      </p:tavLst>
                                    </p:anim>
                                    <p:anim calcmode="lin" valueType="num">
                                      <p:cBhvr>
                                        <p:cTn id="11" dur="500" fill="hold"/>
                                        <p:tgtEl>
                                          <p:spTgt spid="485449"/>
                                        </p:tgtEl>
                                        <p:attrNameLst>
                                          <p:attrName>ppt_h</p:attrName>
                                        </p:attrNameLst>
                                      </p:cBhvr>
                                      <p:tavLst>
                                        <p:tav tm="0">
                                          <p:val>
                                            <p:strVal val="#ppt_h"/>
                                          </p:val>
                                        </p:tav>
                                        <p:tav tm="100000">
                                          <p:val>
                                            <p:strVal val="#ppt_h"/>
                                          </p:val>
                                        </p:tav>
                                      </p:tavLst>
                                    </p:anim>
                                  </p:childTnLst>
                                </p:cTn>
                              </p:par>
                              <p:par>
                                <p:cTn id="12" presetID="23" presetClass="entr" presetSubtype="16" fill="hold" grpId="0" nodeType="withEffect">
                                  <p:stCondLst>
                                    <p:cond delay="1500"/>
                                  </p:stCondLst>
                                  <p:childTnLst>
                                    <p:set>
                                      <p:cBhvr>
                                        <p:cTn id="13" dur="1" fill="hold">
                                          <p:stCondLst>
                                            <p:cond delay="0"/>
                                          </p:stCondLst>
                                        </p:cTn>
                                        <p:tgtEl>
                                          <p:spTgt spid="485448"/>
                                        </p:tgtEl>
                                        <p:attrNameLst>
                                          <p:attrName>style.visibility</p:attrName>
                                        </p:attrNameLst>
                                      </p:cBhvr>
                                      <p:to>
                                        <p:strVal val="visible"/>
                                      </p:to>
                                    </p:set>
                                    <p:anim calcmode="lin" valueType="num">
                                      <p:cBhvr>
                                        <p:cTn id="14" dur="500" fill="hold"/>
                                        <p:tgtEl>
                                          <p:spTgt spid="485448"/>
                                        </p:tgtEl>
                                        <p:attrNameLst>
                                          <p:attrName>ppt_w</p:attrName>
                                        </p:attrNameLst>
                                      </p:cBhvr>
                                      <p:tavLst>
                                        <p:tav tm="0">
                                          <p:val>
                                            <p:fltVal val="0"/>
                                          </p:val>
                                        </p:tav>
                                        <p:tav tm="100000">
                                          <p:val>
                                            <p:strVal val="#ppt_w"/>
                                          </p:val>
                                        </p:tav>
                                      </p:tavLst>
                                    </p:anim>
                                    <p:anim calcmode="lin" valueType="num">
                                      <p:cBhvr>
                                        <p:cTn id="15" dur="500" fill="hold"/>
                                        <p:tgtEl>
                                          <p:spTgt spid="485448"/>
                                        </p:tgtEl>
                                        <p:attrNameLst>
                                          <p:attrName>ppt_h</p:attrName>
                                        </p:attrNameLst>
                                      </p:cBhvr>
                                      <p:tavLst>
                                        <p:tav tm="0">
                                          <p:val>
                                            <p:fltVal val="0"/>
                                          </p:val>
                                        </p:tav>
                                        <p:tav tm="100000">
                                          <p:val>
                                            <p:strVal val="#ppt_h"/>
                                          </p:val>
                                        </p:tav>
                                      </p:tavLst>
                                    </p:anim>
                                  </p:childTnLst>
                                </p:cTn>
                              </p:par>
                              <p:par>
                                <p:cTn id="16" presetID="12" presetClass="entr" presetSubtype="2" fill="hold" grpId="0" nodeType="withEffect">
                                  <p:stCondLst>
                                    <p:cond delay="1900"/>
                                  </p:stCondLst>
                                  <p:childTnLst>
                                    <p:set>
                                      <p:cBhvr>
                                        <p:cTn id="17" dur="1" fill="hold">
                                          <p:stCondLst>
                                            <p:cond delay="0"/>
                                          </p:stCondLst>
                                        </p:cTn>
                                        <p:tgtEl>
                                          <p:spTgt spid="485447"/>
                                        </p:tgtEl>
                                        <p:attrNameLst>
                                          <p:attrName>style.visibility</p:attrName>
                                        </p:attrNameLst>
                                      </p:cBhvr>
                                      <p:to>
                                        <p:strVal val="visible"/>
                                      </p:to>
                                    </p:set>
                                    <p:animEffect transition="in" filter="slide(fromRight)">
                                      <p:cBhvr>
                                        <p:cTn id="18" dur="500"/>
                                        <p:tgtEl>
                                          <p:spTgt spid="485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447" grpId="0"/>
      <p:bldP spid="485448" grpId="0" animBg="1"/>
      <p:bldP spid="4854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4735513" y="2828925"/>
            <a:ext cx="2152650" cy="581025"/>
          </a:xfrm>
          <a:prstGeom prst="rect">
            <a:avLst/>
          </a:prstGeom>
          <a:noFill/>
          <a:ln w="9525">
            <a:noFill/>
            <a:miter lim="800000"/>
            <a:headEnd/>
            <a:tailEnd/>
          </a:ln>
        </p:spPr>
        <p:txBody>
          <a:bodyPr wrap="none">
            <a:spAutoFit/>
          </a:bodyPr>
          <a:lstStyle/>
          <a:p>
            <a:pPr marL="342900" indent="-342900">
              <a:buFont typeface="Arial" charset="0"/>
              <a:buChar char="•"/>
            </a:pPr>
            <a:r>
              <a:rPr lang="zh-CN" altLang="en-US" sz="1600">
                <a:solidFill>
                  <a:srgbClr val="404040"/>
                </a:solidFill>
                <a:latin typeface="微软雅黑" pitchFamily="34" charset="-122"/>
                <a:ea typeface="微软雅黑" pitchFamily="34" charset="-122"/>
              </a:rPr>
              <a:t>点击此处输入文字</a:t>
            </a:r>
            <a:endParaRPr lang="en-US" altLang="zh-CN" sz="1600">
              <a:solidFill>
                <a:srgbClr val="404040"/>
              </a:solidFill>
              <a:latin typeface="微软雅黑" pitchFamily="34" charset="-122"/>
              <a:ea typeface="微软雅黑" pitchFamily="34" charset="-122"/>
            </a:endParaRPr>
          </a:p>
          <a:p>
            <a:pPr marL="342900" indent="-342900">
              <a:buFont typeface="Arial" charset="0"/>
              <a:buChar char="•"/>
            </a:pPr>
            <a:r>
              <a:rPr lang="zh-CN" altLang="en-US" sz="1600">
                <a:solidFill>
                  <a:srgbClr val="404040"/>
                </a:solidFill>
                <a:latin typeface="微软雅黑" pitchFamily="34" charset="-122"/>
                <a:ea typeface="微软雅黑" pitchFamily="34" charset="-122"/>
              </a:rPr>
              <a:t>点击此处输入文字</a:t>
            </a:r>
            <a:endParaRPr lang="en-US" altLang="zh-CN" sz="1600">
              <a:solidFill>
                <a:srgbClr val="404040"/>
              </a:solidFill>
              <a:latin typeface="微软雅黑" pitchFamily="34" charset="-122"/>
              <a:ea typeface="微软雅黑" pitchFamily="34" charset="-122"/>
            </a:endParaRPr>
          </a:p>
        </p:txBody>
      </p:sp>
      <p:sp>
        <p:nvSpPr>
          <p:cNvPr id="5" name="TextBox 4"/>
          <p:cNvSpPr txBox="1">
            <a:spLocks noChangeArrowheads="1"/>
          </p:cNvSpPr>
          <p:nvPr/>
        </p:nvSpPr>
        <p:spPr bwMode="auto">
          <a:xfrm>
            <a:off x="2746375" y="3541713"/>
            <a:ext cx="2355850" cy="641350"/>
          </a:xfrm>
          <a:prstGeom prst="rect">
            <a:avLst/>
          </a:prstGeom>
          <a:noFill/>
          <a:ln w="9525">
            <a:noFill/>
            <a:miter lim="800000"/>
            <a:headEnd/>
            <a:tailEnd/>
          </a:ln>
        </p:spPr>
        <p:txBody>
          <a:bodyPr wrap="none">
            <a:spAutoFit/>
          </a:bodyPr>
          <a:lstStyle/>
          <a:p>
            <a:pPr marL="342900" indent="-342900">
              <a:buFont typeface="Arial" charset="0"/>
              <a:buChar char="•"/>
            </a:pPr>
            <a:r>
              <a:rPr lang="zh-CN" altLang="en-US" b="1">
                <a:solidFill>
                  <a:srgbClr val="0070C0"/>
                </a:solidFill>
                <a:latin typeface="微软雅黑" pitchFamily="34" charset="-122"/>
                <a:ea typeface="微软雅黑" pitchFamily="34" charset="-122"/>
              </a:rPr>
              <a:t>点击此处输入文字</a:t>
            </a:r>
            <a:endParaRPr lang="en-US" altLang="zh-CN" b="1">
              <a:solidFill>
                <a:srgbClr val="0070C0"/>
              </a:solidFill>
              <a:latin typeface="微软雅黑" pitchFamily="34" charset="-122"/>
              <a:ea typeface="微软雅黑" pitchFamily="34" charset="-122"/>
            </a:endParaRPr>
          </a:p>
          <a:p>
            <a:pPr marL="342900" indent="-342900">
              <a:buFont typeface="Arial" charset="0"/>
              <a:buChar char="•"/>
            </a:pPr>
            <a:r>
              <a:rPr lang="zh-CN" altLang="en-US" b="1">
                <a:solidFill>
                  <a:srgbClr val="0070C0"/>
                </a:solidFill>
                <a:latin typeface="微软雅黑" pitchFamily="34" charset="-122"/>
                <a:ea typeface="微软雅黑" pitchFamily="34" charset="-122"/>
              </a:rPr>
              <a:t>点击此处输入文字</a:t>
            </a:r>
            <a:endParaRPr lang="en-US" altLang="zh-CN" b="1">
              <a:solidFill>
                <a:srgbClr val="0070C0"/>
              </a:solidFill>
              <a:latin typeface="微软雅黑" pitchFamily="34" charset="-122"/>
              <a:ea typeface="微软雅黑" pitchFamily="34" charset="-122"/>
            </a:endParaRPr>
          </a:p>
        </p:txBody>
      </p:sp>
      <p:sp>
        <p:nvSpPr>
          <p:cNvPr id="6" name="TextBox 5"/>
          <p:cNvSpPr txBox="1">
            <a:spLocks noChangeArrowheads="1"/>
          </p:cNvSpPr>
          <p:nvPr/>
        </p:nvSpPr>
        <p:spPr bwMode="auto">
          <a:xfrm>
            <a:off x="6635750" y="1922463"/>
            <a:ext cx="1949450" cy="517525"/>
          </a:xfrm>
          <a:prstGeom prst="rect">
            <a:avLst/>
          </a:prstGeom>
          <a:noFill/>
          <a:ln w="9525">
            <a:noFill/>
            <a:miter lim="800000"/>
            <a:headEnd/>
            <a:tailEnd/>
          </a:ln>
        </p:spPr>
        <p:txBody>
          <a:bodyPr wrap="none">
            <a:spAutoFit/>
          </a:bodyPr>
          <a:lstStyle/>
          <a:p>
            <a:pPr marL="342900" indent="-342900">
              <a:buFont typeface="Arial" charset="0"/>
              <a:buChar char="•"/>
            </a:pPr>
            <a:r>
              <a:rPr lang="zh-CN" altLang="en-US" sz="1400">
                <a:solidFill>
                  <a:srgbClr val="404040"/>
                </a:solidFill>
                <a:latin typeface="微软雅黑" pitchFamily="34" charset="-122"/>
                <a:ea typeface="微软雅黑" pitchFamily="34" charset="-122"/>
              </a:rPr>
              <a:t>点击此处输入文字</a:t>
            </a:r>
            <a:endParaRPr lang="en-US" altLang="zh-CN" sz="1400">
              <a:solidFill>
                <a:srgbClr val="404040"/>
              </a:solidFill>
              <a:latin typeface="微软雅黑" pitchFamily="34" charset="-122"/>
              <a:ea typeface="微软雅黑" pitchFamily="34" charset="-122"/>
            </a:endParaRPr>
          </a:p>
          <a:p>
            <a:pPr marL="342900" indent="-342900">
              <a:buFont typeface="Arial" charset="0"/>
              <a:buChar char="•"/>
            </a:pPr>
            <a:r>
              <a:rPr lang="zh-CN" altLang="en-US" sz="1400">
                <a:solidFill>
                  <a:srgbClr val="404040"/>
                </a:solidFill>
                <a:latin typeface="微软雅黑" pitchFamily="34" charset="-122"/>
                <a:ea typeface="微软雅黑" pitchFamily="34" charset="-122"/>
              </a:rPr>
              <a:t>点击此处输入文字</a:t>
            </a:r>
            <a:endParaRPr lang="en-US" altLang="zh-CN" sz="1400">
              <a:solidFill>
                <a:srgbClr val="404040"/>
              </a:solidFill>
              <a:latin typeface="微软雅黑" pitchFamily="34" charset="-122"/>
              <a:ea typeface="微软雅黑" pitchFamily="34" charset="-122"/>
            </a:endParaRPr>
          </a:p>
        </p:txBody>
      </p:sp>
      <p:grpSp>
        <p:nvGrpSpPr>
          <p:cNvPr id="7" name="组合 6"/>
          <p:cNvGrpSpPr>
            <a:grpSpLocks/>
          </p:cNvGrpSpPr>
          <p:nvPr/>
        </p:nvGrpSpPr>
        <p:grpSpPr bwMode="auto">
          <a:xfrm>
            <a:off x="1033463" y="1612900"/>
            <a:ext cx="2066925" cy="2540000"/>
            <a:chOff x="681032" y="1902140"/>
            <a:chExt cx="1944688" cy="2688629"/>
          </a:xfrm>
        </p:grpSpPr>
        <p:sp>
          <p:nvSpPr>
            <p:cNvPr id="8" name="椭圆​​ 2"/>
            <p:cNvSpPr/>
            <p:nvPr/>
          </p:nvSpPr>
          <p:spPr>
            <a:xfrm>
              <a:off x="681032" y="1902140"/>
              <a:ext cx="1944688" cy="2448333"/>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rotWithShape="1">
              <a:gsLst>
                <a:gs pos="0">
                  <a:srgbClr val="00B0F0"/>
                </a:gs>
                <a:gs pos="100000">
                  <a:srgbClr val="0070C0"/>
                </a:gs>
              </a:gsLst>
              <a:lin ang="2700000" scaled="1"/>
            </a:gradFill>
            <a:ln>
              <a:noFill/>
            </a:ln>
          </p:spPr>
          <p:txBody>
            <a:bodyPr wrap="none" anchor="ctr"/>
            <a:lstStyle/>
            <a:p>
              <a:pPr>
                <a:defRPr/>
              </a:pPr>
              <a:endParaRPr lang="zh-CN" altLang="en-US" kern="0" dirty="0">
                <a:solidFill>
                  <a:srgbClr val="000000"/>
                </a:solidFill>
                <a:latin typeface="Arial" pitchFamily="34" charset="0"/>
                <a:ea typeface="华文细黑" pitchFamily="2" charset="-122"/>
              </a:endParaRPr>
            </a:p>
          </p:txBody>
        </p:sp>
        <p:sp>
          <p:nvSpPr>
            <p:cNvPr id="9" name="椭圆​​ 6"/>
            <p:cNvSpPr/>
            <p:nvPr/>
          </p:nvSpPr>
          <p:spPr>
            <a:xfrm>
              <a:off x="897230" y="4432300"/>
              <a:ext cx="1512168" cy="151121"/>
            </a:xfrm>
            <a:prstGeom prst="ellipse">
              <a:avLst/>
            </a:prstGeom>
            <a:gradFill flip="none" rotWithShape="1">
              <a:gsLst>
                <a:gs pos="80000">
                  <a:sysClr val="window" lastClr="FFFFFF">
                    <a:alpha val="0"/>
                  </a:sysClr>
                </a:gs>
                <a:gs pos="0">
                  <a:srgbClr val="FFFFFF">
                    <a:lumMod val="50000"/>
                  </a:srgbClr>
                </a:gs>
              </a:gsLst>
              <a:path path="circle">
                <a:fillToRect l="50000" t="50000" r="50000" b="50000"/>
              </a:path>
              <a:tileRect/>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mn-lt"/>
                <a:ea typeface="+mn-ea"/>
              </a:endParaRPr>
            </a:p>
          </p:txBody>
        </p:sp>
        <p:sp>
          <p:nvSpPr>
            <p:cNvPr id="10" name="矩形​​ 16"/>
            <p:cNvSpPr>
              <a:spLocks noChangeArrowheads="1"/>
            </p:cNvSpPr>
            <p:nvPr/>
          </p:nvSpPr>
          <p:spPr bwMode="auto">
            <a:xfrm>
              <a:off x="1124635" y="2412980"/>
              <a:ext cx="1033582" cy="870444"/>
            </a:xfrm>
            <a:prstGeom prst="rect">
              <a:avLst/>
            </a:prstGeom>
            <a:noFill/>
            <a:ln>
              <a:noFill/>
            </a:ln>
            <a:extLst/>
          </p:spPr>
          <p:txBody>
            <a:bodyPr wrap="none">
              <a:spAutoFit/>
            </a:bodyPr>
            <a:lstStyle/>
            <a:p>
              <a:pPr algn="ctr">
                <a:defRPr/>
              </a:pPr>
              <a:r>
                <a:rPr lang="zh-CN" altLang="en-US" sz="2400" b="1" kern="0" dirty="0">
                  <a:solidFill>
                    <a:schemeClr val="bg1"/>
                  </a:solidFill>
                  <a:latin typeface="微软雅黑" pitchFamily="34" charset="-122"/>
                  <a:ea typeface="微软雅黑" pitchFamily="34" charset="-122"/>
                  <a:cs typeface="Arial Unicode MS" pitchFamily="34" charset="-122"/>
                </a:rPr>
                <a:t>点击录</a:t>
              </a:r>
              <a:endParaRPr lang="en-US" altLang="zh-CN" sz="2400" b="1" kern="0" dirty="0">
                <a:solidFill>
                  <a:schemeClr val="bg1"/>
                </a:solidFill>
                <a:latin typeface="微软雅黑" pitchFamily="34" charset="-122"/>
                <a:ea typeface="微软雅黑" pitchFamily="34" charset="-122"/>
                <a:cs typeface="Arial Unicode MS" pitchFamily="34" charset="-122"/>
              </a:endParaRPr>
            </a:p>
            <a:p>
              <a:pPr algn="ctr">
                <a:defRPr/>
              </a:pPr>
              <a:r>
                <a:rPr lang="zh-CN" altLang="en-US" sz="2400" b="1" kern="0" dirty="0">
                  <a:solidFill>
                    <a:schemeClr val="bg1"/>
                  </a:solidFill>
                  <a:latin typeface="微软雅黑" pitchFamily="34" charset="-122"/>
                  <a:ea typeface="微软雅黑" pitchFamily="34" charset="-122"/>
                  <a:cs typeface="Arial Unicode MS" pitchFamily="34" charset="-122"/>
                </a:rPr>
                <a:t>入内容</a:t>
              </a:r>
            </a:p>
          </p:txBody>
        </p:sp>
      </p:grpSp>
      <p:grpSp>
        <p:nvGrpSpPr>
          <p:cNvPr id="12" name="组合 11"/>
          <p:cNvGrpSpPr>
            <a:grpSpLocks/>
          </p:cNvGrpSpPr>
          <p:nvPr/>
        </p:nvGrpSpPr>
        <p:grpSpPr bwMode="auto">
          <a:xfrm>
            <a:off x="3654425" y="1260475"/>
            <a:ext cx="1530350" cy="1844675"/>
            <a:chOff x="3146420" y="1529078"/>
            <a:chExt cx="1439862" cy="1952219"/>
          </a:xfrm>
        </p:grpSpPr>
        <p:sp>
          <p:nvSpPr>
            <p:cNvPr id="13" name="椭圆​​ 2"/>
            <p:cNvSpPr/>
            <p:nvPr/>
          </p:nvSpPr>
          <p:spPr>
            <a:xfrm>
              <a:off x="3146420" y="1529078"/>
              <a:ext cx="1439862" cy="1812775"/>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rotWithShape="1">
              <a:gsLst>
                <a:gs pos="0">
                  <a:srgbClr val="00B0F0"/>
                </a:gs>
                <a:gs pos="100000">
                  <a:srgbClr val="0070C0"/>
                </a:gs>
              </a:gsLst>
              <a:lin ang="2700000" scaled="1"/>
            </a:gradFill>
            <a:ln>
              <a:noFill/>
            </a:ln>
          </p:spPr>
          <p:txBody>
            <a:bodyPr wrap="none" anchor="ctr"/>
            <a:lstStyle/>
            <a:p>
              <a:pPr>
                <a:defRPr/>
              </a:pPr>
              <a:endParaRPr lang="zh-CN" altLang="en-US" kern="0">
                <a:solidFill>
                  <a:srgbClr val="000000"/>
                </a:solidFill>
                <a:latin typeface="Arial" pitchFamily="34" charset="0"/>
                <a:ea typeface="华文细黑" pitchFamily="2" charset="-122"/>
              </a:endParaRPr>
            </a:p>
          </p:txBody>
        </p:sp>
        <p:sp>
          <p:nvSpPr>
            <p:cNvPr id="14" name="椭圆​​ 9"/>
            <p:cNvSpPr/>
            <p:nvPr/>
          </p:nvSpPr>
          <p:spPr>
            <a:xfrm>
              <a:off x="3273494" y="3380494"/>
              <a:ext cx="1116000" cy="94844"/>
            </a:xfrm>
            <a:prstGeom prst="ellipse">
              <a:avLst/>
            </a:prstGeom>
            <a:gradFill flip="none" rotWithShape="1">
              <a:gsLst>
                <a:gs pos="80000">
                  <a:sysClr val="window" lastClr="FFFFFF">
                    <a:alpha val="0"/>
                  </a:sysClr>
                </a:gs>
                <a:gs pos="0">
                  <a:srgbClr val="FFFFFF">
                    <a:lumMod val="50000"/>
                  </a:srgbClr>
                </a:gs>
              </a:gsLst>
              <a:path path="circle">
                <a:fillToRect l="50000" t="50000" r="50000" b="50000"/>
              </a:path>
              <a:tileRect/>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mn-lt"/>
                <a:ea typeface="+mn-ea"/>
              </a:endParaRPr>
            </a:p>
          </p:txBody>
        </p:sp>
        <p:sp>
          <p:nvSpPr>
            <p:cNvPr id="15" name="矩形​​ 17"/>
            <p:cNvSpPr>
              <a:spLocks noChangeArrowheads="1"/>
            </p:cNvSpPr>
            <p:nvPr/>
          </p:nvSpPr>
          <p:spPr bwMode="auto">
            <a:xfrm>
              <a:off x="3391376" y="1855008"/>
              <a:ext cx="890205" cy="742582"/>
            </a:xfrm>
            <a:prstGeom prst="rect">
              <a:avLst/>
            </a:prstGeom>
            <a:noFill/>
            <a:ln>
              <a:noFill/>
            </a:ln>
            <a:extLst/>
          </p:spPr>
          <p:txBody>
            <a:bodyPr wrap="none">
              <a:spAutoFit/>
            </a:bodyPr>
            <a:lstStyle/>
            <a:p>
              <a:pPr algn="ctr">
                <a:defRPr/>
              </a:pPr>
              <a:r>
                <a:rPr lang="zh-CN" altLang="en-US" sz="2000" b="1" kern="0" dirty="0">
                  <a:solidFill>
                    <a:schemeClr val="bg1"/>
                  </a:solidFill>
                  <a:latin typeface="微软雅黑" pitchFamily="34" charset="-122"/>
                  <a:ea typeface="微软雅黑" pitchFamily="34" charset="-122"/>
                  <a:cs typeface="Arial Unicode MS" pitchFamily="34" charset="-122"/>
                </a:rPr>
                <a:t>点击录</a:t>
              </a:r>
              <a:endParaRPr lang="en-US" altLang="zh-CN" sz="2000" b="1" kern="0" dirty="0">
                <a:solidFill>
                  <a:schemeClr val="bg1"/>
                </a:solidFill>
                <a:latin typeface="微软雅黑" pitchFamily="34" charset="-122"/>
                <a:ea typeface="微软雅黑" pitchFamily="34" charset="-122"/>
                <a:cs typeface="Arial Unicode MS" pitchFamily="34" charset="-122"/>
              </a:endParaRPr>
            </a:p>
            <a:p>
              <a:pPr algn="ctr">
                <a:defRPr/>
              </a:pPr>
              <a:r>
                <a:rPr lang="zh-CN" altLang="en-US" sz="2000" b="1" kern="0" dirty="0">
                  <a:solidFill>
                    <a:schemeClr val="bg1"/>
                  </a:solidFill>
                  <a:latin typeface="微软雅黑" pitchFamily="34" charset="-122"/>
                  <a:ea typeface="微软雅黑" pitchFamily="34" charset="-122"/>
                  <a:cs typeface="Arial Unicode MS" pitchFamily="34" charset="-122"/>
                </a:rPr>
                <a:t>入内容</a:t>
              </a:r>
            </a:p>
          </p:txBody>
        </p:sp>
      </p:grpSp>
      <p:grpSp>
        <p:nvGrpSpPr>
          <p:cNvPr id="17" name="组合 16"/>
          <p:cNvGrpSpPr>
            <a:grpSpLocks/>
          </p:cNvGrpSpPr>
          <p:nvPr/>
        </p:nvGrpSpPr>
        <p:grpSpPr bwMode="auto">
          <a:xfrm>
            <a:off x="5703888" y="998538"/>
            <a:ext cx="1076325" cy="1287462"/>
            <a:chOff x="5073645" y="1252853"/>
            <a:chExt cx="1012825" cy="1362812"/>
          </a:xfrm>
        </p:grpSpPr>
        <p:sp>
          <p:nvSpPr>
            <p:cNvPr id="18" name="椭圆​​ 2"/>
            <p:cNvSpPr/>
            <p:nvPr/>
          </p:nvSpPr>
          <p:spPr>
            <a:xfrm>
              <a:off x="5073645" y="1252853"/>
              <a:ext cx="1012825" cy="1275431"/>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rotWithShape="1">
              <a:gsLst>
                <a:gs pos="0">
                  <a:srgbClr val="00B0F0"/>
                </a:gs>
                <a:gs pos="100000">
                  <a:srgbClr val="0070C0"/>
                </a:gs>
              </a:gsLst>
              <a:lin ang="2700000" scaled="1"/>
            </a:gradFill>
            <a:ln>
              <a:noFill/>
            </a:ln>
          </p:spPr>
          <p:txBody>
            <a:bodyPr wrap="none" anchor="ctr"/>
            <a:lstStyle/>
            <a:p>
              <a:pPr>
                <a:defRPr/>
              </a:pPr>
              <a:endParaRPr lang="zh-CN" altLang="en-US" kern="0">
                <a:solidFill>
                  <a:srgbClr val="000000"/>
                </a:solidFill>
                <a:latin typeface="Arial" pitchFamily="34" charset="0"/>
                <a:ea typeface="华文细黑" pitchFamily="2" charset="-122"/>
              </a:endParaRPr>
            </a:p>
          </p:txBody>
        </p:sp>
        <p:sp>
          <p:nvSpPr>
            <p:cNvPr id="19" name="椭圆​​ 10"/>
            <p:cNvSpPr/>
            <p:nvPr/>
          </p:nvSpPr>
          <p:spPr>
            <a:xfrm>
              <a:off x="5217790" y="2515685"/>
              <a:ext cx="720000" cy="94844"/>
            </a:xfrm>
            <a:prstGeom prst="ellipse">
              <a:avLst/>
            </a:prstGeom>
            <a:gradFill flip="none" rotWithShape="1">
              <a:gsLst>
                <a:gs pos="80000">
                  <a:sysClr val="window" lastClr="FFFFFF">
                    <a:alpha val="0"/>
                  </a:sysClr>
                </a:gs>
                <a:gs pos="0">
                  <a:srgbClr val="FFFFFF">
                    <a:lumMod val="50000"/>
                  </a:srgbClr>
                </a:gs>
              </a:gsLst>
              <a:path path="circle">
                <a:fillToRect l="50000" t="50000" r="50000" b="50000"/>
              </a:path>
              <a:tileRect/>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mn-lt"/>
                <a:ea typeface="+mn-ea"/>
              </a:endParaRPr>
            </a:p>
          </p:txBody>
        </p:sp>
        <p:sp>
          <p:nvSpPr>
            <p:cNvPr id="20" name="矩形​​ 18"/>
            <p:cNvSpPr>
              <a:spLocks noChangeArrowheads="1"/>
            </p:cNvSpPr>
            <p:nvPr/>
          </p:nvSpPr>
          <p:spPr bwMode="auto">
            <a:xfrm>
              <a:off x="5205103" y="1462904"/>
              <a:ext cx="746921" cy="615030"/>
            </a:xfrm>
            <a:prstGeom prst="rect">
              <a:avLst/>
            </a:prstGeom>
            <a:noFill/>
            <a:ln>
              <a:noFill/>
            </a:ln>
            <a:extLst/>
          </p:spPr>
          <p:txBody>
            <a:bodyPr wrap="none">
              <a:spAutoFit/>
            </a:bodyPr>
            <a:lstStyle/>
            <a:p>
              <a:pPr algn="ctr">
                <a:defRPr/>
              </a:pPr>
              <a:r>
                <a:rPr lang="zh-CN" altLang="en-US" sz="1600" b="1" kern="0" dirty="0">
                  <a:solidFill>
                    <a:schemeClr val="bg1"/>
                  </a:solidFill>
                  <a:latin typeface="微软雅黑" pitchFamily="34" charset="-122"/>
                  <a:ea typeface="微软雅黑" pitchFamily="34" charset="-122"/>
                  <a:cs typeface="Arial Unicode MS" pitchFamily="34" charset="-122"/>
                </a:rPr>
                <a:t>点击录</a:t>
              </a:r>
              <a:endParaRPr lang="en-US" altLang="zh-CN" sz="1600" b="1" kern="0" dirty="0">
                <a:solidFill>
                  <a:schemeClr val="bg1"/>
                </a:solidFill>
                <a:latin typeface="微软雅黑" pitchFamily="34" charset="-122"/>
                <a:ea typeface="微软雅黑" pitchFamily="34" charset="-122"/>
                <a:cs typeface="Arial Unicode MS" pitchFamily="34" charset="-122"/>
              </a:endParaRPr>
            </a:p>
            <a:p>
              <a:pPr algn="ctr">
                <a:defRPr/>
              </a:pPr>
              <a:r>
                <a:rPr lang="zh-CN" altLang="en-US" sz="1600" b="1" kern="0" dirty="0">
                  <a:solidFill>
                    <a:schemeClr val="bg1"/>
                  </a:solidFill>
                  <a:latin typeface="微软雅黑" pitchFamily="34" charset="-122"/>
                  <a:ea typeface="微软雅黑" pitchFamily="34" charset="-122"/>
                  <a:cs typeface="Arial Unicode MS" pitchFamily="34" charset="-122"/>
                </a:rPr>
                <a:t>入内容</a:t>
              </a:r>
            </a:p>
          </p:txBody>
        </p:sp>
      </p:gr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362">
                                          <p:stCondLst>
                                            <p:cond delay="0"/>
                                          </p:stCondLst>
                                        </p:cTn>
                                        <p:tgtEl>
                                          <p:spTgt spid="7"/>
                                        </p:tgtEl>
                                      </p:cBhvr>
                                    </p:animEffect>
                                    <p:anim calcmode="lin" valueType="num">
                                      <p:cBhvr>
                                        <p:cTn id="8"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3" dur="16">
                                          <p:stCondLst>
                                            <p:cond delay="406"/>
                                          </p:stCondLst>
                                        </p:cTn>
                                        <p:tgtEl>
                                          <p:spTgt spid="7"/>
                                        </p:tgtEl>
                                      </p:cBhvr>
                                      <p:to x="100000" y="60000"/>
                                    </p:animScale>
                                    <p:animScale>
                                      <p:cBhvr>
                                        <p:cTn id="14" dur="104" decel="50000">
                                          <p:stCondLst>
                                            <p:cond delay="423"/>
                                          </p:stCondLst>
                                        </p:cTn>
                                        <p:tgtEl>
                                          <p:spTgt spid="7"/>
                                        </p:tgtEl>
                                      </p:cBhvr>
                                      <p:to x="100000" y="100000"/>
                                    </p:animScale>
                                    <p:animScale>
                                      <p:cBhvr>
                                        <p:cTn id="15" dur="16">
                                          <p:stCondLst>
                                            <p:cond delay="820"/>
                                          </p:stCondLst>
                                        </p:cTn>
                                        <p:tgtEl>
                                          <p:spTgt spid="7"/>
                                        </p:tgtEl>
                                      </p:cBhvr>
                                      <p:to x="100000" y="80000"/>
                                    </p:animScale>
                                    <p:animScale>
                                      <p:cBhvr>
                                        <p:cTn id="16" dur="104" decel="50000">
                                          <p:stCondLst>
                                            <p:cond delay="836"/>
                                          </p:stCondLst>
                                        </p:cTn>
                                        <p:tgtEl>
                                          <p:spTgt spid="7"/>
                                        </p:tgtEl>
                                      </p:cBhvr>
                                      <p:to x="100000" y="100000"/>
                                    </p:animScale>
                                    <p:animScale>
                                      <p:cBhvr>
                                        <p:cTn id="17" dur="16">
                                          <p:stCondLst>
                                            <p:cond delay="1026"/>
                                          </p:stCondLst>
                                        </p:cTn>
                                        <p:tgtEl>
                                          <p:spTgt spid="7"/>
                                        </p:tgtEl>
                                      </p:cBhvr>
                                      <p:to x="100000" y="90000"/>
                                    </p:animScale>
                                    <p:animScale>
                                      <p:cBhvr>
                                        <p:cTn id="18" dur="104" decel="50000">
                                          <p:stCondLst>
                                            <p:cond delay="1042"/>
                                          </p:stCondLst>
                                        </p:cTn>
                                        <p:tgtEl>
                                          <p:spTgt spid="7"/>
                                        </p:tgtEl>
                                      </p:cBhvr>
                                      <p:to x="100000" y="100000"/>
                                    </p:animScale>
                                    <p:animScale>
                                      <p:cBhvr>
                                        <p:cTn id="19" dur="16">
                                          <p:stCondLst>
                                            <p:cond delay="1130"/>
                                          </p:stCondLst>
                                        </p:cTn>
                                        <p:tgtEl>
                                          <p:spTgt spid="7"/>
                                        </p:tgtEl>
                                      </p:cBhvr>
                                      <p:to x="100000" y="95000"/>
                                    </p:animScale>
                                    <p:animScale>
                                      <p:cBhvr>
                                        <p:cTn id="20" dur="104" decel="50000">
                                          <p:stCondLst>
                                            <p:cond delay="1146"/>
                                          </p:stCondLst>
                                        </p:cTn>
                                        <p:tgtEl>
                                          <p:spTgt spid="7"/>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362">
                                          <p:stCondLst>
                                            <p:cond delay="0"/>
                                          </p:stCondLst>
                                        </p:cTn>
                                        <p:tgtEl>
                                          <p:spTgt spid="12"/>
                                        </p:tgtEl>
                                      </p:cBhvr>
                                    </p:animEffect>
                                    <p:anim calcmode="lin" valueType="num">
                                      <p:cBhvr>
                                        <p:cTn id="24"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27" dur="207" tmFilter="0, 0; 0.125,0.2665; 0.25,0.4; 0.375,0.465; 0.5,0.5;  0.625,0.535; 0.75,0.6; 0.875,0.7335; 1,1">
                                          <p:stCondLst>
                                            <p:cond delay="828"/>
                                          </p:stCondLst>
                                        </p:cTn>
                                        <p:tgtEl>
                                          <p:spTgt spid="12"/>
                                        </p:tgtEl>
                                        <p:attrNameLst>
                                          <p:attrName>ppt_y</p:attrName>
                                        </p:attrNameLst>
                                      </p:cBhvr>
                                      <p:tavLst>
                                        <p:tav tm="0" fmla="#ppt_y-sin(pi*$)/27">
                                          <p:val>
                                            <p:fltVal val="0"/>
                                          </p:val>
                                        </p:tav>
                                        <p:tav tm="100000">
                                          <p:val>
                                            <p:fltVal val="1"/>
                                          </p:val>
                                        </p:tav>
                                      </p:tavLst>
                                    </p:anim>
                                    <p:anim calcmode="lin" valueType="num">
                                      <p:cBhvr>
                                        <p:cTn id="28"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29" dur="16">
                                          <p:stCondLst>
                                            <p:cond delay="406"/>
                                          </p:stCondLst>
                                        </p:cTn>
                                        <p:tgtEl>
                                          <p:spTgt spid="12"/>
                                        </p:tgtEl>
                                      </p:cBhvr>
                                      <p:to x="100000" y="60000"/>
                                    </p:animScale>
                                    <p:animScale>
                                      <p:cBhvr>
                                        <p:cTn id="30" dur="104" decel="50000">
                                          <p:stCondLst>
                                            <p:cond delay="423"/>
                                          </p:stCondLst>
                                        </p:cTn>
                                        <p:tgtEl>
                                          <p:spTgt spid="12"/>
                                        </p:tgtEl>
                                      </p:cBhvr>
                                      <p:to x="100000" y="100000"/>
                                    </p:animScale>
                                    <p:animScale>
                                      <p:cBhvr>
                                        <p:cTn id="31" dur="16">
                                          <p:stCondLst>
                                            <p:cond delay="820"/>
                                          </p:stCondLst>
                                        </p:cTn>
                                        <p:tgtEl>
                                          <p:spTgt spid="12"/>
                                        </p:tgtEl>
                                      </p:cBhvr>
                                      <p:to x="100000" y="80000"/>
                                    </p:animScale>
                                    <p:animScale>
                                      <p:cBhvr>
                                        <p:cTn id="32" dur="104" decel="50000">
                                          <p:stCondLst>
                                            <p:cond delay="836"/>
                                          </p:stCondLst>
                                        </p:cTn>
                                        <p:tgtEl>
                                          <p:spTgt spid="12"/>
                                        </p:tgtEl>
                                      </p:cBhvr>
                                      <p:to x="100000" y="100000"/>
                                    </p:animScale>
                                    <p:animScale>
                                      <p:cBhvr>
                                        <p:cTn id="33" dur="16">
                                          <p:stCondLst>
                                            <p:cond delay="1026"/>
                                          </p:stCondLst>
                                        </p:cTn>
                                        <p:tgtEl>
                                          <p:spTgt spid="12"/>
                                        </p:tgtEl>
                                      </p:cBhvr>
                                      <p:to x="100000" y="90000"/>
                                    </p:animScale>
                                    <p:animScale>
                                      <p:cBhvr>
                                        <p:cTn id="34" dur="104" decel="50000">
                                          <p:stCondLst>
                                            <p:cond delay="1042"/>
                                          </p:stCondLst>
                                        </p:cTn>
                                        <p:tgtEl>
                                          <p:spTgt spid="12"/>
                                        </p:tgtEl>
                                      </p:cBhvr>
                                      <p:to x="100000" y="100000"/>
                                    </p:animScale>
                                    <p:animScale>
                                      <p:cBhvr>
                                        <p:cTn id="35" dur="16">
                                          <p:stCondLst>
                                            <p:cond delay="1130"/>
                                          </p:stCondLst>
                                        </p:cTn>
                                        <p:tgtEl>
                                          <p:spTgt spid="12"/>
                                        </p:tgtEl>
                                      </p:cBhvr>
                                      <p:to x="100000" y="95000"/>
                                    </p:animScale>
                                    <p:animScale>
                                      <p:cBhvr>
                                        <p:cTn id="36" dur="104" decel="50000">
                                          <p:stCondLst>
                                            <p:cond delay="1146"/>
                                          </p:stCondLst>
                                        </p:cTn>
                                        <p:tgtEl>
                                          <p:spTgt spid="12"/>
                                        </p:tgtEl>
                                      </p:cBhvr>
                                      <p:to x="100000" y="100000"/>
                                    </p:animScale>
                                  </p:childTnLst>
                                </p:cTn>
                              </p:par>
                              <p:par>
                                <p:cTn id="37" presetID="26" presetClass="entr" presetSubtype="0" fill="hold" nodeType="withEffect">
                                  <p:stCondLst>
                                    <p:cond delay="50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362">
                                          <p:stCondLst>
                                            <p:cond delay="0"/>
                                          </p:stCondLst>
                                        </p:cTn>
                                        <p:tgtEl>
                                          <p:spTgt spid="17"/>
                                        </p:tgtEl>
                                      </p:cBhvr>
                                    </p:animEffect>
                                    <p:anim calcmode="lin" valueType="num">
                                      <p:cBhvr>
                                        <p:cTn id="40" dur="1139"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1" dur="41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2" dur="415" tmFilter="0, 0; 0.125,0.2665; 0.25,0.4; 0.375,0.465; 0.5,0.5;  0.625,0.535; 0.75,0.6; 0.875,0.7335; 1,1">
                                          <p:stCondLst>
                                            <p:cond delay="415"/>
                                          </p:stCondLst>
                                        </p:cTn>
                                        <p:tgtEl>
                                          <p:spTgt spid="17"/>
                                        </p:tgtEl>
                                        <p:attrNameLst>
                                          <p:attrName>ppt_y</p:attrName>
                                        </p:attrNameLst>
                                      </p:cBhvr>
                                      <p:tavLst>
                                        <p:tav tm="0" fmla="#ppt_y-sin(pi*$)/9">
                                          <p:val>
                                            <p:fltVal val="0"/>
                                          </p:val>
                                        </p:tav>
                                        <p:tav tm="100000">
                                          <p:val>
                                            <p:fltVal val="1"/>
                                          </p:val>
                                        </p:tav>
                                      </p:tavLst>
                                    </p:anim>
                                    <p:anim calcmode="lin" valueType="num">
                                      <p:cBhvr>
                                        <p:cTn id="43" dur="207" tmFilter="0, 0; 0.125,0.2665; 0.25,0.4; 0.375,0.465; 0.5,0.5;  0.625,0.535; 0.75,0.6; 0.875,0.7335; 1,1">
                                          <p:stCondLst>
                                            <p:cond delay="828"/>
                                          </p:stCondLst>
                                        </p:cTn>
                                        <p:tgtEl>
                                          <p:spTgt spid="17"/>
                                        </p:tgtEl>
                                        <p:attrNameLst>
                                          <p:attrName>ppt_y</p:attrName>
                                        </p:attrNameLst>
                                      </p:cBhvr>
                                      <p:tavLst>
                                        <p:tav tm="0" fmla="#ppt_y-sin(pi*$)/27">
                                          <p:val>
                                            <p:fltVal val="0"/>
                                          </p:val>
                                        </p:tav>
                                        <p:tav tm="100000">
                                          <p:val>
                                            <p:fltVal val="1"/>
                                          </p:val>
                                        </p:tav>
                                      </p:tavLst>
                                    </p:anim>
                                    <p:anim calcmode="lin" valueType="num">
                                      <p:cBhvr>
                                        <p:cTn id="44" dur="103" tmFilter="0, 0; 0.125,0.2665; 0.25,0.4; 0.375,0.465; 0.5,0.5;  0.625,0.535; 0.75,0.6; 0.875,0.7335; 1,1">
                                          <p:stCondLst>
                                            <p:cond delay="1035"/>
                                          </p:stCondLst>
                                        </p:cTn>
                                        <p:tgtEl>
                                          <p:spTgt spid="17"/>
                                        </p:tgtEl>
                                        <p:attrNameLst>
                                          <p:attrName>ppt_y</p:attrName>
                                        </p:attrNameLst>
                                      </p:cBhvr>
                                      <p:tavLst>
                                        <p:tav tm="0" fmla="#ppt_y-sin(pi*$)/81">
                                          <p:val>
                                            <p:fltVal val="0"/>
                                          </p:val>
                                        </p:tav>
                                        <p:tav tm="100000">
                                          <p:val>
                                            <p:fltVal val="1"/>
                                          </p:val>
                                        </p:tav>
                                      </p:tavLst>
                                    </p:anim>
                                    <p:animScale>
                                      <p:cBhvr>
                                        <p:cTn id="45" dur="16">
                                          <p:stCondLst>
                                            <p:cond delay="406"/>
                                          </p:stCondLst>
                                        </p:cTn>
                                        <p:tgtEl>
                                          <p:spTgt spid="17"/>
                                        </p:tgtEl>
                                      </p:cBhvr>
                                      <p:to x="100000" y="60000"/>
                                    </p:animScale>
                                    <p:animScale>
                                      <p:cBhvr>
                                        <p:cTn id="46" dur="104" decel="50000">
                                          <p:stCondLst>
                                            <p:cond delay="423"/>
                                          </p:stCondLst>
                                        </p:cTn>
                                        <p:tgtEl>
                                          <p:spTgt spid="17"/>
                                        </p:tgtEl>
                                      </p:cBhvr>
                                      <p:to x="100000" y="100000"/>
                                    </p:animScale>
                                    <p:animScale>
                                      <p:cBhvr>
                                        <p:cTn id="47" dur="16">
                                          <p:stCondLst>
                                            <p:cond delay="820"/>
                                          </p:stCondLst>
                                        </p:cTn>
                                        <p:tgtEl>
                                          <p:spTgt spid="17"/>
                                        </p:tgtEl>
                                      </p:cBhvr>
                                      <p:to x="100000" y="80000"/>
                                    </p:animScale>
                                    <p:animScale>
                                      <p:cBhvr>
                                        <p:cTn id="48" dur="104" decel="50000">
                                          <p:stCondLst>
                                            <p:cond delay="836"/>
                                          </p:stCondLst>
                                        </p:cTn>
                                        <p:tgtEl>
                                          <p:spTgt spid="17"/>
                                        </p:tgtEl>
                                      </p:cBhvr>
                                      <p:to x="100000" y="100000"/>
                                    </p:animScale>
                                    <p:animScale>
                                      <p:cBhvr>
                                        <p:cTn id="49" dur="16">
                                          <p:stCondLst>
                                            <p:cond delay="1026"/>
                                          </p:stCondLst>
                                        </p:cTn>
                                        <p:tgtEl>
                                          <p:spTgt spid="17"/>
                                        </p:tgtEl>
                                      </p:cBhvr>
                                      <p:to x="100000" y="90000"/>
                                    </p:animScale>
                                    <p:animScale>
                                      <p:cBhvr>
                                        <p:cTn id="50" dur="104" decel="50000">
                                          <p:stCondLst>
                                            <p:cond delay="1042"/>
                                          </p:stCondLst>
                                        </p:cTn>
                                        <p:tgtEl>
                                          <p:spTgt spid="17"/>
                                        </p:tgtEl>
                                      </p:cBhvr>
                                      <p:to x="100000" y="100000"/>
                                    </p:animScale>
                                    <p:animScale>
                                      <p:cBhvr>
                                        <p:cTn id="51" dur="16">
                                          <p:stCondLst>
                                            <p:cond delay="1130"/>
                                          </p:stCondLst>
                                        </p:cTn>
                                        <p:tgtEl>
                                          <p:spTgt spid="17"/>
                                        </p:tgtEl>
                                      </p:cBhvr>
                                      <p:to x="100000" y="95000"/>
                                    </p:animScale>
                                    <p:animScale>
                                      <p:cBhvr>
                                        <p:cTn id="52" dur="104" decel="50000">
                                          <p:stCondLst>
                                            <p:cond delay="1146"/>
                                          </p:stCondLst>
                                        </p:cTn>
                                        <p:tgtEl>
                                          <p:spTgt spid="17"/>
                                        </p:tgtEl>
                                      </p:cBhvr>
                                      <p:to x="100000" y="100000"/>
                                    </p:animScale>
                                  </p:childTnLst>
                                </p:cTn>
                              </p:par>
                            </p:childTnLst>
                          </p:cTn>
                        </p:par>
                        <p:par>
                          <p:cTn id="53" fill="hold">
                            <p:stCondLst>
                              <p:cond delay="1750"/>
                            </p:stCondLst>
                            <p:childTnLst>
                              <p:par>
                                <p:cTn id="54" presetID="22" presetClass="entr" presetSubtype="2"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right)">
                                      <p:cBhvr>
                                        <p:cTn id="56" dur="250"/>
                                        <p:tgtEl>
                                          <p:spTgt spid="6"/>
                                        </p:tgtEl>
                                      </p:cBhvr>
                                    </p:animEffect>
                                  </p:childTnLst>
                                </p:cTn>
                              </p:par>
                              <p:par>
                                <p:cTn id="57" presetID="22" presetClass="entr" presetSubtype="2" fill="hold" grpId="0" nodeType="withEffect">
                                  <p:stCondLst>
                                    <p:cond delay="250"/>
                                  </p:stCondLst>
                                  <p:childTnLst>
                                    <p:set>
                                      <p:cBhvr>
                                        <p:cTn id="58" dur="1" fill="hold">
                                          <p:stCondLst>
                                            <p:cond delay="0"/>
                                          </p:stCondLst>
                                        </p:cTn>
                                        <p:tgtEl>
                                          <p:spTgt spid="4"/>
                                        </p:tgtEl>
                                        <p:attrNameLst>
                                          <p:attrName>style.visibility</p:attrName>
                                        </p:attrNameLst>
                                      </p:cBhvr>
                                      <p:to>
                                        <p:strVal val="visible"/>
                                      </p:to>
                                    </p:set>
                                    <p:animEffect transition="in" filter="wipe(right)">
                                      <p:cBhvr>
                                        <p:cTn id="59" dur="250"/>
                                        <p:tgtEl>
                                          <p:spTgt spid="4"/>
                                        </p:tgtEl>
                                      </p:cBhvr>
                                    </p:animEffect>
                                  </p:childTnLst>
                                </p:cTn>
                              </p:par>
                              <p:par>
                                <p:cTn id="60" presetID="22" presetClass="entr" presetSubtype="2" fill="hold" grpId="0" nodeType="withEffect">
                                  <p:stCondLst>
                                    <p:cond delay="500"/>
                                  </p:stCondLst>
                                  <p:childTnLst>
                                    <p:set>
                                      <p:cBhvr>
                                        <p:cTn id="61" dur="1" fill="hold">
                                          <p:stCondLst>
                                            <p:cond delay="0"/>
                                          </p:stCondLst>
                                        </p:cTn>
                                        <p:tgtEl>
                                          <p:spTgt spid="5"/>
                                        </p:tgtEl>
                                        <p:attrNameLst>
                                          <p:attrName>style.visibility</p:attrName>
                                        </p:attrNameLst>
                                      </p:cBhvr>
                                      <p:to>
                                        <p:strVal val="visible"/>
                                      </p:to>
                                    </p:set>
                                    <p:animEffect transition="in" filter="wipe(right)">
                                      <p:cBhvr>
                                        <p:cTn id="62"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3"/>
          <p:cNvSpPr/>
          <p:nvPr/>
        </p:nvSpPr>
        <p:spPr>
          <a:xfrm>
            <a:off x="1838325" y="2971800"/>
            <a:ext cx="5994400" cy="1152525"/>
          </a:xfrm>
          <a:prstGeom prst="ellipse">
            <a:avLst/>
          </a:prstGeom>
          <a:gradFill flip="none" rotWithShape="1">
            <a:gsLst>
              <a:gs pos="0">
                <a:srgbClr val="FFFFFF">
                  <a:lumMod val="95000"/>
                </a:srgbClr>
              </a:gs>
              <a:gs pos="13000">
                <a:srgbClr val="FFFFFF">
                  <a:lumMod val="85000"/>
                </a:srgbClr>
              </a:gs>
              <a:gs pos="100000">
                <a:srgbClr val="FFFFFF">
                  <a:lumMod val="95000"/>
                </a:srgbClr>
              </a:gs>
            </a:gsLst>
            <a:lin ang="16200000" scaled="0"/>
            <a:tileRect/>
          </a:gradFill>
          <a:ln w="3175" cap="flat" cmpd="sng" algn="ctr">
            <a:solidFill>
              <a:srgbClr val="FFFFFF">
                <a:lumMod val="75000"/>
              </a:srgbClr>
            </a:solidFill>
            <a:prstDash val="solid"/>
          </a:ln>
          <a:effectLst/>
        </p:spPr>
        <p:txBody>
          <a:bodyPr anchor="ctr"/>
          <a:lstStyle/>
          <a:p>
            <a:pPr algn="ctr">
              <a:defRPr/>
            </a:pPr>
            <a:endParaRPr lang="zh-CN" altLang="en-US" kern="0">
              <a:solidFill>
                <a:srgbClr val="FFFFFF"/>
              </a:solidFill>
              <a:latin typeface="+mn-lt"/>
              <a:ea typeface="+mn-ea"/>
            </a:endParaRPr>
          </a:p>
        </p:txBody>
      </p:sp>
      <p:sp>
        <p:nvSpPr>
          <p:cNvPr id="5" name="椭圆​​ 8"/>
          <p:cNvSpPr/>
          <p:nvPr/>
        </p:nvSpPr>
        <p:spPr>
          <a:xfrm>
            <a:off x="2254250" y="2992438"/>
            <a:ext cx="5146675" cy="979487"/>
          </a:xfrm>
          <a:prstGeom prst="ellipse">
            <a:avLst/>
          </a:prstGeom>
          <a:gradFill flip="none" rotWithShape="1">
            <a:gsLst>
              <a:gs pos="0">
                <a:schemeClr val="bg1">
                  <a:lumMod val="65000"/>
                </a:schemeClr>
              </a:gs>
              <a:gs pos="13000">
                <a:schemeClr val="tx1">
                  <a:lumMod val="50000"/>
                  <a:lumOff val="50000"/>
                </a:schemeClr>
              </a:gs>
              <a:gs pos="100000">
                <a:srgbClr val="FFFFFF">
                  <a:lumMod val="95000"/>
                </a:srgbClr>
              </a:gs>
            </a:gsLst>
            <a:lin ang="16200000" scaled="0"/>
            <a:tileRect/>
          </a:gradFill>
          <a:ln w="3175" cap="flat" cmpd="sng" algn="ctr">
            <a:solidFill>
              <a:srgbClr val="FFFFFF">
                <a:lumMod val="75000"/>
              </a:srgbClr>
            </a:solidFill>
            <a:prstDash val="solid"/>
          </a:ln>
          <a:effectLst/>
        </p:spPr>
        <p:txBody>
          <a:bodyPr anchor="ctr"/>
          <a:lstStyle/>
          <a:p>
            <a:pPr algn="ctr">
              <a:defRPr/>
            </a:pPr>
            <a:endParaRPr lang="zh-CN" altLang="en-US" kern="0">
              <a:solidFill>
                <a:srgbClr val="FFFFFF"/>
              </a:solidFill>
              <a:latin typeface="+mn-lt"/>
              <a:ea typeface="+mn-ea"/>
            </a:endParaRPr>
          </a:p>
        </p:txBody>
      </p:sp>
      <p:sp>
        <p:nvSpPr>
          <p:cNvPr id="6" name="椭圆​​ 9"/>
          <p:cNvSpPr/>
          <p:nvPr/>
        </p:nvSpPr>
        <p:spPr>
          <a:xfrm>
            <a:off x="2760663" y="2986088"/>
            <a:ext cx="4243387" cy="808037"/>
          </a:xfrm>
          <a:prstGeom prst="ellipse">
            <a:avLst/>
          </a:prstGeom>
          <a:solidFill>
            <a:srgbClr val="FFFFFF"/>
          </a:solidFill>
          <a:ln w="25400" cap="flat" cmpd="sng" algn="ctr">
            <a:solidFill>
              <a:srgbClr val="FFFFFF">
                <a:lumMod val="75000"/>
              </a:srgbClr>
            </a:solidFill>
            <a:prstDash val="solid"/>
          </a:ln>
          <a:effectLst/>
        </p:spPr>
        <p:txBody>
          <a:bodyPr anchor="ctr"/>
          <a:lstStyle/>
          <a:p>
            <a:pPr algn="ctr">
              <a:defRPr/>
            </a:pPr>
            <a:endParaRPr lang="zh-CN" altLang="en-US" kern="0">
              <a:solidFill>
                <a:srgbClr val="FFFFFF"/>
              </a:solidFill>
              <a:latin typeface="+mn-lt"/>
              <a:ea typeface="+mn-ea"/>
            </a:endParaRPr>
          </a:p>
        </p:txBody>
      </p:sp>
      <p:sp>
        <p:nvSpPr>
          <p:cNvPr id="7" name="TextBox 6"/>
          <p:cNvSpPr txBox="1"/>
          <p:nvPr/>
        </p:nvSpPr>
        <p:spPr>
          <a:xfrm>
            <a:off x="727075" y="1957388"/>
            <a:ext cx="2389188" cy="804862"/>
          </a:xfrm>
          <a:prstGeom prst="roundRect">
            <a:avLst/>
          </a:prstGeom>
          <a:solidFill>
            <a:srgbClr val="FFFFFF">
              <a:lumMod val="95000"/>
            </a:srgbClr>
          </a:solidFill>
          <a:ln w="9525">
            <a:solidFill>
              <a:srgbClr val="FFFFFF">
                <a:lumMod val="65000"/>
              </a:srgbClr>
            </a:solidFill>
            <a:prstDash val="dash"/>
          </a:ln>
        </p:spPr>
        <p:txBody>
          <a:bodyPr tIns="144000" bIns="72000" anchor="b"/>
          <a:lstStyle/>
          <a:p>
            <a:pPr marL="342900" indent="-342900">
              <a:buFont typeface="Arial" pitchFamily="34" charset="0"/>
              <a:buChar char="•"/>
              <a:defRPr/>
            </a:pPr>
            <a:r>
              <a:rPr lang="zh-CN" altLang="en-US" sz="1600" kern="0" dirty="0">
                <a:solidFill>
                  <a:srgbClr val="000000">
                    <a:lumMod val="75000"/>
                    <a:lumOff val="25000"/>
                  </a:srgbClr>
                </a:solidFill>
                <a:latin typeface="微软雅黑" pitchFamily="34" charset="-122"/>
                <a:ea typeface="微软雅黑" pitchFamily="34" charset="-122"/>
              </a:rPr>
              <a:t>点击此处输入文字</a:t>
            </a:r>
            <a:endParaRPr lang="en-US" altLang="zh-CN" sz="1600" kern="0" dirty="0">
              <a:solidFill>
                <a:srgbClr val="000000">
                  <a:lumMod val="75000"/>
                  <a:lumOff val="25000"/>
                </a:srgbClr>
              </a:solidFill>
              <a:latin typeface="微软雅黑" pitchFamily="34" charset="-122"/>
              <a:ea typeface="微软雅黑" pitchFamily="34" charset="-122"/>
            </a:endParaRPr>
          </a:p>
          <a:p>
            <a:pPr marL="342900" indent="-342900">
              <a:buFont typeface="Arial" pitchFamily="34" charset="0"/>
              <a:buChar char="•"/>
              <a:defRPr/>
            </a:pPr>
            <a:r>
              <a:rPr lang="zh-CN" altLang="en-US" sz="1600" kern="0" dirty="0">
                <a:solidFill>
                  <a:srgbClr val="000000">
                    <a:lumMod val="75000"/>
                    <a:lumOff val="25000"/>
                  </a:srgbClr>
                </a:solidFill>
                <a:latin typeface="微软雅黑" pitchFamily="34" charset="-122"/>
                <a:ea typeface="微软雅黑" pitchFamily="34" charset="-122"/>
              </a:rPr>
              <a:t>点击此处输入文字</a:t>
            </a:r>
            <a:endParaRPr lang="en-US" altLang="zh-CN" sz="1600" kern="0" dirty="0">
              <a:solidFill>
                <a:srgbClr val="000000">
                  <a:lumMod val="75000"/>
                  <a:lumOff val="25000"/>
                </a:srgbClr>
              </a:solidFill>
              <a:latin typeface="微软雅黑" pitchFamily="34" charset="-122"/>
              <a:ea typeface="微软雅黑" pitchFamily="34" charset="-122"/>
            </a:endParaRPr>
          </a:p>
        </p:txBody>
      </p:sp>
      <p:sp>
        <p:nvSpPr>
          <p:cNvPr id="8" name="椭圆​​ 24"/>
          <p:cNvSpPr/>
          <p:nvPr/>
        </p:nvSpPr>
        <p:spPr>
          <a:xfrm>
            <a:off x="954088" y="1712913"/>
            <a:ext cx="517525" cy="460375"/>
          </a:xfrm>
          <a:prstGeom prst="ellipse">
            <a:avLst/>
          </a:prstGeom>
          <a:gradFill flip="none" rotWithShape="1">
            <a:gsLst>
              <a:gs pos="0">
                <a:schemeClr val="bg1">
                  <a:lumMod val="65000"/>
                </a:schemeClr>
              </a:gs>
              <a:gs pos="16700">
                <a:schemeClr val="bg1">
                  <a:lumMod val="50000"/>
                </a:schemeClr>
              </a:gs>
              <a:gs pos="100000">
                <a:schemeClr val="bg1">
                  <a:lumMod val="85000"/>
                </a:schemeClr>
              </a:gs>
            </a:gsLst>
            <a:lin ang="16200000" scaled="0"/>
            <a:tileRect/>
          </a:gradFill>
          <a:ln w="19050" cap="flat" cmpd="sng" algn="ctr">
            <a:noFill/>
            <a:prstDash val="solid"/>
          </a:ln>
          <a:effectLst/>
        </p:spPr>
        <p:txBody>
          <a:bodyPr anchor="ctr"/>
          <a:lstStyle/>
          <a:p>
            <a:pPr algn="ctr">
              <a:defRPr/>
            </a:pPr>
            <a:r>
              <a:rPr lang="en-US" altLang="zh-CN" sz="1600" kern="0" dirty="0">
                <a:solidFill>
                  <a:srgbClr val="FFFFFF"/>
                </a:solidFill>
                <a:latin typeface="微软雅黑" pitchFamily="34" charset="-122"/>
                <a:ea typeface="微软雅黑" pitchFamily="34" charset="-122"/>
              </a:rPr>
              <a:t>1</a:t>
            </a:r>
            <a:endParaRPr lang="zh-CN" altLang="en-US" sz="1600" kern="0" dirty="0">
              <a:solidFill>
                <a:srgbClr val="FFFFFF"/>
              </a:solidFill>
              <a:latin typeface="微软雅黑" pitchFamily="34" charset="-122"/>
              <a:ea typeface="微软雅黑" pitchFamily="34" charset="-122"/>
            </a:endParaRPr>
          </a:p>
        </p:txBody>
      </p:sp>
      <p:sp>
        <p:nvSpPr>
          <p:cNvPr id="9" name="TextBox 8"/>
          <p:cNvSpPr txBox="1"/>
          <p:nvPr/>
        </p:nvSpPr>
        <p:spPr>
          <a:xfrm>
            <a:off x="6527800" y="1957388"/>
            <a:ext cx="2390775" cy="804862"/>
          </a:xfrm>
          <a:prstGeom prst="roundRect">
            <a:avLst/>
          </a:prstGeom>
          <a:solidFill>
            <a:srgbClr val="FFFFFF">
              <a:lumMod val="95000"/>
            </a:srgbClr>
          </a:solidFill>
          <a:ln w="9525">
            <a:solidFill>
              <a:srgbClr val="FFFFFF">
                <a:lumMod val="65000"/>
              </a:srgbClr>
            </a:solidFill>
            <a:prstDash val="dash"/>
          </a:ln>
        </p:spPr>
        <p:txBody>
          <a:bodyPr tIns="144000" bIns="72000" anchor="b"/>
          <a:lstStyle/>
          <a:p>
            <a:pPr marL="342900" indent="-342900">
              <a:buFont typeface="Arial" pitchFamily="34" charset="0"/>
              <a:buChar char="•"/>
              <a:defRPr/>
            </a:pPr>
            <a:r>
              <a:rPr lang="zh-CN" altLang="en-US" sz="1600" kern="0" dirty="0">
                <a:solidFill>
                  <a:srgbClr val="000000">
                    <a:lumMod val="75000"/>
                    <a:lumOff val="25000"/>
                  </a:srgbClr>
                </a:solidFill>
                <a:latin typeface="微软雅黑" pitchFamily="34" charset="-122"/>
                <a:ea typeface="微软雅黑" pitchFamily="34" charset="-122"/>
              </a:rPr>
              <a:t>点击此处输入文字</a:t>
            </a:r>
            <a:endParaRPr lang="en-US" altLang="zh-CN" sz="1600" kern="0" dirty="0">
              <a:solidFill>
                <a:srgbClr val="000000">
                  <a:lumMod val="75000"/>
                  <a:lumOff val="25000"/>
                </a:srgbClr>
              </a:solidFill>
              <a:latin typeface="微软雅黑" pitchFamily="34" charset="-122"/>
              <a:ea typeface="微软雅黑" pitchFamily="34" charset="-122"/>
            </a:endParaRPr>
          </a:p>
          <a:p>
            <a:pPr marL="342900" indent="-342900">
              <a:buFont typeface="Arial" pitchFamily="34" charset="0"/>
              <a:buChar char="•"/>
              <a:defRPr/>
            </a:pPr>
            <a:r>
              <a:rPr lang="zh-CN" altLang="en-US" sz="1600" kern="0" dirty="0">
                <a:solidFill>
                  <a:srgbClr val="000000">
                    <a:lumMod val="75000"/>
                    <a:lumOff val="25000"/>
                  </a:srgbClr>
                </a:solidFill>
                <a:latin typeface="微软雅黑" pitchFamily="34" charset="-122"/>
                <a:ea typeface="微软雅黑" pitchFamily="34" charset="-122"/>
              </a:rPr>
              <a:t>点击此处输入文字</a:t>
            </a:r>
            <a:endParaRPr lang="en-US" altLang="zh-CN" sz="1600" kern="0" dirty="0">
              <a:solidFill>
                <a:srgbClr val="000000">
                  <a:lumMod val="75000"/>
                  <a:lumOff val="25000"/>
                </a:srgbClr>
              </a:solidFill>
              <a:latin typeface="微软雅黑" pitchFamily="34" charset="-122"/>
              <a:ea typeface="微软雅黑" pitchFamily="34" charset="-122"/>
            </a:endParaRPr>
          </a:p>
        </p:txBody>
      </p:sp>
      <p:sp>
        <p:nvSpPr>
          <p:cNvPr id="10" name="椭圆​​ 26"/>
          <p:cNvSpPr/>
          <p:nvPr/>
        </p:nvSpPr>
        <p:spPr>
          <a:xfrm>
            <a:off x="6735763" y="1712913"/>
            <a:ext cx="519112" cy="460375"/>
          </a:xfrm>
          <a:prstGeom prst="ellipse">
            <a:avLst/>
          </a:prstGeom>
          <a:gradFill flip="none" rotWithShape="1">
            <a:gsLst>
              <a:gs pos="0">
                <a:srgbClr val="00B0F0"/>
              </a:gs>
              <a:gs pos="16700">
                <a:srgbClr val="0070C0"/>
              </a:gs>
              <a:gs pos="100000">
                <a:srgbClr val="00B0F0"/>
              </a:gs>
            </a:gsLst>
            <a:lin ang="16200000" scaled="0"/>
            <a:tileRect/>
          </a:gradFill>
          <a:ln w="25400" cap="flat" cmpd="sng" algn="ctr">
            <a:noFill/>
            <a:prstDash val="solid"/>
          </a:ln>
          <a:effectLst/>
        </p:spPr>
        <p:txBody>
          <a:bodyPr anchor="ctr"/>
          <a:lstStyle/>
          <a:p>
            <a:pPr algn="ctr">
              <a:defRPr/>
            </a:pPr>
            <a:r>
              <a:rPr lang="en-US" altLang="zh-CN" sz="1600" kern="0" dirty="0">
                <a:solidFill>
                  <a:srgbClr val="FFFFFF"/>
                </a:solidFill>
                <a:latin typeface="微软雅黑" pitchFamily="34" charset="-122"/>
                <a:ea typeface="微软雅黑" pitchFamily="34" charset="-122"/>
              </a:rPr>
              <a:t>2</a:t>
            </a:r>
            <a:endParaRPr lang="zh-CN" altLang="en-US" sz="1600" kern="0" dirty="0">
              <a:solidFill>
                <a:srgbClr val="FFFFFF"/>
              </a:solidFill>
              <a:latin typeface="微软雅黑" pitchFamily="34" charset="-122"/>
              <a:ea typeface="微软雅黑" pitchFamily="34" charset="-122"/>
            </a:endParaRPr>
          </a:p>
        </p:txBody>
      </p:sp>
      <p:sp>
        <p:nvSpPr>
          <p:cNvPr id="11" name="TextBox 28"/>
          <p:cNvSpPr txBox="1">
            <a:spLocks noChangeArrowheads="1"/>
          </p:cNvSpPr>
          <p:nvPr/>
        </p:nvSpPr>
        <p:spPr bwMode="auto">
          <a:xfrm>
            <a:off x="3654425" y="1501775"/>
            <a:ext cx="692150" cy="1311275"/>
          </a:xfrm>
          <a:prstGeom prst="rect">
            <a:avLst/>
          </a:prstGeom>
          <a:noFill/>
          <a:ln w="9525">
            <a:noFill/>
            <a:miter lim="800000"/>
            <a:headEnd/>
            <a:tailEnd/>
          </a:ln>
        </p:spPr>
        <p:txBody>
          <a:bodyPr wrap="none">
            <a:spAutoFit/>
          </a:bodyPr>
          <a:lstStyle/>
          <a:p>
            <a:r>
              <a:rPr lang="en-US" altLang="zh-CN" sz="8000">
                <a:solidFill>
                  <a:srgbClr val="000000"/>
                </a:solidFill>
                <a:latin typeface="Arial Unicode MS"/>
                <a:ea typeface="Arial Unicode MS"/>
                <a:cs typeface="Arial Unicode MS"/>
              </a:rPr>
              <a:t>1</a:t>
            </a:r>
            <a:endParaRPr lang="zh-CN" altLang="en-US" sz="8000">
              <a:solidFill>
                <a:srgbClr val="000000"/>
              </a:solidFill>
              <a:latin typeface="Arial Unicode MS"/>
              <a:ea typeface="Arial Unicode MS"/>
              <a:cs typeface="Arial Unicode MS"/>
            </a:endParaRPr>
          </a:p>
        </p:txBody>
      </p:sp>
      <p:sp>
        <p:nvSpPr>
          <p:cNvPr id="12" name="TextBox 29"/>
          <p:cNvSpPr txBox="1">
            <a:spLocks noChangeArrowheads="1"/>
          </p:cNvSpPr>
          <p:nvPr/>
        </p:nvSpPr>
        <p:spPr bwMode="auto">
          <a:xfrm>
            <a:off x="5065713" y="1731963"/>
            <a:ext cx="692150" cy="1311275"/>
          </a:xfrm>
          <a:prstGeom prst="rect">
            <a:avLst/>
          </a:prstGeom>
          <a:noFill/>
          <a:ln w="9525">
            <a:noFill/>
            <a:miter lim="800000"/>
            <a:headEnd/>
            <a:tailEnd/>
          </a:ln>
        </p:spPr>
        <p:txBody>
          <a:bodyPr wrap="none">
            <a:spAutoFit/>
          </a:bodyPr>
          <a:lstStyle/>
          <a:p>
            <a:r>
              <a:rPr lang="en-US" altLang="zh-CN" sz="8000">
                <a:solidFill>
                  <a:srgbClr val="000000"/>
                </a:solidFill>
                <a:latin typeface="Arial Unicode MS"/>
                <a:ea typeface="Arial Unicode MS"/>
                <a:cs typeface="Arial Unicode MS"/>
              </a:rPr>
              <a:t>2</a:t>
            </a:r>
            <a:endParaRPr lang="zh-CN" altLang="en-US" sz="8000">
              <a:solidFill>
                <a:srgbClr val="000000"/>
              </a:solidFill>
              <a:latin typeface="Arial Unicode MS"/>
              <a:ea typeface="Arial Unicode MS"/>
              <a:cs typeface="Arial Unicode MS"/>
            </a:endParaRPr>
          </a:p>
        </p:txBody>
      </p:sp>
      <p:grpSp>
        <p:nvGrpSpPr>
          <p:cNvPr id="13" name="组合 12"/>
          <p:cNvGrpSpPr>
            <a:grpSpLocks/>
          </p:cNvGrpSpPr>
          <p:nvPr/>
        </p:nvGrpSpPr>
        <p:grpSpPr bwMode="auto">
          <a:xfrm>
            <a:off x="3305175" y="931863"/>
            <a:ext cx="1901825" cy="2768600"/>
            <a:chOff x="2786422" y="1322067"/>
            <a:chExt cx="1788844" cy="2930801"/>
          </a:xfrm>
        </p:grpSpPr>
        <p:sp>
          <p:nvSpPr>
            <p:cNvPr id="14" name="椭圆​​ 11"/>
            <p:cNvSpPr/>
            <p:nvPr/>
          </p:nvSpPr>
          <p:spPr>
            <a:xfrm>
              <a:off x="3353891" y="4159518"/>
              <a:ext cx="1221375" cy="93350"/>
            </a:xfrm>
            <a:prstGeom prst="ellipse">
              <a:avLst/>
            </a:prstGeom>
            <a:gradFill flip="none" rotWithShape="1">
              <a:gsLst>
                <a:gs pos="35000">
                  <a:srgbClr val="FFFFFF">
                    <a:lumMod val="50000"/>
                    <a:alpha val="72000"/>
                  </a:srgbClr>
                </a:gs>
                <a:gs pos="100000">
                  <a:srgbClr val="FFFFFF">
                    <a:lumMod val="95000"/>
                    <a:alpha val="0"/>
                  </a:srgbClr>
                </a:gs>
                <a:gs pos="0">
                  <a:srgbClr val="000000">
                    <a:lumMod val="50000"/>
                    <a:lumOff val="50000"/>
                  </a:srgbClr>
                </a:gs>
              </a:gsLst>
              <a:path path="shape">
                <a:fillToRect l="50000" t="50000" r="50000" b="50000"/>
              </a:path>
              <a:tileRect/>
            </a:gradFill>
            <a:ln w="25400" cap="flat" cmpd="sng" algn="ctr">
              <a:noFill/>
              <a:prstDash val="solid"/>
            </a:ln>
            <a:effectLst/>
          </p:spPr>
          <p:txBody>
            <a:bodyPr anchor="ctr"/>
            <a:lstStyle/>
            <a:p>
              <a:pPr algn="ctr">
                <a:defRPr/>
              </a:pPr>
              <a:endParaRPr lang="zh-CN" altLang="en-US" kern="0">
                <a:solidFill>
                  <a:srgbClr val="FFFFFF"/>
                </a:solidFill>
                <a:latin typeface="+mn-lt"/>
                <a:ea typeface="+mn-ea"/>
              </a:endParaRPr>
            </a:p>
          </p:txBody>
        </p:sp>
        <p:grpSp>
          <p:nvGrpSpPr>
            <p:cNvPr id="25625" name="组合 14"/>
            <p:cNvGrpSpPr>
              <a:grpSpLocks/>
            </p:cNvGrpSpPr>
            <p:nvPr/>
          </p:nvGrpSpPr>
          <p:grpSpPr bwMode="auto">
            <a:xfrm>
              <a:off x="2786422" y="1322067"/>
              <a:ext cx="1761070" cy="2874428"/>
              <a:chOff x="2786422" y="1322067"/>
              <a:chExt cx="1761070" cy="2874428"/>
            </a:xfrm>
          </p:grpSpPr>
          <p:sp>
            <p:nvSpPr>
              <p:cNvPr id="16" name="椭圆​​ 2"/>
              <p:cNvSpPr/>
              <p:nvPr/>
            </p:nvSpPr>
            <p:spPr>
              <a:xfrm rot="3835836">
                <a:off x="2167859" y="1940630"/>
                <a:ext cx="2873664" cy="1636538"/>
              </a:xfrm>
              <a:custGeom>
                <a:avLst/>
                <a:gdLst/>
                <a:ahLst/>
                <a:cxnLst/>
                <a:rect l="l" t="t" r="r" b="b"/>
                <a:pathLst>
                  <a:path w="3744416" h="2134150">
                    <a:moveTo>
                      <a:pt x="84171" y="639414"/>
                    </a:moveTo>
                    <a:cubicBezTo>
                      <a:pt x="197779" y="414638"/>
                      <a:pt x="420227" y="219371"/>
                      <a:pt x="714046" y="77920"/>
                    </a:cubicBezTo>
                    <a:cubicBezTo>
                      <a:pt x="474787" y="243624"/>
                      <a:pt x="329830" y="463502"/>
                      <a:pt x="329830" y="704482"/>
                    </a:cubicBezTo>
                    <a:cubicBezTo>
                      <a:pt x="329830" y="1225515"/>
                      <a:pt x="1007482" y="1647896"/>
                      <a:pt x="1843407" y="1647896"/>
                    </a:cubicBezTo>
                    <a:cubicBezTo>
                      <a:pt x="2679332" y="1647897"/>
                      <a:pt x="3356984" y="1225515"/>
                      <a:pt x="3356984" y="704483"/>
                    </a:cubicBezTo>
                    <a:cubicBezTo>
                      <a:pt x="3356984" y="423811"/>
                      <a:pt x="3160343" y="171766"/>
                      <a:pt x="2847667" y="0"/>
                    </a:cubicBezTo>
                    <a:cubicBezTo>
                      <a:pt x="3385726" y="201094"/>
                      <a:pt x="3744416" y="565780"/>
                      <a:pt x="3744416" y="982022"/>
                    </a:cubicBezTo>
                    <a:cubicBezTo>
                      <a:pt x="3744416" y="1618325"/>
                      <a:pt x="2906200" y="2134150"/>
                      <a:pt x="1872208" y="2134150"/>
                    </a:cubicBezTo>
                    <a:cubicBezTo>
                      <a:pt x="838216" y="2134150"/>
                      <a:pt x="0" y="1618325"/>
                      <a:pt x="0" y="982022"/>
                    </a:cubicBezTo>
                    <a:cubicBezTo>
                      <a:pt x="0" y="862715"/>
                      <a:pt x="29468" y="747644"/>
                      <a:pt x="84171" y="639414"/>
                    </a:cubicBezTo>
                    <a:close/>
                  </a:path>
                </a:pathLst>
              </a:custGeom>
              <a:gradFill flip="none" rotWithShape="1">
                <a:gsLst>
                  <a:gs pos="0">
                    <a:schemeClr val="tx1">
                      <a:lumMod val="50000"/>
                      <a:lumOff val="50000"/>
                    </a:schemeClr>
                  </a:gs>
                  <a:gs pos="16700">
                    <a:schemeClr val="tx1">
                      <a:lumMod val="65000"/>
                      <a:lumOff val="35000"/>
                    </a:schemeClr>
                  </a:gs>
                  <a:gs pos="100000">
                    <a:schemeClr val="bg1">
                      <a:lumMod val="85000"/>
                    </a:schemeClr>
                  </a:gs>
                </a:gsLst>
                <a:lin ang="16200000" scaled="0"/>
                <a:tileRect/>
              </a:gradFill>
              <a:ln w="19050" cap="flat" cmpd="sng" algn="ctr">
                <a:noFill/>
                <a:prstDash val="solid"/>
              </a:ln>
              <a:effectLst/>
            </p:spPr>
            <p:txBody>
              <a:bodyPr anchor="ctr"/>
              <a:lstStyle/>
              <a:p>
                <a:pPr algn="ctr">
                  <a:defRPr/>
                </a:pPr>
                <a:endParaRPr lang="zh-CN" altLang="en-US" sz="1600" kern="0">
                  <a:solidFill>
                    <a:srgbClr val="FFFFFF"/>
                  </a:solidFill>
                  <a:latin typeface="微软雅黑" pitchFamily="34" charset="-122"/>
                  <a:ea typeface="微软雅黑" pitchFamily="34" charset="-122"/>
                </a:endParaRPr>
              </a:p>
            </p:txBody>
          </p:sp>
          <p:sp>
            <p:nvSpPr>
              <p:cNvPr id="17" name="流程图: 摘录 16"/>
              <p:cNvSpPr>
                <a:spLocks noChangeArrowheads="1"/>
              </p:cNvSpPr>
              <p:nvPr/>
            </p:nvSpPr>
            <p:spPr bwMode="auto">
              <a:xfrm rot="-2269469" flipH="1" flipV="1">
                <a:off x="3647994" y="1517006"/>
                <a:ext cx="327009" cy="159647"/>
              </a:xfrm>
              <a:prstGeom prst="flowChartExtract">
                <a:avLst/>
              </a:prstGeom>
              <a:gradFill rotWithShape="1">
                <a:gsLst>
                  <a:gs pos="0">
                    <a:srgbClr val="A6A6A6"/>
                  </a:gs>
                  <a:gs pos="16701">
                    <a:srgbClr val="7F7F7F"/>
                  </a:gs>
                  <a:gs pos="100000">
                    <a:srgbClr val="D9D9D9"/>
                  </a:gs>
                </a:gsLst>
                <a:lin ang="16200000"/>
              </a:gradFill>
              <a:ln w="19050" algn="ctr">
                <a:noFill/>
                <a:miter lim="800000"/>
                <a:headEnd/>
                <a:tailEnd/>
              </a:ln>
            </p:spPr>
            <p:txBody>
              <a:bodyPr rot="10800000" anchor="ctr"/>
              <a:lstStyle/>
              <a:p>
                <a:pPr algn="ctr">
                  <a:defRPr/>
                </a:pPr>
                <a:endParaRPr lang="zh-CN" altLang="en-US" sz="1600" kern="0">
                  <a:solidFill>
                    <a:srgbClr val="FFFFFF"/>
                  </a:solidFill>
                  <a:latin typeface="微软雅黑" pitchFamily="34" charset="-122"/>
                  <a:ea typeface="微软雅黑" pitchFamily="34" charset="-122"/>
                </a:endParaRPr>
              </a:p>
            </p:txBody>
          </p:sp>
          <p:grpSp>
            <p:nvGrpSpPr>
              <p:cNvPr id="25628" name="新月形 17"/>
              <p:cNvGrpSpPr>
                <a:grpSpLocks/>
              </p:cNvGrpSpPr>
              <p:nvPr/>
            </p:nvGrpSpPr>
            <p:grpSpPr bwMode="auto">
              <a:xfrm>
                <a:off x="3140874" y="3147031"/>
                <a:ext cx="1475232" cy="957072"/>
                <a:chOff x="3462528" y="2810256"/>
                <a:chExt cx="1475232" cy="957072"/>
              </a:xfrm>
            </p:grpSpPr>
            <p:pic>
              <p:nvPicPr>
                <p:cNvPr id="25629" name="新月形 17"/>
                <p:cNvPicPr>
                  <a:picLocks noChangeArrowheads="1"/>
                </p:cNvPicPr>
                <p:nvPr/>
              </p:nvPicPr>
              <p:blipFill>
                <a:blip r:embed="rId3"/>
                <a:srcRect/>
                <a:stretch>
                  <a:fillRect/>
                </a:stretch>
              </p:blipFill>
              <p:spPr bwMode="auto">
                <a:xfrm>
                  <a:off x="3462528" y="2810256"/>
                  <a:ext cx="1475232" cy="957072"/>
                </a:xfrm>
                <a:prstGeom prst="rect">
                  <a:avLst/>
                </a:prstGeom>
                <a:noFill/>
                <a:ln w="9525">
                  <a:noFill/>
                  <a:miter lim="800000"/>
                  <a:headEnd/>
                  <a:tailEnd/>
                </a:ln>
              </p:spPr>
            </p:pic>
            <p:sp>
              <p:nvSpPr>
                <p:cNvPr id="25630" name="Text Box 29"/>
                <p:cNvSpPr txBox="1">
                  <a:spLocks noChangeArrowheads="1"/>
                </p:cNvSpPr>
                <p:nvPr/>
              </p:nvSpPr>
              <p:spPr bwMode="auto">
                <a:xfrm rot="-4110128">
                  <a:off x="3951168" y="3158275"/>
                  <a:ext cx="197693" cy="747520"/>
                </a:xfrm>
                <a:prstGeom prst="rect">
                  <a:avLst/>
                </a:prstGeom>
                <a:noFill/>
                <a:ln w="9525">
                  <a:noFill/>
                  <a:miter lim="800000"/>
                  <a:headEnd/>
                  <a:tailEnd/>
                </a:ln>
              </p:spPr>
              <p:txBody>
                <a:bodyPr vert="eaVert" anchor="ctr"/>
                <a:lstStyle/>
                <a:p>
                  <a:pPr algn="ctr"/>
                  <a:endParaRPr lang="zh-CN" altLang="en-US">
                    <a:solidFill>
                      <a:srgbClr val="FFFFFF"/>
                    </a:solidFill>
                    <a:latin typeface="Calibri" pitchFamily="34" charset="0"/>
                  </a:endParaRPr>
                </a:p>
              </p:txBody>
            </p:sp>
          </p:grpSp>
        </p:grpSp>
      </p:grpSp>
      <p:grpSp>
        <p:nvGrpSpPr>
          <p:cNvPr id="19" name="组合 18"/>
          <p:cNvGrpSpPr>
            <a:grpSpLocks/>
          </p:cNvGrpSpPr>
          <p:nvPr/>
        </p:nvGrpSpPr>
        <p:grpSpPr bwMode="auto">
          <a:xfrm>
            <a:off x="4552950" y="1209675"/>
            <a:ext cx="1930400" cy="2189163"/>
            <a:chOff x="3961674" y="1615522"/>
            <a:chExt cx="1814681" cy="2317917"/>
          </a:xfrm>
        </p:grpSpPr>
        <p:sp>
          <p:nvSpPr>
            <p:cNvPr id="20" name="椭圆​​ 10"/>
            <p:cNvSpPr/>
            <p:nvPr/>
          </p:nvSpPr>
          <p:spPr>
            <a:xfrm>
              <a:off x="4336662" y="3823403"/>
              <a:ext cx="1439693" cy="110036"/>
            </a:xfrm>
            <a:prstGeom prst="ellipse">
              <a:avLst/>
            </a:prstGeom>
            <a:gradFill flip="none" rotWithShape="1">
              <a:gsLst>
                <a:gs pos="35000">
                  <a:srgbClr val="FFFFFF">
                    <a:lumMod val="50000"/>
                    <a:alpha val="72000"/>
                  </a:srgbClr>
                </a:gs>
                <a:gs pos="100000">
                  <a:srgbClr val="FFFFFF">
                    <a:lumMod val="95000"/>
                    <a:alpha val="0"/>
                  </a:srgbClr>
                </a:gs>
                <a:gs pos="0">
                  <a:srgbClr val="000000">
                    <a:lumMod val="50000"/>
                    <a:lumOff val="50000"/>
                  </a:srgbClr>
                </a:gs>
              </a:gsLst>
              <a:path path="shape">
                <a:fillToRect l="50000" t="50000" r="50000" b="50000"/>
              </a:path>
              <a:tileRect/>
            </a:gradFill>
            <a:ln w="25400" cap="flat" cmpd="sng" algn="ctr">
              <a:noFill/>
              <a:prstDash val="solid"/>
            </a:ln>
            <a:effectLst/>
          </p:spPr>
          <p:txBody>
            <a:bodyPr anchor="ctr"/>
            <a:lstStyle/>
            <a:p>
              <a:pPr algn="ctr">
                <a:defRPr/>
              </a:pPr>
              <a:endParaRPr lang="zh-CN" altLang="en-US" kern="0">
                <a:solidFill>
                  <a:srgbClr val="FFFFFF"/>
                </a:solidFill>
                <a:latin typeface="+mn-lt"/>
                <a:ea typeface="+mn-ea"/>
              </a:endParaRPr>
            </a:p>
          </p:txBody>
        </p:sp>
        <p:grpSp>
          <p:nvGrpSpPr>
            <p:cNvPr id="25615" name="组合 20"/>
            <p:cNvGrpSpPr>
              <a:grpSpLocks/>
            </p:cNvGrpSpPr>
            <p:nvPr/>
          </p:nvGrpSpPr>
          <p:grpSpPr bwMode="auto">
            <a:xfrm>
              <a:off x="3961674" y="1615522"/>
              <a:ext cx="1643348" cy="2296107"/>
              <a:chOff x="3961674" y="1615522"/>
              <a:chExt cx="1643348" cy="2296107"/>
            </a:xfrm>
          </p:grpSpPr>
          <p:sp>
            <p:nvSpPr>
              <p:cNvPr id="22" name="流程图: 摘录 21"/>
              <p:cNvSpPr/>
              <p:nvPr/>
            </p:nvSpPr>
            <p:spPr>
              <a:xfrm rot="8127063" flipH="1" flipV="1">
                <a:off x="4512347" y="3647692"/>
                <a:ext cx="328314" cy="161363"/>
              </a:xfrm>
              <a:prstGeom prst="flowChartExtract">
                <a:avLst/>
              </a:prstGeom>
              <a:gradFill flip="none" rotWithShape="1">
                <a:gsLst>
                  <a:gs pos="0">
                    <a:srgbClr val="00B0F0"/>
                  </a:gs>
                  <a:gs pos="16700">
                    <a:srgbClr val="0070C0"/>
                  </a:gs>
                  <a:gs pos="100000">
                    <a:srgbClr val="00B0F0"/>
                  </a:gs>
                </a:gsLst>
                <a:lin ang="16200000" scaled="0"/>
                <a:tileRect/>
              </a:gradFill>
              <a:ln w="25400" cap="flat" cmpd="sng" algn="ctr">
                <a:noFill/>
                <a:prstDash val="solid"/>
              </a:ln>
              <a:effectLst/>
            </p:spPr>
            <p:txBody>
              <a:bodyPr anchor="ctr"/>
              <a:lstStyle/>
              <a:p>
                <a:pPr algn="ctr">
                  <a:defRPr/>
                </a:pPr>
                <a:endParaRPr lang="zh-CN" altLang="en-US" sz="1600" kern="0">
                  <a:solidFill>
                    <a:srgbClr val="FFFFFF"/>
                  </a:solidFill>
                  <a:latin typeface="微软雅黑" pitchFamily="34" charset="-122"/>
                  <a:ea typeface="微软雅黑" pitchFamily="34" charset="-122"/>
                </a:endParaRPr>
              </a:p>
            </p:txBody>
          </p:sp>
          <p:grpSp>
            <p:nvGrpSpPr>
              <p:cNvPr id="25617" name="组合 22"/>
              <p:cNvGrpSpPr>
                <a:grpSpLocks/>
              </p:cNvGrpSpPr>
              <p:nvPr/>
            </p:nvGrpSpPr>
            <p:grpSpPr bwMode="auto">
              <a:xfrm>
                <a:off x="3961674" y="1615522"/>
                <a:ext cx="1643348" cy="2296107"/>
                <a:chOff x="4395788" y="1903413"/>
                <a:chExt cx="1822450" cy="2546350"/>
              </a:xfrm>
            </p:grpSpPr>
            <p:sp>
              <p:nvSpPr>
                <p:cNvPr id="24" name="椭圆​​ 4"/>
                <p:cNvSpPr/>
                <p:nvPr/>
              </p:nvSpPr>
              <p:spPr>
                <a:xfrm rot="14453685">
                  <a:off x="4033702" y="2265499"/>
                  <a:ext cx="2546304" cy="1822134"/>
                </a:xfrm>
                <a:custGeom>
                  <a:avLst/>
                  <a:gdLst/>
                  <a:ahLst/>
                  <a:cxnLst/>
                  <a:rect l="l" t="t" r="r" b="b"/>
                  <a:pathLst>
                    <a:path w="3329483" h="2048912">
                      <a:moveTo>
                        <a:pt x="3254639" y="1329098"/>
                      </a:moveTo>
                      <a:cubicBezTo>
                        <a:pt x="3043864" y="1746122"/>
                        <a:pt x="2411763" y="2048912"/>
                        <a:pt x="1664742" y="2048912"/>
                      </a:cubicBezTo>
                      <a:cubicBezTo>
                        <a:pt x="745331" y="2048912"/>
                        <a:pt x="0" y="1590247"/>
                        <a:pt x="0" y="1024456"/>
                      </a:cubicBezTo>
                      <a:cubicBezTo>
                        <a:pt x="0" y="688506"/>
                        <a:pt x="262776" y="390325"/>
                        <a:pt x="669301" y="204720"/>
                      </a:cubicBezTo>
                      <a:cubicBezTo>
                        <a:pt x="380839" y="357953"/>
                        <a:pt x="198258" y="586400"/>
                        <a:pt x="198259" y="841427"/>
                      </a:cubicBezTo>
                      <a:cubicBezTo>
                        <a:pt x="198258" y="1304722"/>
                        <a:pt x="800816" y="1680297"/>
                        <a:pt x="1544110" y="1680297"/>
                      </a:cubicBezTo>
                      <a:cubicBezTo>
                        <a:pt x="2287403" y="1680297"/>
                        <a:pt x="2889961" y="1304722"/>
                        <a:pt x="2889961" y="841427"/>
                      </a:cubicBezTo>
                      <a:cubicBezTo>
                        <a:pt x="2889961" y="382098"/>
                        <a:pt x="2297677" y="8995"/>
                        <a:pt x="1563167" y="3156"/>
                      </a:cubicBezTo>
                      <a:cubicBezTo>
                        <a:pt x="1596734" y="632"/>
                        <a:pt x="1630618" y="0"/>
                        <a:pt x="1664742" y="0"/>
                      </a:cubicBezTo>
                      <a:cubicBezTo>
                        <a:pt x="2584153" y="0"/>
                        <a:pt x="3329483" y="458665"/>
                        <a:pt x="3329483" y="1024456"/>
                      </a:cubicBezTo>
                      <a:cubicBezTo>
                        <a:pt x="3329483" y="1130542"/>
                        <a:pt x="3303280" y="1232862"/>
                        <a:pt x="3254639" y="1329098"/>
                      </a:cubicBezTo>
                      <a:close/>
                    </a:path>
                  </a:pathLst>
                </a:custGeom>
                <a:gradFill flip="none" rotWithShape="1">
                  <a:gsLst>
                    <a:gs pos="0">
                      <a:srgbClr val="00B0F0"/>
                    </a:gs>
                    <a:gs pos="16700">
                      <a:srgbClr val="0070C0"/>
                    </a:gs>
                    <a:gs pos="100000">
                      <a:srgbClr val="00B050"/>
                    </a:gs>
                  </a:gsLst>
                  <a:lin ang="16200000" scaled="0"/>
                  <a:tileRect/>
                </a:gradFill>
                <a:ln w="25400" cap="flat" cmpd="sng" algn="ctr">
                  <a:noFill/>
                  <a:prstDash val="solid"/>
                </a:ln>
                <a:effectLst/>
              </p:spPr>
              <p:txBody>
                <a:bodyPr anchor="ctr"/>
                <a:lstStyle/>
                <a:p>
                  <a:pPr algn="ctr">
                    <a:defRPr/>
                  </a:pPr>
                  <a:endParaRPr lang="zh-CN" altLang="en-US" sz="1600" kern="0">
                    <a:solidFill>
                      <a:srgbClr val="FFFFFF"/>
                    </a:solidFill>
                    <a:latin typeface="微软雅黑" pitchFamily="34" charset="-122"/>
                    <a:ea typeface="微软雅黑" pitchFamily="34" charset="-122"/>
                  </a:endParaRPr>
                </a:p>
              </p:txBody>
            </p:sp>
            <p:grpSp>
              <p:nvGrpSpPr>
                <p:cNvPr id="25619" name="新月形 24"/>
                <p:cNvGrpSpPr>
                  <a:grpSpLocks/>
                </p:cNvGrpSpPr>
                <p:nvPr/>
              </p:nvGrpSpPr>
              <p:grpSpPr bwMode="auto">
                <a:xfrm>
                  <a:off x="4344100" y="1952303"/>
                  <a:ext cx="1703615" cy="1088421"/>
                  <a:chOff x="4236720" y="1322832"/>
                  <a:chExt cx="1536192" cy="981456"/>
                </a:xfrm>
              </p:grpSpPr>
              <p:pic>
                <p:nvPicPr>
                  <p:cNvPr id="25620" name="新月形 24"/>
                  <p:cNvPicPr>
                    <a:picLocks noChangeArrowheads="1"/>
                  </p:cNvPicPr>
                  <p:nvPr/>
                </p:nvPicPr>
                <p:blipFill>
                  <a:blip r:embed="rId4"/>
                  <a:srcRect/>
                  <a:stretch>
                    <a:fillRect/>
                  </a:stretch>
                </p:blipFill>
                <p:spPr bwMode="auto">
                  <a:xfrm>
                    <a:off x="4236720" y="1322832"/>
                    <a:ext cx="1536192" cy="981456"/>
                  </a:xfrm>
                  <a:prstGeom prst="rect">
                    <a:avLst/>
                  </a:prstGeom>
                  <a:noFill/>
                  <a:ln w="9525">
                    <a:noFill/>
                    <a:miter lim="800000"/>
                    <a:headEnd/>
                    <a:tailEnd/>
                  </a:ln>
                </p:spPr>
              </p:pic>
              <p:sp>
                <p:nvSpPr>
                  <p:cNvPr id="25621" name="Text Box 20"/>
                  <p:cNvSpPr txBox="1">
                    <a:spLocks noChangeArrowheads="1"/>
                  </p:cNvSpPr>
                  <p:nvPr/>
                </p:nvSpPr>
                <p:spPr bwMode="auto">
                  <a:xfrm rot="6728136">
                    <a:off x="5121446" y="1191655"/>
                    <a:ext cx="125493" cy="629336"/>
                  </a:xfrm>
                  <a:prstGeom prst="rect">
                    <a:avLst/>
                  </a:prstGeom>
                  <a:noFill/>
                  <a:ln w="9525">
                    <a:noFill/>
                    <a:miter lim="800000"/>
                    <a:headEnd/>
                    <a:tailEnd/>
                  </a:ln>
                </p:spPr>
                <p:txBody>
                  <a:bodyPr rot="10800000" vert="eaVert" anchor="ctr"/>
                  <a:lstStyle/>
                  <a:p>
                    <a:pPr algn="ctr"/>
                    <a:endParaRPr lang="zh-CN" altLang="en-US">
                      <a:solidFill>
                        <a:srgbClr val="FFFFFF"/>
                      </a:solidFill>
                      <a:latin typeface="Calibri" pitchFamily="34" charset="0"/>
                    </a:endParaRPr>
                  </a:p>
                </p:txBody>
              </p:sp>
            </p:grpSp>
          </p:grpSp>
        </p:grpSp>
      </p:gr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7"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par>
                          <p:cTn id="46" fill="hold">
                            <p:stCondLst>
                              <p:cond delay="3500"/>
                            </p:stCondLst>
                            <p:childTnLst>
                              <p:par>
                                <p:cTn id="47" presetID="26" presetClass="emph" presetSubtype="0" repeatCount="2000" fill="hold" grpId="1" nodeType="afterEffect">
                                  <p:stCondLst>
                                    <p:cond delay="0"/>
                                  </p:stCondLst>
                                  <p:childTnLst>
                                    <p:animEffect transition="out" filter="fade">
                                      <p:cBhvr>
                                        <p:cTn id="48" dur="250" tmFilter="0, 0; .2, .5; .8, .5; 1, 0"/>
                                        <p:tgtEl>
                                          <p:spTgt spid="8"/>
                                        </p:tgtEl>
                                      </p:cBhvr>
                                    </p:animEffect>
                                    <p:animScale>
                                      <p:cBhvr>
                                        <p:cTn id="49" dur="125" autoRev="1" fill="hold"/>
                                        <p:tgtEl>
                                          <p:spTgt spid="8"/>
                                        </p:tgtEl>
                                      </p:cBhvr>
                                      <p:by x="105000" y="105000"/>
                                    </p:animScale>
                                  </p:childTnLst>
                                </p:cTn>
                              </p:par>
                            </p:childTnLst>
                          </p:cTn>
                        </p:par>
                        <p:par>
                          <p:cTn id="50" fill="hold">
                            <p:stCondLst>
                              <p:cond delay="4000"/>
                            </p:stCondLst>
                            <p:childTnLst>
                              <p:par>
                                <p:cTn id="51" presetID="14" presetClass="entr" presetSubtype="1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randombar(horizontal)">
                                      <p:cBhvr>
                                        <p:cTn id="53" dur="500"/>
                                        <p:tgtEl>
                                          <p:spTgt spid="7"/>
                                        </p:tgtEl>
                                      </p:cBhvr>
                                    </p:animEffect>
                                  </p:childTnLst>
                                </p:cTn>
                              </p:par>
                            </p:childTnLst>
                          </p:cTn>
                        </p:par>
                        <p:par>
                          <p:cTn id="54" fill="hold">
                            <p:stCondLst>
                              <p:cond delay="4500"/>
                            </p:stCondLst>
                            <p:childTnLst>
                              <p:par>
                                <p:cTn id="55" presetID="10" presetClass="entr" presetSubtype="0"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par>
                          <p:cTn id="58" fill="hold">
                            <p:stCondLst>
                              <p:cond delay="5000"/>
                            </p:stCondLst>
                            <p:childTnLst>
                              <p:par>
                                <p:cTn id="59" presetID="26" presetClass="emph" presetSubtype="0" repeatCount="2000" fill="hold" grpId="1" nodeType="afterEffect">
                                  <p:stCondLst>
                                    <p:cond delay="0"/>
                                  </p:stCondLst>
                                  <p:childTnLst>
                                    <p:animEffect transition="out" filter="fade">
                                      <p:cBhvr>
                                        <p:cTn id="60" dur="250" tmFilter="0, 0; .2, .5; .8, .5; 1, 0"/>
                                        <p:tgtEl>
                                          <p:spTgt spid="10"/>
                                        </p:tgtEl>
                                      </p:cBhvr>
                                    </p:animEffect>
                                    <p:animScale>
                                      <p:cBhvr>
                                        <p:cTn id="61" dur="125" autoRev="1" fill="hold"/>
                                        <p:tgtEl>
                                          <p:spTgt spid="10"/>
                                        </p:tgtEl>
                                      </p:cBhvr>
                                      <p:by x="105000" y="105000"/>
                                    </p:animScale>
                                  </p:childTnLst>
                                </p:cTn>
                              </p:par>
                            </p:childTnLst>
                          </p:cTn>
                        </p:par>
                        <p:par>
                          <p:cTn id="62" fill="hold">
                            <p:stCondLst>
                              <p:cond delay="5500"/>
                            </p:stCondLst>
                            <p:childTnLst>
                              <p:par>
                                <p:cTn id="63" presetID="14" presetClass="entr" presetSubtype="10" fill="hold" grpId="0" nodeType="after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randombar(horizontal)">
                                      <p:cBhvr>
                                        <p:cTn id="6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8" grpId="1" animBg="1"/>
      <p:bldP spid="9" grpId="0" animBg="1"/>
      <p:bldP spid="10" grpId="0" animBg="1"/>
      <p:bldP spid="10" grpId="1" animBg="1"/>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五角星 18"/>
          <p:cNvSpPr/>
          <p:nvPr/>
        </p:nvSpPr>
        <p:spPr>
          <a:xfrm>
            <a:off x="3047677" y="1055023"/>
            <a:ext cx="3264900" cy="2901943"/>
          </a:xfrm>
          <a:prstGeom prst="star5">
            <a:avLst>
              <a:gd name="adj" fmla="val 31063"/>
              <a:gd name="hf" fmla="val 105146"/>
              <a:gd name="vf" fmla="val 110557"/>
            </a:avLst>
          </a:prstGeom>
          <a:gradFill flip="none" rotWithShape="1">
            <a:gsLst>
              <a:gs pos="0">
                <a:srgbClr val="00B0F0"/>
              </a:gs>
              <a:gs pos="16700">
                <a:srgbClr val="0070C0"/>
              </a:gs>
              <a:gs pos="100000">
                <a:srgbClr val="00B0F0"/>
              </a:gs>
            </a:gsLst>
            <a:lin ang="16200000" scaled="0"/>
            <a:tileRect/>
          </a:gradFill>
          <a:ln w="19050">
            <a:gradFill flip="none" rotWithShape="1">
              <a:gsLst>
                <a:gs pos="0">
                  <a:schemeClr val="bg1">
                    <a:lumMod val="71000"/>
                  </a:schemeClr>
                </a:gs>
                <a:gs pos="50000">
                  <a:schemeClr val="bg1">
                    <a:lumMod val="87000"/>
                    <a:lumOff val="13000"/>
                  </a:schemeClr>
                </a:gs>
                <a:gs pos="100000">
                  <a:schemeClr val="accent3">
                    <a:lumMod val="75000"/>
                    <a:lumOff val="25000"/>
                  </a:schemeClr>
                </a:gs>
              </a:gsLst>
              <a:path path="circle">
                <a:fillToRect l="100000" t="100000"/>
              </a:path>
              <a:tileRect r="-100000" b="-100000"/>
            </a:gradFill>
          </a:ln>
          <a:effectLst/>
          <a:scene3d>
            <a:camera prst="isometricTopUp"/>
            <a:lightRig rig="soft" dir="t">
              <a:rot lat="0" lon="0" rev="7800000"/>
            </a:lightRig>
          </a:scene3d>
          <a:sp3d extrusionH="6286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latin typeface="微软雅黑" pitchFamily="34" charset="-122"/>
              <a:ea typeface="微软雅黑" pitchFamily="34" charset="-122"/>
            </a:endParaRPr>
          </a:p>
        </p:txBody>
      </p:sp>
      <p:sp>
        <p:nvSpPr>
          <p:cNvPr id="20" name="任意多边形 19"/>
          <p:cNvSpPr/>
          <p:nvPr/>
        </p:nvSpPr>
        <p:spPr>
          <a:xfrm flipH="1">
            <a:off x="2506663" y="1585913"/>
            <a:ext cx="1008062" cy="382587"/>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C0000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21" name="任意多边形 20"/>
          <p:cNvSpPr/>
          <p:nvPr/>
        </p:nvSpPr>
        <p:spPr>
          <a:xfrm flipH="1">
            <a:off x="2241550" y="2563813"/>
            <a:ext cx="1006475" cy="382587"/>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C0000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22" name="TextBox 18"/>
          <p:cNvSpPr txBox="1">
            <a:spLocks noChangeArrowheads="1"/>
          </p:cNvSpPr>
          <p:nvPr/>
        </p:nvSpPr>
        <p:spPr bwMode="auto">
          <a:xfrm>
            <a:off x="1117600" y="1320800"/>
            <a:ext cx="1250950" cy="517525"/>
          </a:xfrm>
          <a:prstGeom prst="rect">
            <a:avLst/>
          </a:prstGeom>
          <a:noFill/>
          <a:ln w="9525">
            <a:noFill/>
            <a:miter lim="800000"/>
            <a:headEnd/>
            <a:tailEnd/>
          </a:ln>
        </p:spPr>
        <p:txBody>
          <a:bodyPr wrap="none">
            <a:spAutoFit/>
          </a:bodyPr>
          <a:lstStyle/>
          <a:p>
            <a:r>
              <a:rPr lang="zh-CN" altLang="en-US" sz="1400">
                <a:latin typeface="微软雅黑" pitchFamily="34" charset="-122"/>
                <a:ea typeface="微软雅黑" pitchFamily="34" charset="-122"/>
              </a:rPr>
              <a:t>在此插入内容</a:t>
            </a:r>
            <a:endParaRPr lang="en-US" altLang="zh-CN" sz="1400">
              <a:latin typeface="微软雅黑" pitchFamily="34" charset="-122"/>
              <a:ea typeface="微软雅黑" pitchFamily="34" charset="-122"/>
            </a:endParaRPr>
          </a:p>
          <a:p>
            <a:r>
              <a:rPr lang="zh-CN" altLang="en-US" sz="1400">
                <a:latin typeface="微软雅黑" pitchFamily="34" charset="-122"/>
                <a:ea typeface="微软雅黑" pitchFamily="34" charset="-122"/>
              </a:rPr>
              <a:t>在此插入内容</a:t>
            </a:r>
            <a:endParaRPr lang="en-US" altLang="zh-CN" sz="1400">
              <a:latin typeface="微软雅黑" pitchFamily="34" charset="-122"/>
              <a:ea typeface="微软雅黑" pitchFamily="34" charset="-122"/>
            </a:endParaRPr>
          </a:p>
        </p:txBody>
      </p:sp>
      <p:sp>
        <p:nvSpPr>
          <p:cNvPr id="23" name="TextBox 19"/>
          <p:cNvSpPr txBox="1">
            <a:spLocks noChangeArrowheads="1"/>
          </p:cNvSpPr>
          <p:nvPr/>
        </p:nvSpPr>
        <p:spPr bwMode="auto">
          <a:xfrm>
            <a:off x="879475" y="2309813"/>
            <a:ext cx="1250950" cy="517525"/>
          </a:xfrm>
          <a:prstGeom prst="rect">
            <a:avLst/>
          </a:prstGeom>
          <a:noFill/>
          <a:ln w="9525">
            <a:noFill/>
            <a:miter lim="800000"/>
            <a:headEnd/>
            <a:tailEnd/>
          </a:ln>
        </p:spPr>
        <p:txBody>
          <a:bodyPr wrap="none">
            <a:spAutoFit/>
          </a:bodyPr>
          <a:lstStyle/>
          <a:p>
            <a:r>
              <a:rPr lang="zh-CN" altLang="en-US" sz="1400">
                <a:latin typeface="微软雅黑" pitchFamily="34" charset="-122"/>
                <a:ea typeface="微软雅黑" pitchFamily="34" charset="-122"/>
              </a:rPr>
              <a:t>在此插入内容</a:t>
            </a:r>
            <a:endParaRPr lang="en-US" altLang="zh-CN" sz="1400">
              <a:latin typeface="微软雅黑" pitchFamily="34" charset="-122"/>
              <a:ea typeface="微软雅黑" pitchFamily="34" charset="-122"/>
            </a:endParaRPr>
          </a:p>
          <a:p>
            <a:r>
              <a:rPr lang="zh-CN" altLang="en-US" sz="1400">
                <a:latin typeface="微软雅黑" pitchFamily="34" charset="-122"/>
                <a:ea typeface="微软雅黑" pitchFamily="34" charset="-122"/>
              </a:rPr>
              <a:t>在此插入内容</a:t>
            </a:r>
            <a:endParaRPr lang="en-US" altLang="zh-CN" sz="1400">
              <a:latin typeface="微软雅黑" pitchFamily="34" charset="-122"/>
              <a:ea typeface="微软雅黑" pitchFamily="34" charset="-122"/>
            </a:endParaRPr>
          </a:p>
        </p:txBody>
      </p:sp>
      <p:sp>
        <p:nvSpPr>
          <p:cNvPr id="24" name="TextBox 22"/>
          <p:cNvSpPr txBox="1">
            <a:spLocks noChangeArrowheads="1"/>
          </p:cNvSpPr>
          <p:nvPr/>
        </p:nvSpPr>
        <p:spPr bwMode="auto">
          <a:xfrm>
            <a:off x="6650038" y="1187450"/>
            <a:ext cx="1250950" cy="517525"/>
          </a:xfrm>
          <a:prstGeom prst="rect">
            <a:avLst/>
          </a:prstGeom>
          <a:noFill/>
          <a:ln w="9525">
            <a:noFill/>
            <a:miter lim="800000"/>
            <a:headEnd/>
            <a:tailEnd/>
          </a:ln>
        </p:spPr>
        <p:txBody>
          <a:bodyPr wrap="none">
            <a:spAutoFit/>
          </a:bodyPr>
          <a:lstStyle/>
          <a:p>
            <a:r>
              <a:rPr lang="zh-CN" altLang="en-US" sz="1400">
                <a:latin typeface="微软雅黑" pitchFamily="34" charset="-122"/>
                <a:ea typeface="微软雅黑" pitchFamily="34" charset="-122"/>
              </a:rPr>
              <a:t>在此插入内容</a:t>
            </a:r>
            <a:endParaRPr lang="en-US" altLang="zh-CN" sz="1400">
              <a:latin typeface="微软雅黑" pitchFamily="34" charset="-122"/>
              <a:ea typeface="微软雅黑" pitchFamily="34" charset="-122"/>
            </a:endParaRPr>
          </a:p>
          <a:p>
            <a:r>
              <a:rPr lang="zh-CN" altLang="en-US" sz="1400">
                <a:latin typeface="微软雅黑" pitchFamily="34" charset="-122"/>
                <a:ea typeface="微软雅黑" pitchFamily="34" charset="-122"/>
              </a:rPr>
              <a:t>在此插入内容</a:t>
            </a:r>
            <a:endParaRPr lang="en-US" altLang="zh-CN" sz="1400">
              <a:latin typeface="微软雅黑" pitchFamily="34" charset="-122"/>
              <a:ea typeface="微软雅黑" pitchFamily="34" charset="-122"/>
            </a:endParaRPr>
          </a:p>
        </p:txBody>
      </p:sp>
      <p:sp>
        <p:nvSpPr>
          <p:cNvPr id="25" name="TextBox 23"/>
          <p:cNvSpPr txBox="1">
            <a:spLocks noChangeArrowheads="1"/>
          </p:cNvSpPr>
          <p:nvPr/>
        </p:nvSpPr>
        <p:spPr bwMode="auto">
          <a:xfrm>
            <a:off x="7681913" y="2098675"/>
            <a:ext cx="1250950" cy="517525"/>
          </a:xfrm>
          <a:prstGeom prst="rect">
            <a:avLst/>
          </a:prstGeom>
          <a:noFill/>
          <a:ln w="9525">
            <a:noFill/>
            <a:miter lim="800000"/>
            <a:headEnd/>
            <a:tailEnd/>
          </a:ln>
        </p:spPr>
        <p:txBody>
          <a:bodyPr wrap="none">
            <a:spAutoFit/>
          </a:bodyPr>
          <a:lstStyle/>
          <a:p>
            <a:r>
              <a:rPr lang="zh-CN" altLang="en-US" sz="1400">
                <a:latin typeface="微软雅黑" pitchFamily="34" charset="-122"/>
                <a:ea typeface="微软雅黑" pitchFamily="34" charset="-122"/>
              </a:rPr>
              <a:t>在此插入内容</a:t>
            </a:r>
            <a:endParaRPr lang="en-US" altLang="zh-CN" sz="1400">
              <a:latin typeface="微软雅黑" pitchFamily="34" charset="-122"/>
              <a:ea typeface="微软雅黑" pitchFamily="34" charset="-122"/>
            </a:endParaRPr>
          </a:p>
          <a:p>
            <a:r>
              <a:rPr lang="zh-CN" altLang="en-US" sz="1400">
                <a:latin typeface="微软雅黑" pitchFamily="34" charset="-122"/>
                <a:ea typeface="微软雅黑" pitchFamily="34" charset="-122"/>
              </a:rPr>
              <a:t>在此插入内容</a:t>
            </a:r>
            <a:endParaRPr lang="en-US" altLang="zh-CN" sz="1400">
              <a:latin typeface="微软雅黑" pitchFamily="34" charset="-122"/>
              <a:ea typeface="微软雅黑" pitchFamily="34" charset="-122"/>
            </a:endParaRPr>
          </a:p>
        </p:txBody>
      </p:sp>
      <p:sp>
        <p:nvSpPr>
          <p:cNvPr id="26" name="任意多边形 25"/>
          <p:cNvSpPr/>
          <p:nvPr/>
        </p:nvSpPr>
        <p:spPr>
          <a:xfrm>
            <a:off x="5573713" y="1416050"/>
            <a:ext cx="1004887" cy="382588"/>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C0000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27" name="任意多边形 26"/>
          <p:cNvSpPr/>
          <p:nvPr/>
        </p:nvSpPr>
        <p:spPr>
          <a:xfrm>
            <a:off x="6529388" y="2305050"/>
            <a:ext cx="1006475" cy="382588"/>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C0000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28" name="TextBox 27"/>
          <p:cNvSpPr txBox="1">
            <a:spLocks noChangeArrowheads="1"/>
          </p:cNvSpPr>
          <p:nvPr/>
        </p:nvSpPr>
        <p:spPr bwMode="auto">
          <a:xfrm>
            <a:off x="6245225" y="3708400"/>
            <a:ext cx="1250950" cy="517525"/>
          </a:xfrm>
          <a:prstGeom prst="rect">
            <a:avLst/>
          </a:prstGeom>
          <a:noFill/>
          <a:ln w="9525">
            <a:noFill/>
            <a:miter lim="800000"/>
            <a:headEnd/>
            <a:tailEnd/>
          </a:ln>
        </p:spPr>
        <p:txBody>
          <a:bodyPr wrap="none">
            <a:spAutoFit/>
          </a:bodyPr>
          <a:lstStyle/>
          <a:p>
            <a:r>
              <a:rPr lang="zh-CN" altLang="en-US" sz="1400">
                <a:latin typeface="微软雅黑" pitchFamily="34" charset="-122"/>
                <a:ea typeface="微软雅黑" pitchFamily="34" charset="-122"/>
              </a:rPr>
              <a:t>在此插入内容</a:t>
            </a:r>
            <a:endParaRPr lang="en-US" altLang="zh-CN" sz="1400">
              <a:latin typeface="微软雅黑" pitchFamily="34" charset="-122"/>
              <a:ea typeface="微软雅黑" pitchFamily="34" charset="-122"/>
            </a:endParaRPr>
          </a:p>
          <a:p>
            <a:r>
              <a:rPr lang="zh-CN" altLang="en-US" sz="1400">
                <a:latin typeface="微软雅黑" pitchFamily="34" charset="-122"/>
                <a:ea typeface="微软雅黑" pitchFamily="34" charset="-122"/>
              </a:rPr>
              <a:t>在此插入内容</a:t>
            </a:r>
            <a:endParaRPr lang="en-US" altLang="zh-CN" sz="1400">
              <a:latin typeface="微软雅黑" pitchFamily="34" charset="-122"/>
              <a:ea typeface="微软雅黑" pitchFamily="34" charset="-122"/>
            </a:endParaRPr>
          </a:p>
        </p:txBody>
      </p:sp>
      <p:sp>
        <p:nvSpPr>
          <p:cNvPr id="29" name="任意多边形 28"/>
          <p:cNvSpPr/>
          <p:nvPr/>
        </p:nvSpPr>
        <p:spPr>
          <a:xfrm flipV="1">
            <a:off x="5116513" y="3563938"/>
            <a:ext cx="1006475" cy="382587"/>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C0000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30" name="椭圆 29"/>
          <p:cNvSpPr/>
          <p:nvPr/>
        </p:nvSpPr>
        <p:spPr>
          <a:xfrm>
            <a:off x="2891481" y="3946820"/>
            <a:ext cx="3279352" cy="413772"/>
          </a:xfrm>
          <a:prstGeom prst="ellipse">
            <a:avLst/>
          </a:prstGeom>
          <a:gradFill flip="none" rotWithShape="1">
            <a:gsLst>
              <a:gs pos="0">
                <a:schemeClr val="tx1">
                  <a:lumMod val="75000"/>
                  <a:lumOff val="25000"/>
                  <a:alpha val="75000"/>
                </a:schemeClr>
              </a:gs>
              <a:gs pos="48000">
                <a:srgbClr val="535353">
                  <a:alpha val="52000"/>
                </a:srgbClr>
              </a:gs>
              <a:gs pos="100000">
                <a:schemeClr val="tx1">
                  <a:lumMod val="50000"/>
                  <a:lumOff val="50000"/>
                  <a:alpha val="0"/>
                </a:scheme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1" name="TextBox 30"/>
          <p:cNvSpPr txBox="1">
            <a:spLocks noChangeArrowheads="1"/>
          </p:cNvSpPr>
          <p:nvPr/>
        </p:nvSpPr>
        <p:spPr bwMode="auto">
          <a:xfrm>
            <a:off x="4060515" y="2250020"/>
            <a:ext cx="1557577" cy="436314"/>
          </a:xfrm>
          <a:prstGeom prst="rect">
            <a:avLst/>
          </a:prstGeom>
          <a:noFill/>
          <a:ln>
            <a:noFill/>
          </a:ln>
          <a:extLst/>
        </p:spPr>
        <p:txBody>
          <a:bodyPr>
            <a:spAutoFit/>
          </a:bodyPr>
          <a:lstStyle>
            <a:defPPr>
              <a:defRPr lang="zh-CN"/>
            </a:defPPr>
            <a:lvl1pPr eaLnBrk="1" hangingPunct="1">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fontAlgn="auto">
              <a:spcBef>
                <a:spcPts val="0"/>
              </a:spcBef>
              <a:spcAft>
                <a:spcPts val="0"/>
              </a:spcAft>
              <a:defRPr/>
            </a:pPr>
            <a:r>
              <a:rPr lang="zh-CN" altLang="en-US" dirty="0" smtClean="0"/>
              <a:t>添加</a:t>
            </a:r>
            <a:r>
              <a:rPr lang="zh-CN" altLang="en-US" dirty="0"/>
              <a:t>标题</a:t>
            </a: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childTnLst>
                          </p:cTn>
                        </p:par>
                        <p:par>
                          <p:cTn id="13" fill="hold">
                            <p:stCondLst>
                              <p:cond delay="1000"/>
                            </p:stCondLst>
                            <p:childTnLst>
                              <p:par>
                                <p:cTn id="14" presetID="22" presetClass="entr" presetSubtype="2"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250"/>
                                        <p:tgtEl>
                                          <p:spTgt spid="21"/>
                                        </p:tgtEl>
                                      </p:cBhvr>
                                    </p:animEffect>
                                  </p:childTnLst>
                                </p:cTn>
                              </p:par>
                              <p:par>
                                <p:cTn id="17" presetID="22" presetClass="entr" presetSubtype="2" fill="hold" nodeType="withEffect">
                                  <p:stCondLst>
                                    <p:cond delay="200"/>
                                  </p:stCondLst>
                                  <p:childTnLst>
                                    <p:set>
                                      <p:cBhvr>
                                        <p:cTn id="18" dur="1" fill="hold">
                                          <p:stCondLst>
                                            <p:cond delay="0"/>
                                          </p:stCondLst>
                                        </p:cTn>
                                        <p:tgtEl>
                                          <p:spTgt spid="20"/>
                                        </p:tgtEl>
                                        <p:attrNameLst>
                                          <p:attrName>style.visibility</p:attrName>
                                        </p:attrNameLst>
                                      </p:cBhvr>
                                      <p:to>
                                        <p:strVal val="visible"/>
                                      </p:to>
                                    </p:set>
                                    <p:animEffect transition="in" filter="wipe(right)">
                                      <p:cBhvr>
                                        <p:cTn id="19" dur="250"/>
                                        <p:tgtEl>
                                          <p:spTgt spid="20"/>
                                        </p:tgtEl>
                                      </p:cBhvr>
                                    </p:animEffect>
                                  </p:childTnLst>
                                </p:cTn>
                              </p:par>
                              <p:par>
                                <p:cTn id="20" presetID="22" presetClass="entr" presetSubtype="8" fill="hold" nodeType="withEffect">
                                  <p:stCondLst>
                                    <p:cond delay="40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250"/>
                                        <p:tgtEl>
                                          <p:spTgt spid="26"/>
                                        </p:tgtEl>
                                      </p:cBhvr>
                                    </p:animEffect>
                                  </p:childTnLst>
                                </p:cTn>
                              </p:par>
                              <p:par>
                                <p:cTn id="23" presetID="22" presetClass="entr" presetSubtype="8" fill="hold" nodeType="withEffect">
                                  <p:stCondLst>
                                    <p:cond delay="60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250"/>
                                        <p:tgtEl>
                                          <p:spTgt spid="27"/>
                                        </p:tgtEl>
                                      </p:cBhvr>
                                    </p:animEffect>
                                  </p:childTnLst>
                                </p:cTn>
                              </p:par>
                              <p:par>
                                <p:cTn id="26" presetID="22" presetClass="entr" presetSubtype="8" fill="hold" nodeType="withEffect">
                                  <p:stCondLst>
                                    <p:cond delay="80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250"/>
                                        <p:tgtEl>
                                          <p:spTgt spid="29"/>
                                        </p:tgtEl>
                                      </p:cBhvr>
                                    </p:animEffect>
                                  </p:childTnLst>
                                </p:cTn>
                              </p:par>
                            </p:childTnLst>
                          </p:cTn>
                        </p:par>
                        <p:par>
                          <p:cTn id="29" fill="hold">
                            <p:stCondLst>
                              <p:cond delay="2050"/>
                            </p:stCondLst>
                            <p:childTnLst>
                              <p:par>
                                <p:cTn id="30" presetID="22" presetClass="entr" presetSubtype="2"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right)">
                                      <p:cBhvr>
                                        <p:cTn id="32" dur="500"/>
                                        <p:tgtEl>
                                          <p:spTgt spid="31"/>
                                        </p:tgtEl>
                                      </p:cBhvr>
                                    </p:animEffect>
                                  </p:childTnLst>
                                </p:cTn>
                              </p:par>
                            </p:childTnLst>
                          </p:cTn>
                        </p:par>
                        <p:par>
                          <p:cTn id="33" fill="hold">
                            <p:stCondLst>
                              <p:cond delay="2550"/>
                            </p:stCondLst>
                            <p:childTnLst>
                              <p:par>
                                <p:cTn id="34" presetID="42"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anim calcmode="lin" valueType="num">
                                      <p:cBhvr>
                                        <p:cTn id="42" dur="1000" fill="hold"/>
                                        <p:tgtEl>
                                          <p:spTgt spid="23"/>
                                        </p:tgtEl>
                                        <p:attrNameLst>
                                          <p:attrName>ppt_x</p:attrName>
                                        </p:attrNameLst>
                                      </p:cBhvr>
                                      <p:tavLst>
                                        <p:tav tm="0">
                                          <p:val>
                                            <p:strVal val="#ppt_x"/>
                                          </p:val>
                                        </p:tav>
                                        <p:tav tm="100000">
                                          <p:val>
                                            <p:strVal val="#ppt_x"/>
                                          </p:val>
                                        </p:tav>
                                      </p:tavLst>
                                    </p:anim>
                                    <p:anim calcmode="lin" valueType="num">
                                      <p:cBhvr>
                                        <p:cTn id="43" dur="1000" fill="hold"/>
                                        <p:tgtEl>
                                          <p:spTgt spid="2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20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30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40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a:spLocks noChangeArrowheads="1"/>
          </p:cNvSpPr>
          <p:nvPr/>
        </p:nvSpPr>
        <p:spPr bwMode="auto">
          <a:xfrm>
            <a:off x="1331913" y="900113"/>
            <a:ext cx="1887537" cy="1887537"/>
          </a:xfrm>
          <a:prstGeom prst="rect">
            <a:avLst/>
          </a:prstGeom>
          <a:solidFill>
            <a:srgbClr val="FFCC00"/>
          </a:solidFill>
          <a:ln w="9525" algn="ctr">
            <a:noFill/>
            <a:miter lim="800000"/>
            <a:headEnd/>
            <a:tailEnd/>
          </a:ln>
        </p:spPr>
        <p:txBody>
          <a:bodyPr lIns="68586" tIns="68589" rIns="68586" bIns="68589"/>
          <a:lstStyle/>
          <a:p>
            <a:pPr defTabSz="685666">
              <a:lnSpc>
                <a:spcPct val="90000"/>
              </a:lnSpc>
              <a:buClr>
                <a:srgbClr val="FFFFFF">
                  <a:lumMod val="50000"/>
                  <a:lumOff val="50000"/>
                </a:srgbClr>
              </a:buClr>
              <a:buSzPct val="90000"/>
              <a:defRPr/>
            </a:pPr>
            <a:endParaRPr lang="en-US" altLang="zh-CN" spc="-30" dirty="0">
              <a:solidFill>
                <a:schemeClr val="bg1"/>
              </a:solidFill>
              <a:latin typeface="微软雅黑" pitchFamily="34" charset="-122"/>
              <a:ea typeface="+mn-ea"/>
              <a:cs typeface="Segoe UI" pitchFamily="34" charset="0"/>
            </a:endParaRPr>
          </a:p>
          <a:p>
            <a:pPr defTabSz="685666">
              <a:lnSpc>
                <a:spcPct val="90000"/>
              </a:lnSpc>
              <a:buClr>
                <a:srgbClr val="FFFFFF">
                  <a:lumMod val="50000"/>
                  <a:lumOff val="50000"/>
                </a:srgbClr>
              </a:buClr>
              <a:buSzPct val="90000"/>
              <a:defRPr/>
            </a:pPr>
            <a:r>
              <a:rPr lang="zh-CN" altLang="en-US" spc="-30" dirty="0">
                <a:solidFill>
                  <a:schemeClr val="bg1"/>
                </a:solidFill>
                <a:latin typeface="微软雅黑" pitchFamily="34" charset="-122"/>
                <a:ea typeface="+mn-ea"/>
                <a:cs typeface="Segoe UI" pitchFamily="34" charset="0"/>
              </a:rPr>
              <a:t>单击填加标题</a:t>
            </a:r>
            <a:endParaRPr lang="en-US" altLang="zh-CN" spc="-30" dirty="0">
              <a:solidFill>
                <a:schemeClr val="bg1"/>
              </a:solidFill>
              <a:latin typeface="微软雅黑" pitchFamily="34" charset="-122"/>
              <a:ea typeface="+mn-ea"/>
              <a:cs typeface="Segoe UI" pitchFamily="34" charset="0"/>
            </a:endParaRPr>
          </a:p>
          <a:p>
            <a:pPr defTabSz="685666">
              <a:lnSpc>
                <a:spcPct val="90000"/>
              </a:lnSpc>
              <a:buClr>
                <a:srgbClr val="FFFFFF">
                  <a:lumMod val="50000"/>
                  <a:lumOff val="50000"/>
                </a:srgbClr>
              </a:buClr>
              <a:buSzPct val="90000"/>
              <a:defRPr/>
            </a:pPr>
            <a:endParaRPr lang="en-US" sz="1900" spc="-30" dirty="0">
              <a:solidFill>
                <a:schemeClr val="bg1"/>
              </a:solidFill>
              <a:latin typeface="微软雅黑" pitchFamily="34" charset="-122"/>
              <a:ea typeface="+mn-ea"/>
              <a:cs typeface="Segoe UI" pitchFamily="34" charset="0"/>
            </a:endParaRPr>
          </a:p>
          <a:p>
            <a:pPr defTabSz="685666">
              <a:lnSpc>
                <a:spcPct val="90000"/>
              </a:lnSpc>
              <a:buClr>
                <a:srgbClr val="FFFFFF">
                  <a:lumMod val="50000"/>
                  <a:lumOff val="50000"/>
                </a:srgbClr>
              </a:buClr>
              <a:buSzPct val="90000"/>
              <a:defRPr/>
            </a:pPr>
            <a:r>
              <a:rPr lang="zh-CN" altLang="en-US" sz="1400" spc="-30" dirty="0">
                <a:solidFill>
                  <a:schemeClr val="bg1"/>
                </a:solidFill>
                <a:latin typeface="微软雅黑" pitchFamily="34" charset="-122"/>
                <a:ea typeface="+mn-ea"/>
                <a:cs typeface="Segoe UI" pitchFamily="34" charset="0"/>
              </a:rPr>
              <a:t>单击填加文字内容</a:t>
            </a:r>
            <a:endParaRPr lang="en-US" altLang="zh-CN" sz="1400" spc="-30" dirty="0">
              <a:solidFill>
                <a:schemeClr val="bg1"/>
              </a:solidFill>
              <a:latin typeface="微软雅黑" pitchFamily="34" charset="-122"/>
              <a:ea typeface="+mn-ea"/>
              <a:cs typeface="Segoe UI" pitchFamily="34" charset="0"/>
            </a:endParaRPr>
          </a:p>
          <a:p>
            <a:pPr defTabSz="685666">
              <a:lnSpc>
                <a:spcPct val="90000"/>
              </a:lnSpc>
              <a:buClr>
                <a:srgbClr val="FFFFFF">
                  <a:lumMod val="50000"/>
                  <a:lumOff val="50000"/>
                </a:srgbClr>
              </a:buClr>
              <a:buSzPct val="90000"/>
              <a:defRPr/>
            </a:pPr>
            <a:r>
              <a:rPr lang="zh-CN" altLang="en-US" sz="1400" spc="-30" dirty="0">
                <a:solidFill>
                  <a:schemeClr val="bg1"/>
                </a:solidFill>
                <a:latin typeface="微软雅黑" pitchFamily="34" charset="-122"/>
                <a:ea typeface="+mn-ea"/>
                <a:cs typeface="Segoe UI" pitchFamily="34" charset="0"/>
              </a:rPr>
              <a:t>单击填加文字内容</a:t>
            </a:r>
            <a:endParaRPr lang="en-US" altLang="zh-CN" sz="1400" spc="-30" dirty="0">
              <a:solidFill>
                <a:schemeClr val="bg1"/>
              </a:solidFill>
              <a:latin typeface="微软雅黑" pitchFamily="34" charset="-122"/>
              <a:ea typeface="+mn-ea"/>
              <a:cs typeface="Segoe UI" pitchFamily="34" charset="0"/>
            </a:endParaRPr>
          </a:p>
          <a:p>
            <a:pPr defTabSz="685666">
              <a:lnSpc>
                <a:spcPct val="90000"/>
              </a:lnSpc>
              <a:buClr>
                <a:srgbClr val="FFFFFF">
                  <a:lumMod val="50000"/>
                  <a:lumOff val="50000"/>
                </a:srgbClr>
              </a:buClr>
              <a:buSzPct val="90000"/>
              <a:defRPr/>
            </a:pPr>
            <a:r>
              <a:rPr lang="zh-CN" altLang="en-US" sz="1400" spc="-30" dirty="0">
                <a:solidFill>
                  <a:schemeClr val="bg1"/>
                </a:solidFill>
                <a:latin typeface="微软雅黑" pitchFamily="34" charset="-122"/>
                <a:ea typeface="+mn-ea"/>
                <a:cs typeface="Segoe UI" pitchFamily="34" charset="0"/>
              </a:rPr>
              <a:t>单击填加文字内容</a:t>
            </a:r>
            <a:endParaRPr lang="en-US" altLang="zh-CN" sz="1400" spc="-30" dirty="0">
              <a:solidFill>
                <a:schemeClr val="bg1"/>
              </a:solidFill>
              <a:latin typeface="微软雅黑" pitchFamily="34" charset="-122"/>
              <a:ea typeface="+mn-ea"/>
              <a:cs typeface="Segoe UI" pitchFamily="34" charset="0"/>
            </a:endParaRPr>
          </a:p>
          <a:p>
            <a:pPr defTabSz="685666">
              <a:lnSpc>
                <a:spcPct val="90000"/>
              </a:lnSpc>
              <a:buClr>
                <a:srgbClr val="FFFFFF">
                  <a:lumMod val="50000"/>
                  <a:lumOff val="50000"/>
                </a:srgbClr>
              </a:buClr>
              <a:buSzPct val="90000"/>
              <a:defRPr/>
            </a:pPr>
            <a:endParaRPr lang="en-US" sz="1400" spc="-30" dirty="0">
              <a:solidFill>
                <a:schemeClr val="bg1"/>
              </a:solidFill>
              <a:latin typeface="微软雅黑" pitchFamily="34" charset="-122"/>
              <a:ea typeface="+mn-ea"/>
              <a:cs typeface="Segoe UI" pitchFamily="34" charset="0"/>
            </a:endParaRPr>
          </a:p>
        </p:txBody>
      </p:sp>
      <p:grpSp>
        <p:nvGrpSpPr>
          <p:cNvPr id="23" name="组合 22"/>
          <p:cNvGrpSpPr>
            <a:grpSpLocks/>
          </p:cNvGrpSpPr>
          <p:nvPr/>
        </p:nvGrpSpPr>
        <p:grpSpPr bwMode="auto">
          <a:xfrm>
            <a:off x="1331913" y="2916238"/>
            <a:ext cx="3889375" cy="1887537"/>
            <a:chOff x="1621077" y="2591060"/>
            <a:chExt cx="3890323" cy="1886881"/>
          </a:xfrm>
        </p:grpSpPr>
        <p:sp>
          <p:nvSpPr>
            <p:cNvPr id="24" name="Rectangle 3"/>
            <p:cNvSpPr>
              <a:spLocks noChangeArrowheads="1"/>
            </p:cNvSpPr>
            <p:nvPr/>
          </p:nvSpPr>
          <p:spPr bwMode="auto">
            <a:xfrm>
              <a:off x="1621077" y="2591060"/>
              <a:ext cx="3890323" cy="1886881"/>
            </a:xfrm>
            <a:prstGeom prst="rect">
              <a:avLst/>
            </a:prstGeom>
            <a:solidFill>
              <a:srgbClr val="00CCFF"/>
            </a:solidFill>
            <a:ln w="9525" algn="ctr">
              <a:noFill/>
              <a:miter lim="800000"/>
              <a:headEnd/>
              <a:tailEnd/>
            </a:ln>
          </p:spPr>
          <p:txBody>
            <a:bodyPr lIns="68586" tIns="68589" rIns="68586" bIns="68589"/>
            <a:lstStyle/>
            <a:p>
              <a:pPr defTabSz="685666">
                <a:lnSpc>
                  <a:spcPct val="90000"/>
                </a:lnSpc>
                <a:buClr>
                  <a:srgbClr val="FFFFFF">
                    <a:lumMod val="50000"/>
                    <a:lumOff val="50000"/>
                  </a:srgbClr>
                </a:buClr>
                <a:buSzPct val="90000"/>
                <a:defRPr/>
              </a:pPr>
              <a:r>
                <a:rPr lang="zh-CN" altLang="en-US" sz="2800" spc="-30" dirty="0">
                  <a:solidFill>
                    <a:schemeClr val="bg1"/>
                  </a:solidFill>
                  <a:latin typeface="微软雅黑" pitchFamily="34" charset="-122"/>
                  <a:ea typeface="+mn-ea"/>
                  <a:cs typeface="Segoe UI" pitchFamily="34" charset="0"/>
                </a:rPr>
                <a:t>单击填加标题</a:t>
              </a:r>
              <a:endParaRPr lang="en-US" altLang="zh-CN" sz="2800" spc="-30" dirty="0">
                <a:solidFill>
                  <a:schemeClr val="bg1"/>
                </a:solidFill>
                <a:latin typeface="微软雅黑" pitchFamily="34" charset="-122"/>
                <a:ea typeface="+mn-ea"/>
                <a:cs typeface="Segoe UI" pitchFamily="34" charset="0"/>
              </a:endParaRPr>
            </a:p>
            <a:p>
              <a:pPr defTabSz="685666">
                <a:lnSpc>
                  <a:spcPct val="90000"/>
                </a:lnSpc>
                <a:buClr>
                  <a:srgbClr val="FFFFFF">
                    <a:lumMod val="50000"/>
                    <a:lumOff val="50000"/>
                  </a:srgbClr>
                </a:buClr>
                <a:buSzPct val="90000"/>
                <a:defRPr/>
              </a:pPr>
              <a:endParaRPr lang="en-US" sz="1600" spc="-30" dirty="0">
                <a:solidFill>
                  <a:schemeClr val="bg1"/>
                </a:solidFill>
                <a:latin typeface="微软雅黑" pitchFamily="34" charset="-122"/>
                <a:ea typeface="+mn-ea"/>
                <a:cs typeface="Segoe UI" pitchFamily="34" charset="0"/>
              </a:endParaRPr>
            </a:p>
            <a:p>
              <a:pPr defTabSz="685666">
                <a:lnSpc>
                  <a:spcPct val="90000"/>
                </a:lnSpc>
                <a:buClr>
                  <a:srgbClr val="FFFFFF">
                    <a:lumMod val="50000"/>
                    <a:lumOff val="50000"/>
                  </a:srgbClr>
                </a:buClr>
                <a:buSzPct val="90000"/>
                <a:defRPr/>
              </a:pPr>
              <a:r>
                <a:rPr lang="zh-CN" altLang="en-US" sz="1600" spc="-30" dirty="0">
                  <a:solidFill>
                    <a:schemeClr val="bg1"/>
                  </a:solidFill>
                  <a:latin typeface="微软雅黑" pitchFamily="34" charset="-122"/>
                  <a:ea typeface="+mn-ea"/>
                  <a:cs typeface="Segoe UI" pitchFamily="34" charset="0"/>
                </a:rPr>
                <a:t>单击填加文字内容</a:t>
              </a:r>
              <a:endParaRPr lang="en-US" sz="1600" spc="-30" dirty="0">
                <a:solidFill>
                  <a:schemeClr val="bg1"/>
                </a:solidFill>
                <a:latin typeface="微软雅黑" pitchFamily="34" charset="-122"/>
                <a:ea typeface="+mn-ea"/>
                <a:cs typeface="Segoe UI" pitchFamily="34" charset="0"/>
              </a:endParaRPr>
            </a:p>
          </p:txBody>
        </p:sp>
        <p:sp>
          <p:nvSpPr>
            <p:cNvPr id="29702" name="Freeform 72"/>
            <p:cNvSpPr>
              <a:spLocks noEditPoints="1"/>
            </p:cNvSpPr>
            <p:nvPr/>
          </p:nvSpPr>
          <p:spPr bwMode="auto">
            <a:xfrm>
              <a:off x="4567270" y="3534499"/>
              <a:ext cx="743144" cy="744482"/>
            </a:xfrm>
            <a:custGeom>
              <a:avLst/>
              <a:gdLst>
                <a:gd name="T0" fmla="*/ 2147483647 w 411"/>
                <a:gd name="T1" fmla="*/ 2147483647 h 412"/>
                <a:gd name="T2" fmla="*/ 2147483647 w 411"/>
                <a:gd name="T3" fmla="*/ 2147483647 h 412"/>
                <a:gd name="T4" fmla="*/ 2147483647 w 411"/>
                <a:gd name="T5" fmla="*/ 2147483647 h 412"/>
                <a:gd name="T6" fmla="*/ 2147483647 w 411"/>
                <a:gd name="T7" fmla="*/ 2147483647 h 412"/>
                <a:gd name="T8" fmla="*/ 2147483647 w 411"/>
                <a:gd name="T9" fmla="*/ 0 h 412"/>
                <a:gd name="T10" fmla="*/ 2147483647 w 411"/>
                <a:gd name="T11" fmla="*/ 2147483647 h 412"/>
                <a:gd name="T12" fmla="*/ 2147483647 w 411"/>
                <a:gd name="T13" fmla="*/ 2147483647 h 412"/>
                <a:gd name="T14" fmla="*/ 2147483647 w 411"/>
                <a:gd name="T15" fmla="*/ 2147483647 h 412"/>
                <a:gd name="T16" fmla="*/ 2147483647 w 411"/>
                <a:gd name="T17" fmla="*/ 2147483647 h 412"/>
                <a:gd name="T18" fmla="*/ 0 w 411"/>
                <a:gd name="T19" fmla="*/ 2147483647 h 412"/>
                <a:gd name="T20" fmla="*/ 2147483647 w 411"/>
                <a:gd name="T21" fmla="*/ 2147483647 h 412"/>
                <a:gd name="T22" fmla="*/ 2147483647 w 411"/>
                <a:gd name="T23" fmla="*/ 2147483647 h 412"/>
                <a:gd name="T24" fmla="*/ 2147483647 w 411"/>
                <a:gd name="T25" fmla="*/ 2147483647 h 412"/>
                <a:gd name="T26" fmla="*/ 2147483647 w 411"/>
                <a:gd name="T27" fmla="*/ 2147483647 h 412"/>
                <a:gd name="T28" fmla="*/ 2147483647 w 411"/>
                <a:gd name="T29" fmla="*/ 2147483647 h 412"/>
                <a:gd name="T30" fmla="*/ 2147483647 w 411"/>
                <a:gd name="T31" fmla="*/ 2147483647 h 412"/>
                <a:gd name="T32" fmla="*/ 2147483647 w 411"/>
                <a:gd name="T33" fmla="*/ 2147483647 h 412"/>
                <a:gd name="T34" fmla="*/ 2147483647 w 411"/>
                <a:gd name="T35" fmla="*/ 2147483647 h 412"/>
                <a:gd name="T36" fmla="*/ 2147483647 w 411"/>
                <a:gd name="T37" fmla="*/ 2147483647 h 412"/>
                <a:gd name="T38" fmla="*/ 2147483647 w 411"/>
                <a:gd name="T39" fmla="*/ 2147483647 h 412"/>
                <a:gd name="T40" fmla="*/ 2147483647 w 411"/>
                <a:gd name="T41" fmla="*/ 2147483647 h 412"/>
                <a:gd name="T42" fmla="*/ 2147483647 w 411"/>
                <a:gd name="T43" fmla="*/ 2147483647 h 412"/>
                <a:gd name="T44" fmla="*/ 2147483647 w 411"/>
                <a:gd name="T45" fmla="*/ 2147483647 h 412"/>
                <a:gd name="T46" fmla="*/ 2147483647 w 411"/>
                <a:gd name="T47" fmla="*/ 2147483647 h 412"/>
                <a:gd name="T48" fmla="*/ 2147483647 w 411"/>
                <a:gd name="T49" fmla="*/ 2147483647 h 412"/>
                <a:gd name="T50" fmla="*/ 2147483647 w 411"/>
                <a:gd name="T51" fmla="*/ 2147483647 h 412"/>
                <a:gd name="T52" fmla="*/ 2147483647 w 411"/>
                <a:gd name="T53" fmla="*/ 2147483647 h 412"/>
                <a:gd name="T54" fmla="*/ 2147483647 w 411"/>
                <a:gd name="T55" fmla="*/ 2147483647 h 412"/>
                <a:gd name="T56" fmla="*/ 2147483647 w 411"/>
                <a:gd name="T57" fmla="*/ 2147483647 h 412"/>
                <a:gd name="T58" fmla="*/ 2147483647 w 411"/>
                <a:gd name="T59" fmla="*/ 2147483647 h 412"/>
                <a:gd name="T60" fmla="*/ 2147483647 w 411"/>
                <a:gd name="T61" fmla="*/ 2147483647 h 412"/>
                <a:gd name="T62" fmla="*/ 2147483647 w 411"/>
                <a:gd name="T63" fmla="*/ 2147483647 h 412"/>
                <a:gd name="T64" fmla="*/ 2147483647 w 411"/>
                <a:gd name="T65" fmla="*/ 2147483647 h 412"/>
                <a:gd name="T66" fmla="*/ 2147483647 w 411"/>
                <a:gd name="T67" fmla="*/ 2147483647 h 412"/>
                <a:gd name="T68" fmla="*/ 2147483647 w 411"/>
                <a:gd name="T69" fmla="*/ 2147483647 h 412"/>
                <a:gd name="T70" fmla="*/ 2147483647 w 411"/>
                <a:gd name="T71" fmla="*/ 2147483647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w="9525">
              <a:noFill/>
              <a:round/>
              <a:headEnd/>
              <a:tailEnd/>
            </a:ln>
          </p:spPr>
          <p:txBody>
            <a:bodyPr lIns="68589" tIns="34295" rIns="68589" bIns="34295"/>
            <a:lstStyle/>
            <a:p>
              <a:endParaRPr lang="zh-CN" altLang="en-US"/>
            </a:p>
          </p:txBody>
        </p:sp>
      </p:grpSp>
      <p:sp>
        <p:nvSpPr>
          <p:cNvPr id="26" name="Rectangle 2"/>
          <p:cNvSpPr/>
          <p:nvPr/>
        </p:nvSpPr>
        <p:spPr bwMode="auto">
          <a:xfrm>
            <a:off x="3308350" y="900113"/>
            <a:ext cx="1887538" cy="1887537"/>
          </a:xfrm>
          <a:prstGeom prst="rect">
            <a:avLst/>
          </a:prstGeom>
          <a:solidFill>
            <a:schemeClr val="accent1"/>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666">
              <a:lnSpc>
                <a:spcPct val="90000"/>
              </a:lnSpc>
              <a:buClr>
                <a:srgbClr val="FFFFFF">
                  <a:lumMod val="50000"/>
                  <a:lumOff val="50000"/>
                </a:srgbClr>
              </a:buClr>
              <a:buSzPct val="90000"/>
              <a:defRPr/>
            </a:pPr>
            <a:endParaRPr lang="en-US" altLang="zh-CN"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r>
              <a:rPr lang="zh-CN" altLang="en-US" spc="-30" dirty="0">
                <a:solidFill>
                  <a:schemeClr val="bg1"/>
                </a:solidFill>
                <a:latin typeface="微软雅黑" pitchFamily="34" charset="-122"/>
                <a:cs typeface="Segoe UI" pitchFamily="34" charset="0"/>
              </a:rPr>
              <a:t>单击填加标题</a:t>
            </a:r>
            <a:endParaRPr lang="en-US" altLang="zh-CN"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endParaRPr lang="en-US"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r>
              <a:rPr lang="zh-CN" altLang="en-US" sz="1400" spc="-30" dirty="0">
                <a:solidFill>
                  <a:schemeClr val="bg1"/>
                </a:solidFill>
                <a:latin typeface="微软雅黑" pitchFamily="34" charset="-122"/>
                <a:cs typeface="Segoe UI" pitchFamily="34" charset="0"/>
              </a:rPr>
              <a:t>单击填加文字内容</a:t>
            </a:r>
            <a:endParaRPr lang="en-US" altLang="zh-CN" sz="1400"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r>
              <a:rPr lang="zh-CN" altLang="en-US" sz="1400" spc="-30" dirty="0">
                <a:solidFill>
                  <a:schemeClr val="bg1"/>
                </a:solidFill>
                <a:latin typeface="微软雅黑" pitchFamily="34" charset="-122"/>
                <a:cs typeface="Segoe UI" pitchFamily="34" charset="0"/>
              </a:rPr>
              <a:t>单击填加文字内容</a:t>
            </a:r>
            <a:endParaRPr lang="en-US" altLang="zh-CN" sz="1400"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r>
              <a:rPr lang="zh-CN" altLang="en-US" sz="1400" spc="-30" dirty="0">
                <a:solidFill>
                  <a:schemeClr val="bg1"/>
                </a:solidFill>
                <a:latin typeface="微软雅黑" pitchFamily="34" charset="-122"/>
                <a:cs typeface="Segoe UI" pitchFamily="34" charset="0"/>
              </a:rPr>
              <a:t>单击填加文字内容</a:t>
            </a:r>
            <a:endParaRPr lang="en-US" altLang="zh-CN" sz="1400"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endParaRPr lang="en-US" sz="1400" spc="-30" dirty="0">
              <a:solidFill>
                <a:schemeClr val="bg1"/>
              </a:solidFill>
              <a:latin typeface="微软雅黑" pitchFamily="34" charset="-122"/>
              <a:cs typeface="Segoe UI" pitchFamily="34" charset="0"/>
            </a:endParaRPr>
          </a:p>
        </p:txBody>
      </p:sp>
      <p:pic>
        <p:nvPicPr>
          <p:cNvPr id="27" name="图片 26"/>
          <p:cNvPicPr>
            <a:picLocks noChangeAspect="1"/>
          </p:cNvPicPr>
          <p:nvPr/>
        </p:nvPicPr>
        <p:blipFill>
          <a:blip r:embed="rId3"/>
          <a:srcRect t="3629" b="2689"/>
          <a:stretch>
            <a:fillRect/>
          </a:stretch>
        </p:blipFill>
        <p:spPr bwMode="auto">
          <a:xfrm>
            <a:off x="5311775" y="900113"/>
            <a:ext cx="2862263" cy="3887787"/>
          </a:xfrm>
          <a:prstGeom prst="rect">
            <a:avLst/>
          </a:prstGeom>
          <a:noFill/>
          <a:ln w="19050">
            <a:noFill/>
            <a:miter lim="800000"/>
            <a:headEnd/>
            <a:tailEnd/>
          </a:ln>
        </p:spPr>
      </p:pic>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4156474" y="2797995"/>
            <a:ext cx="3565448" cy="358422"/>
          </a:xfrm>
          <a:prstGeom prst="rect">
            <a:avLst/>
          </a:prstGeom>
          <a:noFill/>
          <a:ln w="9525">
            <a:noFill/>
            <a:miter lim="800000"/>
            <a:headEnd/>
            <a:tailEnd/>
          </a:ln>
        </p:spPr>
        <p:txBody>
          <a:bodyPr>
            <a:spAutoFit/>
          </a:bodyPr>
          <a:lstStyle/>
          <a:p>
            <a:pPr fontAlgn="auto" latinLnBrk="1">
              <a:spcBef>
                <a:spcPts val="0"/>
              </a:spcBef>
              <a:spcAft>
                <a:spcPts val="0"/>
              </a:spcAft>
              <a:buClr>
                <a:srgbClr val="FF0000"/>
              </a:buClr>
              <a:buSzPct val="70000"/>
              <a:defRPr/>
            </a:pPr>
            <a:r>
              <a:rPr kumimoji="1" lang="en-US" altLang="zh-CN" sz="2400" b="1" dirty="0">
                <a:gradFill>
                  <a:gsLst>
                    <a:gs pos="0">
                      <a:srgbClr val="D31FE1"/>
                    </a:gs>
                    <a:gs pos="90000">
                      <a:srgbClr val="7A0C72"/>
                    </a:gs>
                  </a:gsLst>
                  <a:lin ang="2700000" scaled="1"/>
                </a:gradFill>
                <a:latin typeface="微软雅黑" pitchFamily="34" charset="-122"/>
                <a:ea typeface="微软雅黑" pitchFamily="34" charset="-122"/>
              </a:rPr>
              <a:t>10 </a:t>
            </a:r>
            <a:r>
              <a:rPr kumimoji="1" lang="zh-CN" altLang="en-US" sz="1600" dirty="0">
                <a:solidFill>
                  <a:prstClr val="black"/>
                </a:solidFill>
                <a:latin typeface="微软雅黑" pitchFamily="34" charset="-122"/>
                <a:ea typeface="微软雅黑" pitchFamily="34" charset="-122"/>
              </a:rPr>
              <a:t>条成绩，点击添加文本</a:t>
            </a:r>
          </a:p>
        </p:txBody>
      </p:sp>
      <p:sp>
        <p:nvSpPr>
          <p:cNvPr id="5" name="Freeform 7"/>
          <p:cNvSpPr>
            <a:spLocks/>
          </p:cNvSpPr>
          <p:nvPr/>
        </p:nvSpPr>
        <p:spPr bwMode="auto">
          <a:xfrm>
            <a:off x="1575905" y="726898"/>
            <a:ext cx="5905893" cy="3658189"/>
          </a:xfrm>
          <a:custGeom>
            <a:avLst/>
            <a:gdLst/>
            <a:ahLst/>
            <a:cxnLst>
              <a:cxn ang="0">
                <a:pos x="0" y="455"/>
              </a:cxn>
              <a:cxn ang="0">
                <a:pos x="117" y="455"/>
              </a:cxn>
              <a:cxn ang="0">
                <a:pos x="117" y="378"/>
              </a:cxn>
              <a:cxn ang="0">
                <a:pos x="117" y="337"/>
              </a:cxn>
              <a:cxn ang="0">
                <a:pos x="158" y="337"/>
              </a:cxn>
              <a:cxn ang="0">
                <a:pos x="235" y="337"/>
              </a:cxn>
              <a:cxn ang="0">
                <a:pos x="235" y="260"/>
              </a:cxn>
              <a:cxn ang="0">
                <a:pos x="235" y="219"/>
              </a:cxn>
              <a:cxn ang="0">
                <a:pos x="276" y="219"/>
              </a:cxn>
              <a:cxn ang="0">
                <a:pos x="353" y="219"/>
              </a:cxn>
              <a:cxn ang="0">
                <a:pos x="353" y="142"/>
              </a:cxn>
              <a:cxn ang="0">
                <a:pos x="353" y="101"/>
              </a:cxn>
              <a:cxn ang="0">
                <a:pos x="394" y="101"/>
              </a:cxn>
              <a:cxn ang="0">
                <a:pos x="495" y="101"/>
              </a:cxn>
              <a:cxn ang="0">
                <a:pos x="568" y="29"/>
              </a:cxn>
              <a:cxn ang="0">
                <a:pos x="560" y="21"/>
              </a:cxn>
              <a:cxn ang="0">
                <a:pos x="593" y="10"/>
              </a:cxn>
              <a:cxn ang="0">
                <a:pos x="625" y="0"/>
              </a:cxn>
              <a:cxn ang="0">
                <a:pos x="615" y="32"/>
              </a:cxn>
              <a:cxn ang="0">
                <a:pos x="604" y="65"/>
              </a:cxn>
              <a:cxn ang="0">
                <a:pos x="596" y="57"/>
              </a:cxn>
              <a:cxn ang="0">
                <a:pos x="512" y="142"/>
              </a:cxn>
              <a:cxn ang="0">
                <a:pos x="512" y="142"/>
              </a:cxn>
              <a:cxn ang="0">
                <a:pos x="394" y="142"/>
              </a:cxn>
              <a:cxn ang="0">
                <a:pos x="394" y="219"/>
              </a:cxn>
              <a:cxn ang="0">
                <a:pos x="394" y="260"/>
              </a:cxn>
              <a:cxn ang="0">
                <a:pos x="353" y="260"/>
              </a:cxn>
              <a:cxn ang="0">
                <a:pos x="276" y="260"/>
              </a:cxn>
              <a:cxn ang="0">
                <a:pos x="276" y="337"/>
              </a:cxn>
              <a:cxn ang="0">
                <a:pos x="276" y="378"/>
              </a:cxn>
              <a:cxn ang="0">
                <a:pos x="235" y="378"/>
              </a:cxn>
              <a:cxn ang="0">
                <a:pos x="158" y="378"/>
              </a:cxn>
              <a:cxn ang="0">
                <a:pos x="158" y="455"/>
              </a:cxn>
              <a:cxn ang="0">
                <a:pos x="158" y="495"/>
              </a:cxn>
              <a:cxn ang="0">
                <a:pos x="117" y="495"/>
              </a:cxn>
              <a:cxn ang="0">
                <a:pos x="0" y="495"/>
              </a:cxn>
              <a:cxn ang="0">
                <a:pos x="0" y="455"/>
              </a:cxn>
            </a:cxnLst>
            <a:rect l="0" t="0" r="r" b="b"/>
            <a:pathLst>
              <a:path w="625" h="495">
                <a:moveTo>
                  <a:pt x="0" y="455"/>
                </a:moveTo>
                <a:lnTo>
                  <a:pt x="117" y="455"/>
                </a:lnTo>
                <a:lnTo>
                  <a:pt x="117" y="378"/>
                </a:lnTo>
                <a:lnTo>
                  <a:pt x="117" y="337"/>
                </a:lnTo>
                <a:lnTo>
                  <a:pt x="158" y="337"/>
                </a:lnTo>
                <a:lnTo>
                  <a:pt x="235" y="337"/>
                </a:lnTo>
                <a:lnTo>
                  <a:pt x="235" y="260"/>
                </a:lnTo>
                <a:lnTo>
                  <a:pt x="235" y="219"/>
                </a:lnTo>
                <a:lnTo>
                  <a:pt x="276" y="219"/>
                </a:lnTo>
                <a:lnTo>
                  <a:pt x="353" y="219"/>
                </a:lnTo>
                <a:lnTo>
                  <a:pt x="353" y="142"/>
                </a:lnTo>
                <a:lnTo>
                  <a:pt x="353" y="101"/>
                </a:lnTo>
                <a:lnTo>
                  <a:pt x="394" y="101"/>
                </a:lnTo>
                <a:lnTo>
                  <a:pt x="495" y="101"/>
                </a:lnTo>
                <a:lnTo>
                  <a:pt x="568" y="29"/>
                </a:lnTo>
                <a:lnTo>
                  <a:pt x="560" y="21"/>
                </a:lnTo>
                <a:lnTo>
                  <a:pt x="593" y="10"/>
                </a:lnTo>
                <a:lnTo>
                  <a:pt x="625" y="0"/>
                </a:lnTo>
                <a:lnTo>
                  <a:pt x="615" y="32"/>
                </a:lnTo>
                <a:lnTo>
                  <a:pt x="604" y="65"/>
                </a:lnTo>
                <a:lnTo>
                  <a:pt x="596" y="57"/>
                </a:lnTo>
                <a:lnTo>
                  <a:pt x="512" y="142"/>
                </a:lnTo>
                <a:lnTo>
                  <a:pt x="512" y="142"/>
                </a:lnTo>
                <a:lnTo>
                  <a:pt x="394" y="142"/>
                </a:lnTo>
                <a:lnTo>
                  <a:pt x="394" y="219"/>
                </a:lnTo>
                <a:lnTo>
                  <a:pt x="394" y="260"/>
                </a:lnTo>
                <a:lnTo>
                  <a:pt x="353" y="260"/>
                </a:lnTo>
                <a:lnTo>
                  <a:pt x="276" y="260"/>
                </a:lnTo>
                <a:lnTo>
                  <a:pt x="276" y="337"/>
                </a:lnTo>
                <a:lnTo>
                  <a:pt x="276" y="378"/>
                </a:lnTo>
                <a:lnTo>
                  <a:pt x="235" y="378"/>
                </a:lnTo>
                <a:lnTo>
                  <a:pt x="158" y="378"/>
                </a:lnTo>
                <a:lnTo>
                  <a:pt x="158" y="455"/>
                </a:lnTo>
                <a:lnTo>
                  <a:pt x="158" y="495"/>
                </a:lnTo>
                <a:lnTo>
                  <a:pt x="117" y="495"/>
                </a:lnTo>
                <a:lnTo>
                  <a:pt x="0" y="495"/>
                </a:lnTo>
                <a:lnTo>
                  <a:pt x="0" y="455"/>
                </a:lnTo>
              </a:path>
            </a:pathLst>
          </a:custGeom>
          <a:gradFill flip="none" rotWithShape="1">
            <a:gsLst>
              <a:gs pos="0">
                <a:srgbClr val="0070C0"/>
              </a:gs>
              <a:gs pos="100000">
                <a:srgbClr val="00B0F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fontAlgn="auto">
              <a:spcBef>
                <a:spcPts val="0"/>
              </a:spcBef>
              <a:spcAft>
                <a:spcPts val="0"/>
              </a:spcAft>
              <a:defRPr/>
            </a:pPr>
            <a:endParaRPr lang="zh-CN" altLang="en-US" kern="0" dirty="0">
              <a:solidFill>
                <a:prstClr val="white"/>
              </a:solidFill>
              <a:latin typeface="Calibri"/>
              <a:ea typeface="微软雅黑" pitchFamily="34" charset="-122"/>
            </a:endParaRPr>
          </a:p>
        </p:txBody>
      </p:sp>
      <p:grpSp>
        <p:nvGrpSpPr>
          <p:cNvPr id="6" name="组合 19"/>
          <p:cNvGrpSpPr>
            <a:grpSpLocks/>
          </p:cNvGrpSpPr>
          <p:nvPr/>
        </p:nvGrpSpPr>
        <p:grpSpPr bwMode="auto">
          <a:xfrm>
            <a:off x="1525588" y="3614738"/>
            <a:ext cx="1060450" cy="447675"/>
            <a:chOff x="80569" y="4886278"/>
            <a:chExt cx="1213952" cy="574012"/>
          </a:xfrm>
        </p:grpSpPr>
        <p:sp>
          <p:nvSpPr>
            <p:cNvPr id="31760" name="矩形 8"/>
            <p:cNvSpPr>
              <a:spLocks noChangeArrowheads="1"/>
            </p:cNvSpPr>
            <p:nvPr/>
          </p:nvSpPr>
          <p:spPr bwMode="auto">
            <a:xfrm>
              <a:off x="80569" y="4886278"/>
              <a:ext cx="1083223" cy="470300"/>
            </a:xfrm>
            <a:prstGeom prst="rect">
              <a:avLst/>
            </a:prstGeom>
            <a:noFill/>
            <a:ln w="9525">
              <a:noFill/>
              <a:miter lim="800000"/>
              <a:headEnd/>
              <a:tailEnd/>
            </a:ln>
          </p:spPr>
          <p:txBody>
            <a:bodyPr wrap="none">
              <a:spAutoFit/>
            </a:bodyPr>
            <a:lstStyle/>
            <a:p>
              <a:pPr algn="ctr"/>
              <a:r>
                <a:rPr kumimoji="1" lang="en-US" altLang="zh-CN">
                  <a:solidFill>
                    <a:srgbClr val="000000"/>
                  </a:solidFill>
                  <a:latin typeface="微软雅黑" pitchFamily="34" charset="-122"/>
                  <a:ea typeface="微软雅黑" pitchFamily="34" charset="-122"/>
                </a:rPr>
                <a:t>2001</a:t>
              </a:r>
              <a:r>
                <a:rPr kumimoji="1" lang="zh-CN" altLang="en-US">
                  <a:solidFill>
                    <a:srgbClr val="000000"/>
                  </a:solidFill>
                  <a:latin typeface="微软雅黑" pitchFamily="34" charset="-122"/>
                  <a:ea typeface="微软雅黑" pitchFamily="34" charset="-122"/>
                </a:rPr>
                <a:t>年</a:t>
              </a:r>
              <a:endParaRPr lang="zh-CN" altLang="en-US">
                <a:solidFill>
                  <a:srgbClr val="000000"/>
                </a:solidFill>
                <a:latin typeface="Calibri" pitchFamily="34" charset="0"/>
                <a:ea typeface="微软雅黑" pitchFamily="34" charset="-122"/>
              </a:endParaRPr>
            </a:p>
          </p:txBody>
        </p:sp>
        <p:cxnSp>
          <p:nvCxnSpPr>
            <p:cNvPr id="8" name="直接连接符 7"/>
            <p:cNvCxnSpPr/>
            <p:nvPr/>
          </p:nvCxnSpPr>
          <p:spPr>
            <a:xfrm>
              <a:off x="142844" y="5311788"/>
              <a:ext cx="1044000" cy="1552"/>
            </a:xfrm>
            <a:prstGeom prst="line">
              <a:avLst/>
            </a:prstGeom>
            <a:noFill/>
            <a:ln w="63500" algn="ctr">
              <a:gradFill>
                <a:gsLst>
                  <a:gs pos="0">
                    <a:srgbClr val="00B0F0"/>
                  </a:gs>
                  <a:gs pos="100000">
                    <a:srgbClr val="0070C0"/>
                  </a:gs>
                </a:gsLst>
                <a:lin ang="2700000" scaled="0"/>
              </a:gradFill>
              <a:miter lim="800000"/>
              <a:headEnd/>
              <a:tailEnd/>
            </a:ln>
            <a:effectLst>
              <a:outerShdw blurRad="50800" dist="38100" dir="2700000" algn="tl" rotWithShape="0">
                <a:prstClr val="black">
                  <a:alpha val="40000"/>
                </a:prstClr>
              </a:outerShdw>
            </a:effectLst>
          </p:spPr>
        </p:cxnSp>
      </p:grpSp>
      <p:grpSp>
        <p:nvGrpSpPr>
          <p:cNvPr id="9" name="组合 18"/>
          <p:cNvGrpSpPr>
            <a:grpSpLocks/>
          </p:cNvGrpSpPr>
          <p:nvPr/>
        </p:nvGrpSpPr>
        <p:grpSpPr bwMode="auto">
          <a:xfrm>
            <a:off x="2651125" y="2763838"/>
            <a:ext cx="1042988" cy="438150"/>
            <a:chOff x="1370059" y="3786188"/>
            <a:chExt cx="1194935" cy="567593"/>
          </a:xfrm>
        </p:grpSpPr>
        <p:sp>
          <p:nvSpPr>
            <p:cNvPr id="31758" name="矩形 9"/>
            <p:cNvSpPr>
              <a:spLocks noChangeArrowheads="1"/>
            </p:cNvSpPr>
            <p:nvPr/>
          </p:nvSpPr>
          <p:spPr bwMode="auto">
            <a:xfrm>
              <a:off x="1370391" y="3786188"/>
              <a:ext cx="1083467" cy="474530"/>
            </a:xfrm>
            <a:prstGeom prst="rect">
              <a:avLst/>
            </a:prstGeom>
            <a:noFill/>
            <a:ln w="9525">
              <a:noFill/>
              <a:miter lim="800000"/>
              <a:headEnd/>
              <a:tailEnd/>
            </a:ln>
          </p:spPr>
          <p:txBody>
            <a:bodyPr wrap="none">
              <a:spAutoFit/>
            </a:bodyPr>
            <a:lstStyle/>
            <a:p>
              <a:pPr algn="ctr" latinLnBrk="1">
                <a:buClr>
                  <a:srgbClr val="FF0000"/>
                </a:buClr>
                <a:buSzPct val="70000"/>
              </a:pPr>
              <a:r>
                <a:rPr kumimoji="1" lang="en-US" altLang="zh-CN">
                  <a:solidFill>
                    <a:srgbClr val="000000"/>
                  </a:solidFill>
                  <a:latin typeface="微软雅黑" pitchFamily="34" charset="-122"/>
                  <a:ea typeface="微软雅黑" pitchFamily="34" charset="-122"/>
                </a:rPr>
                <a:t>2005</a:t>
              </a:r>
              <a:r>
                <a:rPr kumimoji="1" lang="zh-CN" altLang="en-US">
                  <a:solidFill>
                    <a:srgbClr val="000000"/>
                  </a:solidFill>
                  <a:latin typeface="微软雅黑" pitchFamily="34" charset="-122"/>
                  <a:ea typeface="微软雅黑" pitchFamily="34" charset="-122"/>
                </a:rPr>
                <a:t>年</a:t>
              </a:r>
            </a:p>
          </p:txBody>
        </p:sp>
        <p:cxnSp>
          <p:nvCxnSpPr>
            <p:cNvPr id="11" name="直接连接符 10"/>
            <p:cNvCxnSpPr/>
            <p:nvPr/>
          </p:nvCxnSpPr>
          <p:spPr>
            <a:xfrm>
              <a:off x="1418198" y="4202118"/>
              <a:ext cx="1044000" cy="1552"/>
            </a:xfrm>
            <a:prstGeom prst="line">
              <a:avLst/>
            </a:prstGeom>
            <a:noFill/>
            <a:ln w="63500" algn="ctr">
              <a:gradFill>
                <a:gsLst>
                  <a:gs pos="0">
                    <a:srgbClr val="00B0F0"/>
                  </a:gs>
                  <a:gs pos="100000">
                    <a:srgbClr val="0070C0"/>
                  </a:gs>
                </a:gsLst>
                <a:lin ang="2700000" scaled="0"/>
              </a:gradFill>
              <a:miter lim="800000"/>
              <a:headEnd/>
              <a:tailEnd/>
            </a:ln>
            <a:effectLst>
              <a:outerShdw blurRad="50800" dist="38100" dir="2700000" algn="tl" rotWithShape="0">
                <a:prstClr val="black">
                  <a:alpha val="40000"/>
                </a:prstClr>
              </a:outerShdw>
            </a:effectLst>
          </p:spPr>
        </p:cxnSp>
      </p:grpSp>
      <p:grpSp>
        <p:nvGrpSpPr>
          <p:cNvPr id="12" name="组合 17"/>
          <p:cNvGrpSpPr>
            <a:grpSpLocks/>
          </p:cNvGrpSpPr>
          <p:nvPr/>
        </p:nvGrpSpPr>
        <p:grpSpPr bwMode="auto">
          <a:xfrm>
            <a:off x="3733800" y="1897063"/>
            <a:ext cx="1042988" cy="436562"/>
            <a:chOff x="2608788" y="2671700"/>
            <a:chExt cx="1194935" cy="560760"/>
          </a:xfrm>
        </p:grpSpPr>
        <p:sp>
          <p:nvSpPr>
            <p:cNvPr id="13" name="矩形 10"/>
            <p:cNvSpPr>
              <a:spLocks noChangeArrowheads="1"/>
            </p:cNvSpPr>
            <p:nvPr/>
          </p:nvSpPr>
          <p:spPr bwMode="auto">
            <a:xfrm>
              <a:off x="2621520" y="2671700"/>
              <a:ext cx="1083989" cy="471038"/>
            </a:xfrm>
            <a:prstGeom prst="rect">
              <a:avLst/>
            </a:prstGeom>
            <a:noFill/>
            <a:ln>
              <a:noFill/>
            </a:ln>
            <a:extLst/>
          </p:spPr>
          <p:txBody>
            <a:bodyPr wrap="none">
              <a:spAutoFit/>
            </a:bodyPr>
            <a:lstStyle/>
            <a:p>
              <a:pPr algn="ctr" fontAlgn="auto" latinLnBrk="1">
                <a:spcBef>
                  <a:spcPts val="0"/>
                </a:spcBef>
                <a:spcAft>
                  <a:spcPts val="0"/>
                </a:spcAft>
                <a:buClr>
                  <a:srgbClr val="FF0000"/>
                </a:buClr>
                <a:buSzPct val="70000"/>
                <a:defRPr/>
              </a:pPr>
              <a:r>
                <a:rPr kumimoji="1" lang="en-US" altLang="zh-CN" kern="0" dirty="0">
                  <a:solidFill>
                    <a:prstClr val="black"/>
                  </a:solidFill>
                  <a:latin typeface="微软雅黑" pitchFamily="34" charset="-122"/>
                  <a:ea typeface="微软雅黑" pitchFamily="34" charset="-122"/>
                </a:rPr>
                <a:t>2009</a:t>
              </a:r>
              <a:r>
                <a:rPr kumimoji="1" lang="zh-CN" altLang="en-US" kern="0" dirty="0">
                  <a:solidFill>
                    <a:prstClr val="black"/>
                  </a:solidFill>
                  <a:latin typeface="微软雅黑" pitchFamily="34" charset="-122"/>
                  <a:ea typeface="微软雅黑" pitchFamily="34" charset="-122"/>
                </a:rPr>
                <a:t>年</a:t>
              </a:r>
            </a:p>
          </p:txBody>
        </p:sp>
        <p:cxnSp>
          <p:nvCxnSpPr>
            <p:cNvPr id="14" name="直接连接符 13"/>
            <p:cNvCxnSpPr/>
            <p:nvPr/>
          </p:nvCxnSpPr>
          <p:spPr>
            <a:xfrm>
              <a:off x="2655030" y="3084510"/>
              <a:ext cx="1044000" cy="1552"/>
            </a:xfrm>
            <a:prstGeom prst="line">
              <a:avLst/>
            </a:prstGeom>
            <a:noFill/>
            <a:ln w="63500" algn="ctr">
              <a:gradFill>
                <a:gsLst>
                  <a:gs pos="0">
                    <a:srgbClr val="00B0F0"/>
                  </a:gs>
                  <a:gs pos="100000">
                    <a:srgbClr val="0070C0"/>
                  </a:gs>
                </a:gsLst>
                <a:lin ang="2700000" scaled="0"/>
              </a:gradFill>
              <a:miter lim="800000"/>
              <a:headEnd/>
              <a:tailEnd/>
            </a:ln>
            <a:effectLst>
              <a:outerShdw blurRad="50800" dist="38100" dir="2700000" algn="tl" rotWithShape="0">
                <a:prstClr val="black">
                  <a:alpha val="40000"/>
                </a:prstClr>
              </a:outerShdw>
            </a:effectLst>
          </p:spPr>
        </p:cxnSp>
      </p:grpSp>
      <p:grpSp>
        <p:nvGrpSpPr>
          <p:cNvPr id="15" name="组合 16"/>
          <p:cNvGrpSpPr>
            <a:grpSpLocks/>
          </p:cNvGrpSpPr>
          <p:nvPr/>
        </p:nvGrpSpPr>
        <p:grpSpPr bwMode="auto">
          <a:xfrm>
            <a:off x="4841875" y="1044575"/>
            <a:ext cx="1042988" cy="436563"/>
            <a:chOff x="3879888" y="1571612"/>
            <a:chExt cx="1194935" cy="561767"/>
          </a:xfrm>
        </p:grpSpPr>
        <p:sp>
          <p:nvSpPr>
            <p:cNvPr id="31754" name="矩形 11"/>
            <p:cNvSpPr>
              <a:spLocks noChangeArrowheads="1"/>
            </p:cNvSpPr>
            <p:nvPr/>
          </p:nvSpPr>
          <p:spPr bwMode="auto">
            <a:xfrm>
              <a:off x="3907725" y="1571612"/>
              <a:ext cx="1083467" cy="472374"/>
            </a:xfrm>
            <a:prstGeom prst="rect">
              <a:avLst/>
            </a:prstGeom>
            <a:noFill/>
            <a:ln w="9525">
              <a:noFill/>
              <a:miter lim="800000"/>
              <a:headEnd/>
              <a:tailEnd/>
            </a:ln>
          </p:spPr>
          <p:txBody>
            <a:bodyPr wrap="none">
              <a:spAutoFit/>
            </a:bodyPr>
            <a:lstStyle/>
            <a:p>
              <a:pPr algn="ctr" latinLnBrk="1">
                <a:buClr>
                  <a:srgbClr val="FF0000"/>
                </a:buClr>
                <a:buSzPct val="70000"/>
                <a:buFont typeface="Wingdings" pitchFamily="2" charset="2"/>
                <a:buNone/>
              </a:pPr>
              <a:r>
                <a:rPr kumimoji="1" lang="en-US" altLang="zh-CN">
                  <a:solidFill>
                    <a:srgbClr val="000000"/>
                  </a:solidFill>
                  <a:latin typeface="微软雅黑" pitchFamily="34" charset="-122"/>
                  <a:ea typeface="微软雅黑" pitchFamily="34" charset="-122"/>
                </a:rPr>
                <a:t>2013</a:t>
              </a:r>
              <a:r>
                <a:rPr kumimoji="1" lang="zh-CN" altLang="en-US">
                  <a:solidFill>
                    <a:srgbClr val="000000"/>
                  </a:solidFill>
                  <a:latin typeface="微软雅黑" pitchFamily="34" charset="-122"/>
                  <a:ea typeface="微软雅黑" pitchFamily="34" charset="-122"/>
                </a:rPr>
                <a:t>年</a:t>
              </a:r>
            </a:p>
          </p:txBody>
        </p:sp>
        <p:cxnSp>
          <p:nvCxnSpPr>
            <p:cNvPr id="17" name="直接连接符 16"/>
            <p:cNvCxnSpPr/>
            <p:nvPr/>
          </p:nvCxnSpPr>
          <p:spPr>
            <a:xfrm>
              <a:off x="3926278" y="1987540"/>
              <a:ext cx="1044000" cy="1552"/>
            </a:xfrm>
            <a:prstGeom prst="line">
              <a:avLst/>
            </a:prstGeom>
            <a:noFill/>
            <a:ln w="63500" algn="ctr">
              <a:gradFill>
                <a:gsLst>
                  <a:gs pos="0">
                    <a:srgbClr val="00B0F0"/>
                  </a:gs>
                  <a:gs pos="100000">
                    <a:srgbClr val="0070C0"/>
                  </a:gs>
                </a:gsLst>
                <a:lin ang="2700000" scaled="0"/>
              </a:gradFill>
              <a:miter lim="800000"/>
              <a:headEnd/>
              <a:tailEnd/>
            </a:ln>
            <a:effectLst>
              <a:outerShdw blurRad="50800" dist="38100" dir="2700000" algn="tl" rotWithShape="0">
                <a:prstClr val="black">
                  <a:alpha val="40000"/>
                </a:prstClr>
              </a:outerShdw>
            </a:effectLst>
          </p:spPr>
        </p:cxnSp>
      </p:grpSp>
      <p:sp>
        <p:nvSpPr>
          <p:cNvPr id="18" name="Text Box 30"/>
          <p:cNvSpPr txBox="1">
            <a:spLocks noChangeArrowheads="1"/>
          </p:cNvSpPr>
          <p:nvPr/>
        </p:nvSpPr>
        <p:spPr bwMode="auto">
          <a:xfrm>
            <a:off x="5336193" y="1925886"/>
            <a:ext cx="2956343" cy="358493"/>
          </a:xfrm>
          <a:prstGeom prst="rect">
            <a:avLst/>
          </a:prstGeom>
          <a:noFill/>
          <a:ln w="9525">
            <a:noFill/>
            <a:miter lim="800000"/>
            <a:headEnd/>
            <a:tailEnd/>
          </a:ln>
        </p:spPr>
        <p:txBody>
          <a:bodyPr>
            <a:spAutoFit/>
          </a:bodyPr>
          <a:lstStyle/>
          <a:p>
            <a:pPr fontAlgn="auto" latinLnBrk="1">
              <a:spcBef>
                <a:spcPts val="0"/>
              </a:spcBef>
              <a:spcAft>
                <a:spcPts val="0"/>
              </a:spcAft>
              <a:buClr>
                <a:srgbClr val="FF0000"/>
              </a:buClr>
              <a:buSzPct val="70000"/>
              <a:defRPr/>
            </a:pPr>
            <a:r>
              <a:rPr kumimoji="1" lang="en-US" altLang="zh-CN" sz="2400" b="1" dirty="0">
                <a:gradFill>
                  <a:gsLst>
                    <a:gs pos="0">
                      <a:srgbClr val="F46B68"/>
                    </a:gs>
                    <a:gs pos="90000">
                      <a:srgbClr val="C01B00"/>
                    </a:gs>
                  </a:gsLst>
                  <a:lin ang="2700000" scaled="1"/>
                </a:gradFill>
                <a:latin typeface="微软雅黑" pitchFamily="34" charset="-122"/>
                <a:ea typeface="微软雅黑" pitchFamily="34" charset="-122"/>
              </a:rPr>
              <a:t>10 </a:t>
            </a:r>
            <a:r>
              <a:rPr kumimoji="1" lang="zh-CN" altLang="en-US" sz="1600" dirty="0">
                <a:solidFill>
                  <a:prstClr val="black"/>
                </a:solidFill>
                <a:latin typeface="微软雅黑" pitchFamily="34" charset="-122"/>
                <a:ea typeface="微软雅黑" pitchFamily="34" charset="-122"/>
              </a:rPr>
              <a:t>条成绩，点击添加文本</a:t>
            </a:r>
          </a:p>
        </p:txBody>
      </p:sp>
      <p:sp>
        <p:nvSpPr>
          <p:cNvPr id="19" name="Text Box 30"/>
          <p:cNvSpPr txBox="1">
            <a:spLocks noChangeArrowheads="1"/>
          </p:cNvSpPr>
          <p:nvPr/>
        </p:nvSpPr>
        <p:spPr bwMode="auto">
          <a:xfrm>
            <a:off x="3148807" y="3603723"/>
            <a:ext cx="3566989" cy="357212"/>
          </a:xfrm>
          <a:prstGeom prst="rect">
            <a:avLst/>
          </a:prstGeom>
          <a:noFill/>
          <a:ln w="9525">
            <a:noFill/>
            <a:miter lim="800000"/>
            <a:headEnd/>
            <a:tailEnd/>
          </a:ln>
        </p:spPr>
        <p:txBody>
          <a:bodyPr>
            <a:spAutoFit/>
          </a:bodyPr>
          <a:lstStyle/>
          <a:p>
            <a:pPr fontAlgn="auto" latinLnBrk="1">
              <a:spcBef>
                <a:spcPts val="0"/>
              </a:spcBef>
              <a:spcAft>
                <a:spcPts val="0"/>
              </a:spcAft>
              <a:buClr>
                <a:srgbClr val="FF0000"/>
              </a:buClr>
              <a:buSzPct val="70000"/>
              <a:defRPr/>
            </a:pPr>
            <a:r>
              <a:rPr kumimoji="1" lang="en-US" altLang="zh-CN" sz="2400" b="1" dirty="0">
                <a:gradFill>
                  <a:gsLst>
                    <a:gs pos="0">
                      <a:srgbClr val="03FD50"/>
                    </a:gs>
                    <a:gs pos="90000">
                      <a:srgbClr val="02661C"/>
                    </a:gs>
                  </a:gsLst>
                  <a:lin ang="2700000" scaled="1"/>
                </a:gradFill>
                <a:latin typeface="微软雅黑" pitchFamily="34" charset="-122"/>
                <a:ea typeface="微软雅黑" pitchFamily="34" charset="-122"/>
              </a:rPr>
              <a:t>10 </a:t>
            </a:r>
            <a:r>
              <a:rPr kumimoji="1" lang="zh-CN" altLang="en-US" sz="1600" dirty="0">
                <a:solidFill>
                  <a:prstClr val="black"/>
                </a:solidFill>
                <a:latin typeface="微软雅黑" pitchFamily="34" charset="-122"/>
                <a:ea typeface="微软雅黑" pitchFamily="34" charset="-122"/>
              </a:rPr>
              <a:t>条成绩，点击添加文本</a:t>
            </a:r>
          </a:p>
        </p:txBody>
      </p:sp>
      <p:sp>
        <p:nvSpPr>
          <p:cNvPr id="20" name="Text Box 30"/>
          <p:cNvSpPr txBox="1">
            <a:spLocks noChangeArrowheads="1"/>
          </p:cNvSpPr>
          <p:nvPr/>
        </p:nvSpPr>
        <p:spPr bwMode="auto">
          <a:xfrm>
            <a:off x="1565647" y="4384635"/>
            <a:ext cx="3565449" cy="358423"/>
          </a:xfrm>
          <a:prstGeom prst="rect">
            <a:avLst/>
          </a:prstGeom>
          <a:noFill/>
          <a:ln w="9525">
            <a:noFill/>
            <a:miter lim="800000"/>
            <a:headEnd/>
            <a:tailEnd/>
          </a:ln>
        </p:spPr>
        <p:txBody>
          <a:bodyPr>
            <a:spAutoFit/>
          </a:bodyPr>
          <a:lstStyle/>
          <a:p>
            <a:pPr fontAlgn="auto" latinLnBrk="1">
              <a:spcBef>
                <a:spcPts val="0"/>
              </a:spcBef>
              <a:spcAft>
                <a:spcPts val="0"/>
              </a:spcAft>
              <a:buClr>
                <a:srgbClr val="FF0000"/>
              </a:buClr>
              <a:buSzPct val="70000"/>
              <a:defRPr/>
            </a:pPr>
            <a:r>
              <a:rPr kumimoji="1" lang="en-US" altLang="zh-CN" sz="2400" b="1" dirty="0">
                <a:gradFill>
                  <a:gsLst>
                    <a:gs pos="0">
                      <a:srgbClr val="FFCF01"/>
                    </a:gs>
                    <a:gs pos="90000">
                      <a:srgbClr val="E22000"/>
                    </a:gs>
                  </a:gsLst>
                  <a:lin ang="2700000" scaled="1"/>
                </a:gradFill>
                <a:latin typeface="微软雅黑" pitchFamily="34" charset="-122"/>
                <a:ea typeface="微软雅黑" pitchFamily="34" charset="-122"/>
              </a:rPr>
              <a:t>10 </a:t>
            </a:r>
            <a:r>
              <a:rPr kumimoji="1" lang="zh-CN" altLang="en-US" sz="1600" dirty="0">
                <a:solidFill>
                  <a:prstClr val="black"/>
                </a:solidFill>
                <a:latin typeface="微软雅黑" pitchFamily="34" charset="-122"/>
                <a:ea typeface="微软雅黑" pitchFamily="34" charset="-122"/>
              </a:rPr>
              <a:t>条成绩，点击添加文本</a:t>
            </a: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37"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900" decel="100000" fill="hold"/>
                                        <p:tgtEl>
                                          <p:spTgt spid="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5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900" decel="100000" fill="hold"/>
                                        <p:tgtEl>
                                          <p:spTgt spid="1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75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900" decel="100000" fill="hold"/>
                                        <p:tgtEl>
                                          <p:spTgt spid="1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33" fill="hold">
                            <p:stCondLst>
                              <p:cond delay="2500"/>
                            </p:stCondLst>
                            <p:childTnLst>
                              <p:par>
                                <p:cTn id="34" presetID="2" presetClass="entr" presetSubtype="2"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1+#ppt_w/2"/>
                                          </p:val>
                                        </p:tav>
                                        <p:tav tm="100000">
                                          <p:val>
                                            <p:strVal val="#ppt_x"/>
                                          </p:val>
                                        </p:tav>
                                      </p:tavLst>
                                    </p:anim>
                                    <p:anim calcmode="lin" valueType="num">
                                      <p:cBhvr additive="base">
                                        <p:cTn id="37" dur="500" fill="hold"/>
                                        <p:tgtEl>
                                          <p:spTgt spid="1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1+#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50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1+#ppt_w/2"/>
                                          </p:val>
                                        </p:tav>
                                        <p:tav tm="100000">
                                          <p:val>
                                            <p:strVal val="#ppt_x"/>
                                          </p:val>
                                        </p:tav>
                                      </p:tavLst>
                                    </p:anim>
                                    <p:anim calcmode="lin" valueType="num">
                                      <p:cBhvr additive="base">
                                        <p:cTn id="45" dur="500" fill="hold"/>
                                        <p:tgtEl>
                                          <p:spTgt spid="19"/>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75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1+#ppt_w/2"/>
                                          </p:val>
                                        </p:tav>
                                        <p:tav tm="100000">
                                          <p:val>
                                            <p:strVal val="#ppt_x"/>
                                          </p:val>
                                        </p:tav>
                                      </p:tavLst>
                                    </p:anim>
                                    <p:anim calcmode="lin" valueType="num">
                                      <p:cBhvr additive="base">
                                        <p:cTn id="49"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659188" y="4114800"/>
            <a:ext cx="2382837" cy="457200"/>
          </a:xfrm>
          <a:prstGeom prst="rect">
            <a:avLst/>
          </a:prstGeom>
          <a:noFill/>
          <a:ln>
            <a:noFill/>
          </a:ln>
        </p:spPr>
        <p:txBody>
          <a:bodyPr>
            <a:spAutoFit/>
          </a:bodyPr>
          <a:lstStyle/>
          <a:p>
            <a:pPr algn="ctr" fontAlgn="auto">
              <a:spcBef>
                <a:spcPts val="0"/>
              </a:spcBef>
              <a:spcAft>
                <a:spcPts val="0"/>
              </a:spcAft>
              <a:defRPr/>
            </a:pPr>
            <a:r>
              <a:rPr lang="zh-CN" altLang="en-US" sz="2400" b="1" spc="300" dirty="0">
                <a:ln w="12700" cmpd="sng">
                  <a:noFill/>
                  <a:prstDash val="solid"/>
                  <a:miter lim="800000"/>
                </a:ln>
                <a:solidFill>
                  <a:srgbClr val="0070C0"/>
                </a:solidFill>
                <a:latin typeface="微软雅黑" pitchFamily="34" charset="-122"/>
                <a:ea typeface="微软雅黑" pitchFamily="34" charset="-122"/>
              </a:rPr>
              <a:t>添加标题</a:t>
            </a:r>
          </a:p>
        </p:txBody>
      </p:sp>
      <p:grpSp>
        <p:nvGrpSpPr>
          <p:cNvPr id="5" name="组合 4"/>
          <p:cNvGrpSpPr>
            <a:grpSpLocks/>
          </p:cNvGrpSpPr>
          <p:nvPr/>
        </p:nvGrpSpPr>
        <p:grpSpPr bwMode="auto">
          <a:xfrm>
            <a:off x="1166813" y="1781175"/>
            <a:ext cx="2106612" cy="1530350"/>
            <a:chOff x="1098860" y="2274706"/>
            <a:chExt cx="1980000" cy="1620000"/>
          </a:xfrm>
        </p:grpSpPr>
        <p:sp>
          <p:nvSpPr>
            <p:cNvPr id="6" name="上箭头 5"/>
            <p:cNvSpPr/>
            <p:nvPr/>
          </p:nvSpPr>
          <p:spPr>
            <a:xfrm>
              <a:off x="1098860" y="2274706"/>
              <a:ext cx="1980000" cy="1620000"/>
            </a:xfrm>
            <a:prstGeom prst="upArrow">
              <a:avLst>
                <a:gd name="adj1" fmla="val 61884"/>
                <a:gd name="adj2" fmla="val 49610"/>
              </a:avLst>
            </a:prstGeom>
            <a:gradFill flip="none" rotWithShape="1">
              <a:gsLst>
                <a:gs pos="0">
                  <a:srgbClr val="00B0F0"/>
                </a:gs>
                <a:gs pos="90000">
                  <a:srgbClr val="0070C0"/>
                </a:gs>
              </a:gsLst>
              <a:lin ang="16200000" scaled="1"/>
              <a:tileRect/>
            </a:gradFill>
            <a:ln w="31750">
              <a:solidFill>
                <a:schemeClr val="bg1"/>
              </a:solidFill>
            </a:ln>
            <a:effectLst>
              <a:outerShdw blurRad="225425" dist="38100" dir="5220000" algn="ctr">
                <a:srgbClr val="000000">
                  <a:alpha val="33000"/>
                </a:srgbClr>
              </a:outerShdw>
            </a:effectLst>
            <a:scene3d>
              <a:camera prst="orthographicFront"/>
              <a:lightRig rig="flat" dir="t"/>
            </a:scene3d>
            <a:sp3d extrusionH="304800" contourW="2540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spcBef>
                  <a:spcPts val="0"/>
                </a:spcBef>
                <a:spcAft>
                  <a:spcPts val="0"/>
                </a:spcAft>
                <a:buClr>
                  <a:srgbClr val="FF0000"/>
                </a:buClr>
                <a:buSzPct val="70000"/>
                <a:buFont typeface="Wingdings" pitchFamily="2" charset="2"/>
                <a:buChar char="u"/>
                <a:tabLst>
                  <a:tab pos="136525" algn="l"/>
                </a:tabLst>
                <a:defRPr/>
              </a:pPr>
              <a:endParaRPr lang="zh-CN" altLang="en-US" sz="1500" b="1" dirty="0">
                <a:solidFill>
                  <a:schemeClr val="bg1"/>
                </a:solidFill>
                <a:latin typeface="微软雅黑" pitchFamily="34" charset="-122"/>
                <a:ea typeface="微软雅黑" pitchFamily="34" charset="-122"/>
              </a:endParaRPr>
            </a:p>
          </p:txBody>
        </p:sp>
        <p:grpSp>
          <p:nvGrpSpPr>
            <p:cNvPr id="33818" name="组合 6"/>
            <p:cNvGrpSpPr>
              <a:grpSpLocks/>
            </p:cNvGrpSpPr>
            <p:nvPr/>
          </p:nvGrpSpPr>
          <p:grpSpPr bwMode="auto">
            <a:xfrm>
              <a:off x="1873250" y="2572668"/>
              <a:ext cx="431800" cy="896937"/>
              <a:chOff x="1873250" y="2572668"/>
              <a:chExt cx="431800" cy="896937"/>
            </a:xfrm>
          </p:grpSpPr>
          <p:sp>
            <p:nvSpPr>
              <p:cNvPr id="33819" name="AutoShape 69"/>
              <p:cNvSpPr>
                <a:spLocks noChangeArrowheads="1"/>
              </p:cNvSpPr>
              <p:nvPr/>
            </p:nvSpPr>
            <p:spPr bwMode="gray">
              <a:xfrm rot="16200000" flipV="1">
                <a:off x="1945481" y="3110037"/>
                <a:ext cx="287337" cy="431800"/>
              </a:xfrm>
              <a:prstGeom prst="chevron">
                <a:avLst>
                  <a:gd name="adj" fmla="val 52514"/>
                </a:avLst>
              </a:prstGeom>
              <a:noFill/>
              <a:ln w="19050" algn="ctr">
                <a:solidFill>
                  <a:schemeClr val="bg1">
                    <a:alpha val="54901"/>
                  </a:schemeClr>
                </a:solidFill>
                <a:prstDash val="sysDash"/>
                <a:miter lim="800000"/>
                <a:headEnd/>
                <a:tailEnd/>
              </a:ln>
            </p:spPr>
            <p:txBody>
              <a:bodyPr rot="10800000" vert="eaVert" anchor="ctr"/>
              <a:lstStyle/>
              <a:p>
                <a:pPr marL="0" lvl="2" algn="ctr" eaLnBrk="0" fontAlgn="ctr" hangingPunct="0">
                  <a:buClr>
                    <a:srgbClr val="FF0000"/>
                  </a:buClr>
                  <a:buSzPct val="70000"/>
                  <a:tabLst>
                    <a:tab pos="136525" algn="l"/>
                  </a:tabLst>
                </a:pPr>
                <a:endParaRPr lang="zh-CN" altLang="en-US" sz="1600" b="1">
                  <a:solidFill>
                    <a:schemeClr val="bg1"/>
                  </a:solidFill>
                  <a:latin typeface="微软雅黑" pitchFamily="34" charset="-122"/>
                  <a:ea typeface="微软雅黑" pitchFamily="34" charset="-122"/>
                </a:endParaRPr>
              </a:p>
            </p:txBody>
          </p:sp>
          <p:sp>
            <p:nvSpPr>
              <p:cNvPr id="33820" name="AutoShape 69"/>
              <p:cNvSpPr>
                <a:spLocks noChangeArrowheads="1"/>
              </p:cNvSpPr>
              <p:nvPr/>
            </p:nvSpPr>
            <p:spPr bwMode="gray">
              <a:xfrm rot="16200000" flipV="1">
                <a:off x="1945481" y="2805237"/>
                <a:ext cx="287337" cy="431800"/>
              </a:xfrm>
              <a:prstGeom prst="chevron">
                <a:avLst>
                  <a:gd name="adj" fmla="val 52514"/>
                </a:avLst>
              </a:prstGeom>
              <a:noFill/>
              <a:ln w="19050" algn="ctr">
                <a:solidFill>
                  <a:schemeClr val="bg1">
                    <a:alpha val="39999"/>
                  </a:schemeClr>
                </a:solidFill>
                <a:prstDash val="sysDash"/>
                <a:miter lim="800000"/>
                <a:headEnd/>
                <a:tailEnd/>
              </a:ln>
            </p:spPr>
            <p:txBody>
              <a:bodyPr rot="10800000" vert="eaVert" anchor="ctr"/>
              <a:lstStyle/>
              <a:p>
                <a:pPr marL="0" lvl="2" algn="ctr" eaLnBrk="0" fontAlgn="ctr" hangingPunct="0">
                  <a:buClr>
                    <a:srgbClr val="FF0000"/>
                  </a:buClr>
                  <a:buSzPct val="70000"/>
                  <a:tabLst>
                    <a:tab pos="136525" algn="l"/>
                  </a:tabLst>
                </a:pPr>
                <a:endParaRPr lang="zh-CN" altLang="en-US" sz="1600" b="1">
                  <a:solidFill>
                    <a:schemeClr val="bg1"/>
                  </a:solidFill>
                  <a:latin typeface="微软雅黑" pitchFamily="34" charset="-122"/>
                  <a:ea typeface="微软雅黑" pitchFamily="34" charset="-122"/>
                </a:endParaRPr>
              </a:p>
            </p:txBody>
          </p:sp>
          <p:sp>
            <p:nvSpPr>
              <p:cNvPr id="33821" name="AutoShape 69"/>
              <p:cNvSpPr>
                <a:spLocks noChangeArrowheads="1"/>
              </p:cNvSpPr>
              <p:nvPr/>
            </p:nvSpPr>
            <p:spPr bwMode="gray">
              <a:xfrm rot="16200000" flipV="1">
                <a:off x="1945481" y="2500437"/>
                <a:ext cx="287337" cy="431800"/>
              </a:xfrm>
              <a:prstGeom prst="chevron">
                <a:avLst>
                  <a:gd name="adj" fmla="val 52514"/>
                </a:avLst>
              </a:prstGeom>
              <a:noFill/>
              <a:ln w="19050" algn="ctr">
                <a:solidFill>
                  <a:schemeClr val="bg1">
                    <a:alpha val="25098"/>
                  </a:schemeClr>
                </a:solidFill>
                <a:prstDash val="sysDash"/>
                <a:miter lim="800000"/>
                <a:headEnd/>
                <a:tailEnd/>
              </a:ln>
            </p:spPr>
            <p:txBody>
              <a:bodyPr rot="10800000" vert="eaVert" anchor="ctr"/>
              <a:lstStyle/>
              <a:p>
                <a:pPr marL="0" lvl="2" algn="ctr" eaLnBrk="0" fontAlgn="ctr" hangingPunct="0">
                  <a:buClr>
                    <a:srgbClr val="FF0000"/>
                  </a:buClr>
                  <a:buSzPct val="70000"/>
                  <a:tabLst>
                    <a:tab pos="136525" algn="l"/>
                  </a:tabLst>
                </a:pPr>
                <a:endParaRPr lang="zh-CN" altLang="en-US" sz="1600" b="1">
                  <a:solidFill>
                    <a:schemeClr val="bg1"/>
                  </a:solidFill>
                  <a:latin typeface="微软雅黑" pitchFamily="34" charset="-122"/>
                  <a:ea typeface="微软雅黑" pitchFamily="34" charset="-122"/>
                </a:endParaRPr>
              </a:p>
            </p:txBody>
          </p:sp>
        </p:grpSp>
      </p:grpSp>
      <p:grpSp>
        <p:nvGrpSpPr>
          <p:cNvPr id="11" name="组合 10"/>
          <p:cNvGrpSpPr>
            <a:grpSpLocks/>
          </p:cNvGrpSpPr>
          <p:nvPr/>
        </p:nvGrpSpPr>
        <p:grpSpPr bwMode="auto">
          <a:xfrm>
            <a:off x="6407150" y="1781175"/>
            <a:ext cx="2105025" cy="1530350"/>
            <a:chOff x="6027650" y="2274706"/>
            <a:chExt cx="1980000" cy="1620000"/>
          </a:xfrm>
        </p:grpSpPr>
        <p:sp>
          <p:nvSpPr>
            <p:cNvPr id="12" name="上箭头 11"/>
            <p:cNvSpPr/>
            <p:nvPr/>
          </p:nvSpPr>
          <p:spPr>
            <a:xfrm>
              <a:off x="6027650" y="2274706"/>
              <a:ext cx="1980000" cy="1620000"/>
            </a:xfrm>
            <a:prstGeom prst="upArrow">
              <a:avLst>
                <a:gd name="adj1" fmla="val 61884"/>
                <a:gd name="adj2" fmla="val 50353"/>
              </a:avLst>
            </a:prstGeom>
            <a:gradFill flip="none" rotWithShape="1">
              <a:gsLst>
                <a:gs pos="0">
                  <a:srgbClr val="00B0F0"/>
                </a:gs>
                <a:gs pos="90000">
                  <a:srgbClr val="0070C0"/>
                </a:gs>
              </a:gsLst>
              <a:lin ang="16200000" scaled="1"/>
              <a:tileRect/>
            </a:gradFill>
            <a:ln w="31750">
              <a:solidFill>
                <a:schemeClr val="bg1"/>
              </a:solidFill>
            </a:ln>
            <a:effectLst>
              <a:outerShdw blurRad="225425" dist="38100" dir="5220000" algn="ctr">
                <a:srgbClr val="000000">
                  <a:alpha val="33000"/>
                </a:srgbClr>
              </a:outerShdw>
            </a:effectLst>
            <a:scene3d>
              <a:camera prst="orthographicFront"/>
              <a:lightRig rig="flat" dir="t"/>
            </a:scene3d>
            <a:sp3d extrusionH="304800" contourW="2540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spcBef>
                  <a:spcPts val="0"/>
                </a:spcBef>
                <a:spcAft>
                  <a:spcPts val="0"/>
                </a:spcAft>
                <a:buClr>
                  <a:srgbClr val="FF0000"/>
                </a:buClr>
                <a:buSzPct val="70000"/>
                <a:buFont typeface="Wingdings" pitchFamily="2" charset="2"/>
                <a:buChar char="u"/>
                <a:tabLst>
                  <a:tab pos="136525" algn="l"/>
                </a:tabLst>
                <a:defRPr/>
              </a:pPr>
              <a:endParaRPr lang="zh-CN" altLang="en-US" sz="1500" b="1" dirty="0">
                <a:solidFill>
                  <a:schemeClr val="bg1"/>
                </a:solidFill>
                <a:latin typeface="微软雅黑" pitchFamily="34" charset="-122"/>
                <a:ea typeface="微软雅黑" pitchFamily="34" charset="-122"/>
              </a:endParaRPr>
            </a:p>
          </p:txBody>
        </p:sp>
        <p:grpSp>
          <p:nvGrpSpPr>
            <p:cNvPr id="33813" name="组合 12"/>
            <p:cNvGrpSpPr>
              <a:grpSpLocks/>
            </p:cNvGrpSpPr>
            <p:nvPr/>
          </p:nvGrpSpPr>
          <p:grpSpPr bwMode="auto">
            <a:xfrm>
              <a:off x="6802438" y="2572668"/>
              <a:ext cx="431800" cy="896937"/>
              <a:chOff x="6802438" y="2572668"/>
              <a:chExt cx="431800" cy="896937"/>
            </a:xfrm>
          </p:grpSpPr>
          <p:sp>
            <p:nvSpPr>
              <p:cNvPr id="33814" name="AutoShape 69"/>
              <p:cNvSpPr>
                <a:spLocks noChangeArrowheads="1"/>
              </p:cNvSpPr>
              <p:nvPr/>
            </p:nvSpPr>
            <p:spPr bwMode="gray">
              <a:xfrm rot="16200000" flipV="1">
                <a:off x="6874669" y="3110037"/>
                <a:ext cx="287337" cy="431800"/>
              </a:xfrm>
              <a:prstGeom prst="chevron">
                <a:avLst>
                  <a:gd name="adj" fmla="val 52514"/>
                </a:avLst>
              </a:prstGeom>
              <a:noFill/>
              <a:ln w="19050" algn="ctr">
                <a:solidFill>
                  <a:schemeClr val="bg1">
                    <a:alpha val="54901"/>
                  </a:schemeClr>
                </a:solidFill>
                <a:prstDash val="sysDash"/>
                <a:miter lim="800000"/>
                <a:headEnd/>
                <a:tailEnd/>
              </a:ln>
            </p:spPr>
            <p:txBody>
              <a:bodyPr rot="10800000" vert="eaVert" anchor="ctr"/>
              <a:lstStyle/>
              <a:p>
                <a:pPr marL="0" lvl="2" algn="ctr" eaLnBrk="0" fontAlgn="ctr" hangingPunct="0">
                  <a:buClr>
                    <a:srgbClr val="FF0000"/>
                  </a:buClr>
                  <a:buSzPct val="70000"/>
                  <a:tabLst>
                    <a:tab pos="136525" algn="l"/>
                  </a:tabLst>
                </a:pPr>
                <a:endParaRPr lang="zh-CN" altLang="en-US" sz="1600" b="1">
                  <a:solidFill>
                    <a:schemeClr val="bg1"/>
                  </a:solidFill>
                  <a:latin typeface="微软雅黑" pitchFamily="34" charset="-122"/>
                  <a:ea typeface="微软雅黑" pitchFamily="34" charset="-122"/>
                </a:endParaRPr>
              </a:p>
            </p:txBody>
          </p:sp>
          <p:sp>
            <p:nvSpPr>
              <p:cNvPr id="33815" name="AutoShape 69"/>
              <p:cNvSpPr>
                <a:spLocks noChangeArrowheads="1"/>
              </p:cNvSpPr>
              <p:nvPr/>
            </p:nvSpPr>
            <p:spPr bwMode="gray">
              <a:xfrm rot="16200000" flipV="1">
                <a:off x="6874669" y="2805237"/>
                <a:ext cx="287337" cy="431800"/>
              </a:xfrm>
              <a:prstGeom prst="chevron">
                <a:avLst>
                  <a:gd name="adj" fmla="val 52514"/>
                </a:avLst>
              </a:prstGeom>
              <a:noFill/>
              <a:ln w="19050" algn="ctr">
                <a:solidFill>
                  <a:schemeClr val="bg1">
                    <a:alpha val="39999"/>
                  </a:schemeClr>
                </a:solidFill>
                <a:prstDash val="sysDash"/>
                <a:miter lim="800000"/>
                <a:headEnd/>
                <a:tailEnd/>
              </a:ln>
            </p:spPr>
            <p:txBody>
              <a:bodyPr rot="10800000" vert="eaVert" anchor="ctr"/>
              <a:lstStyle/>
              <a:p>
                <a:pPr marL="0" lvl="2" algn="ctr" eaLnBrk="0" fontAlgn="ctr" hangingPunct="0">
                  <a:buClr>
                    <a:srgbClr val="FF0000"/>
                  </a:buClr>
                  <a:buSzPct val="70000"/>
                  <a:tabLst>
                    <a:tab pos="136525" algn="l"/>
                  </a:tabLst>
                </a:pPr>
                <a:endParaRPr lang="zh-CN" altLang="en-US" sz="1600" b="1">
                  <a:solidFill>
                    <a:schemeClr val="bg1"/>
                  </a:solidFill>
                  <a:latin typeface="微软雅黑" pitchFamily="34" charset="-122"/>
                  <a:ea typeface="微软雅黑" pitchFamily="34" charset="-122"/>
                </a:endParaRPr>
              </a:p>
            </p:txBody>
          </p:sp>
          <p:sp>
            <p:nvSpPr>
              <p:cNvPr id="33816" name="AutoShape 69"/>
              <p:cNvSpPr>
                <a:spLocks noChangeArrowheads="1"/>
              </p:cNvSpPr>
              <p:nvPr/>
            </p:nvSpPr>
            <p:spPr bwMode="gray">
              <a:xfrm rot="16200000" flipV="1">
                <a:off x="6874669" y="2500437"/>
                <a:ext cx="287337" cy="431800"/>
              </a:xfrm>
              <a:prstGeom prst="chevron">
                <a:avLst>
                  <a:gd name="adj" fmla="val 52514"/>
                </a:avLst>
              </a:prstGeom>
              <a:noFill/>
              <a:ln w="19050" algn="ctr">
                <a:solidFill>
                  <a:schemeClr val="bg1">
                    <a:alpha val="25098"/>
                  </a:schemeClr>
                </a:solidFill>
                <a:prstDash val="sysDash"/>
                <a:miter lim="800000"/>
                <a:headEnd/>
                <a:tailEnd/>
              </a:ln>
            </p:spPr>
            <p:txBody>
              <a:bodyPr rot="10800000" vert="eaVert" anchor="ctr"/>
              <a:lstStyle/>
              <a:p>
                <a:pPr marL="0" lvl="2" algn="ctr" eaLnBrk="0" fontAlgn="ctr" hangingPunct="0">
                  <a:buClr>
                    <a:srgbClr val="FF0000"/>
                  </a:buClr>
                  <a:buSzPct val="70000"/>
                  <a:tabLst>
                    <a:tab pos="136525" algn="l"/>
                  </a:tabLst>
                </a:pPr>
                <a:endParaRPr lang="zh-CN" altLang="en-US" sz="1600" b="1">
                  <a:solidFill>
                    <a:schemeClr val="bg1"/>
                  </a:solidFill>
                  <a:latin typeface="微软雅黑" pitchFamily="34" charset="-122"/>
                  <a:ea typeface="微软雅黑" pitchFamily="34" charset="-122"/>
                </a:endParaRPr>
              </a:p>
            </p:txBody>
          </p:sp>
        </p:grpSp>
      </p:grpSp>
      <p:grpSp>
        <p:nvGrpSpPr>
          <p:cNvPr id="17" name="组合 16"/>
          <p:cNvGrpSpPr>
            <a:grpSpLocks/>
          </p:cNvGrpSpPr>
          <p:nvPr/>
        </p:nvGrpSpPr>
        <p:grpSpPr bwMode="auto">
          <a:xfrm>
            <a:off x="3767138" y="1439863"/>
            <a:ext cx="2106612" cy="1871662"/>
            <a:chOff x="3545281" y="1914706"/>
            <a:chExt cx="1980000" cy="1980000"/>
          </a:xfrm>
        </p:grpSpPr>
        <p:sp>
          <p:nvSpPr>
            <p:cNvPr id="18" name="上箭头 17"/>
            <p:cNvSpPr/>
            <p:nvPr/>
          </p:nvSpPr>
          <p:spPr>
            <a:xfrm>
              <a:off x="3545281" y="1914706"/>
              <a:ext cx="1980000" cy="1980000"/>
            </a:xfrm>
            <a:prstGeom prst="upArrow">
              <a:avLst>
                <a:gd name="adj1" fmla="val 61884"/>
                <a:gd name="adj2" fmla="val 41845"/>
              </a:avLst>
            </a:prstGeom>
            <a:gradFill flip="none" rotWithShape="1">
              <a:gsLst>
                <a:gs pos="0">
                  <a:srgbClr val="00B0F0"/>
                </a:gs>
                <a:gs pos="90000">
                  <a:srgbClr val="0070C0"/>
                </a:gs>
              </a:gsLst>
              <a:lin ang="16200000" scaled="1"/>
              <a:tileRect/>
            </a:gradFill>
            <a:ln w="31750">
              <a:solidFill>
                <a:schemeClr val="bg1"/>
              </a:solidFill>
            </a:ln>
            <a:effectLst>
              <a:outerShdw blurRad="225425" dist="38100" dir="5220000" algn="ctr">
                <a:srgbClr val="000000">
                  <a:alpha val="33000"/>
                </a:srgbClr>
              </a:outerShdw>
            </a:effectLst>
            <a:scene3d>
              <a:camera prst="orthographicFront"/>
              <a:lightRig rig="flat" dir="t"/>
            </a:scene3d>
            <a:sp3d extrusionH="304800" contourW="2540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spcBef>
                  <a:spcPts val="0"/>
                </a:spcBef>
                <a:spcAft>
                  <a:spcPts val="0"/>
                </a:spcAft>
                <a:buClr>
                  <a:srgbClr val="FF0000"/>
                </a:buClr>
                <a:buSzPct val="70000"/>
                <a:buFont typeface="Wingdings" pitchFamily="2" charset="2"/>
                <a:buChar char="u"/>
                <a:tabLst>
                  <a:tab pos="136525" algn="l"/>
                </a:tabLst>
                <a:defRPr/>
              </a:pPr>
              <a:endParaRPr lang="zh-CN" altLang="en-US" sz="1500" b="1" dirty="0">
                <a:solidFill>
                  <a:schemeClr val="bg1"/>
                </a:solidFill>
                <a:latin typeface="微软雅黑" pitchFamily="34" charset="-122"/>
                <a:ea typeface="微软雅黑" pitchFamily="34" charset="-122"/>
              </a:endParaRPr>
            </a:p>
          </p:txBody>
        </p:sp>
        <p:grpSp>
          <p:nvGrpSpPr>
            <p:cNvPr id="33807" name="组合 18"/>
            <p:cNvGrpSpPr>
              <a:grpSpLocks/>
            </p:cNvGrpSpPr>
            <p:nvPr/>
          </p:nvGrpSpPr>
          <p:grpSpPr bwMode="auto">
            <a:xfrm>
              <a:off x="4319588" y="2267868"/>
              <a:ext cx="431800" cy="1201737"/>
              <a:chOff x="4319588" y="2267868"/>
              <a:chExt cx="431800" cy="1201737"/>
            </a:xfrm>
          </p:grpSpPr>
          <p:sp>
            <p:nvSpPr>
              <p:cNvPr id="33808" name="AutoShape 69"/>
              <p:cNvSpPr>
                <a:spLocks noChangeArrowheads="1"/>
              </p:cNvSpPr>
              <p:nvPr/>
            </p:nvSpPr>
            <p:spPr bwMode="gray">
              <a:xfrm rot="16200000" flipV="1">
                <a:off x="4391819" y="3110037"/>
                <a:ext cx="287337" cy="431800"/>
              </a:xfrm>
              <a:prstGeom prst="chevron">
                <a:avLst>
                  <a:gd name="adj" fmla="val 52514"/>
                </a:avLst>
              </a:prstGeom>
              <a:noFill/>
              <a:ln w="19050" algn="ctr">
                <a:solidFill>
                  <a:schemeClr val="bg1">
                    <a:alpha val="54901"/>
                  </a:schemeClr>
                </a:solidFill>
                <a:prstDash val="sysDash"/>
                <a:miter lim="800000"/>
                <a:headEnd/>
                <a:tailEnd/>
              </a:ln>
            </p:spPr>
            <p:txBody>
              <a:bodyPr rot="10800000" vert="eaVert" anchor="ctr"/>
              <a:lstStyle/>
              <a:p>
                <a:pPr marL="0" lvl="2" algn="ctr" eaLnBrk="0" fontAlgn="ctr" hangingPunct="0">
                  <a:buClr>
                    <a:srgbClr val="FF0000"/>
                  </a:buClr>
                  <a:buSzPct val="70000"/>
                  <a:tabLst>
                    <a:tab pos="136525" algn="l"/>
                  </a:tabLst>
                </a:pPr>
                <a:endParaRPr lang="zh-CN" altLang="en-US" sz="1600" b="1">
                  <a:solidFill>
                    <a:schemeClr val="bg1"/>
                  </a:solidFill>
                  <a:latin typeface="微软雅黑" pitchFamily="34" charset="-122"/>
                  <a:ea typeface="微软雅黑" pitchFamily="34" charset="-122"/>
                </a:endParaRPr>
              </a:p>
            </p:txBody>
          </p:sp>
          <p:sp>
            <p:nvSpPr>
              <p:cNvPr id="33809" name="AutoShape 69"/>
              <p:cNvSpPr>
                <a:spLocks noChangeArrowheads="1"/>
              </p:cNvSpPr>
              <p:nvPr/>
            </p:nvSpPr>
            <p:spPr bwMode="gray">
              <a:xfrm rot="16200000" flipV="1">
                <a:off x="4391819" y="2805237"/>
                <a:ext cx="287337" cy="431800"/>
              </a:xfrm>
              <a:prstGeom prst="chevron">
                <a:avLst>
                  <a:gd name="adj" fmla="val 52514"/>
                </a:avLst>
              </a:prstGeom>
              <a:noFill/>
              <a:ln w="19050" algn="ctr">
                <a:solidFill>
                  <a:schemeClr val="bg1">
                    <a:alpha val="39999"/>
                  </a:schemeClr>
                </a:solidFill>
                <a:prstDash val="sysDash"/>
                <a:miter lim="800000"/>
                <a:headEnd/>
                <a:tailEnd/>
              </a:ln>
            </p:spPr>
            <p:txBody>
              <a:bodyPr rot="10800000" vert="eaVert" anchor="ctr"/>
              <a:lstStyle/>
              <a:p>
                <a:pPr marL="0" lvl="2" algn="ctr" eaLnBrk="0" fontAlgn="ctr" hangingPunct="0">
                  <a:buClr>
                    <a:srgbClr val="FF0000"/>
                  </a:buClr>
                  <a:buSzPct val="70000"/>
                  <a:tabLst>
                    <a:tab pos="136525" algn="l"/>
                  </a:tabLst>
                </a:pPr>
                <a:endParaRPr lang="zh-CN" altLang="en-US" sz="1600" b="1">
                  <a:solidFill>
                    <a:schemeClr val="bg1"/>
                  </a:solidFill>
                  <a:latin typeface="微软雅黑" pitchFamily="34" charset="-122"/>
                  <a:ea typeface="微软雅黑" pitchFamily="34" charset="-122"/>
                </a:endParaRPr>
              </a:p>
            </p:txBody>
          </p:sp>
          <p:sp>
            <p:nvSpPr>
              <p:cNvPr id="33810" name="AutoShape 69"/>
              <p:cNvSpPr>
                <a:spLocks noChangeArrowheads="1"/>
              </p:cNvSpPr>
              <p:nvPr/>
            </p:nvSpPr>
            <p:spPr bwMode="gray">
              <a:xfrm rot="16200000" flipV="1">
                <a:off x="4391819" y="2500437"/>
                <a:ext cx="287337" cy="431800"/>
              </a:xfrm>
              <a:prstGeom prst="chevron">
                <a:avLst>
                  <a:gd name="adj" fmla="val 52514"/>
                </a:avLst>
              </a:prstGeom>
              <a:noFill/>
              <a:ln w="19050" algn="ctr">
                <a:solidFill>
                  <a:schemeClr val="bg1">
                    <a:alpha val="25098"/>
                  </a:schemeClr>
                </a:solidFill>
                <a:prstDash val="sysDash"/>
                <a:miter lim="800000"/>
                <a:headEnd/>
                <a:tailEnd/>
              </a:ln>
            </p:spPr>
            <p:txBody>
              <a:bodyPr rot="10800000" vert="eaVert" anchor="ctr"/>
              <a:lstStyle/>
              <a:p>
                <a:pPr marL="0" lvl="2" algn="ctr" eaLnBrk="0" fontAlgn="ctr" hangingPunct="0">
                  <a:buClr>
                    <a:srgbClr val="FF0000"/>
                  </a:buClr>
                  <a:buSzPct val="70000"/>
                  <a:tabLst>
                    <a:tab pos="136525" algn="l"/>
                  </a:tabLst>
                </a:pPr>
                <a:endParaRPr lang="zh-CN" altLang="en-US" sz="1600" b="1">
                  <a:solidFill>
                    <a:schemeClr val="bg1"/>
                  </a:solidFill>
                  <a:latin typeface="微软雅黑" pitchFamily="34" charset="-122"/>
                  <a:ea typeface="微软雅黑" pitchFamily="34" charset="-122"/>
                </a:endParaRPr>
              </a:p>
            </p:txBody>
          </p:sp>
          <p:sp>
            <p:nvSpPr>
              <p:cNvPr id="33811" name="AutoShape 69"/>
              <p:cNvSpPr>
                <a:spLocks noChangeArrowheads="1"/>
              </p:cNvSpPr>
              <p:nvPr/>
            </p:nvSpPr>
            <p:spPr bwMode="gray">
              <a:xfrm rot="16200000" flipV="1">
                <a:off x="4391819" y="2195637"/>
                <a:ext cx="287337" cy="431800"/>
              </a:xfrm>
              <a:prstGeom prst="chevron">
                <a:avLst>
                  <a:gd name="adj" fmla="val 52514"/>
                </a:avLst>
              </a:prstGeom>
              <a:noFill/>
              <a:ln w="19050" algn="ctr">
                <a:solidFill>
                  <a:schemeClr val="bg1">
                    <a:alpha val="10196"/>
                  </a:schemeClr>
                </a:solidFill>
                <a:prstDash val="sysDash"/>
                <a:miter lim="800000"/>
                <a:headEnd/>
                <a:tailEnd/>
              </a:ln>
            </p:spPr>
            <p:txBody>
              <a:bodyPr rot="10800000" vert="eaVert" anchor="ctr"/>
              <a:lstStyle/>
              <a:p>
                <a:pPr marL="0" lvl="2" algn="ctr" eaLnBrk="0" fontAlgn="ctr" hangingPunct="0">
                  <a:buClr>
                    <a:srgbClr val="FF0000"/>
                  </a:buClr>
                  <a:buSzPct val="70000"/>
                  <a:tabLst>
                    <a:tab pos="136525" algn="l"/>
                  </a:tabLst>
                </a:pPr>
                <a:endParaRPr lang="zh-CN" altLang="en-US" sz="1600" b="1">
                  <a:solidFill>
                    <a:schemeClr val="bg1"/>
                  </a:solidFill>
                  <a:latin typeface="微软雅黑" pitchFamily="34" charset="-122"/>
                  <a:ea typeface="微软雅黑" pitchFamily="34" charset="-122"/>
                </a:endParaRPr>
              </a:p>
            </p:txBody>
          </p:sp>
        </p:grpSp>
      </p:grpSp>
      <p:sp>
        <p:nvSpPr>
          <p:cNvPr id="24" name="矩形 23"/>
          <p:cNvSpPr/>
          <p:nvPr/>
        </p:nvSpPr>
        <p:spPr>
          <a:xfrm>
            <a:off x="1458913" y="1262063"/>
            <a:ext cx="1520825" cy="517525"/>
          </a:xfrm>
          <a:prstGeom prst="rect">
            <a:avLst/>
          </a:prstGeom>
        </p:spPr>
        <p:txBody>
          <a:bodyPr>
            <a:spAutoFit/>
          </a:bodyPr>
          <a:lstStyle/>
          <a:p>
            <a:pPr marL="0" lvl="2" algn="ctr" defTabSz="912813" eaLnBrk="0" fontAlgn="auto" hangingPunct="0">
              <a:spcBef>
                <a:spcPts val="0"/>
              </a:spcBef>
              <a:spcAft>
                <a:spcPts val="0"/>
              </a:spcAft>
              <a:buClr>
                <a:srgbClr val="0070C0"/>
              </a:buClr>
              <a:buSzPct val="80000"/>
              <a:tabLst>
                <a:tab pos="136525" algn="l"/>
              </a:tabLst>
              <a:defRPr/>
            </a:pPr>
            <a:r>
              <a:rPr lang="zh-CN" altLang="en-US" sz="1400" spc="50" dirty="0">
                <a:ln w="11430"/>
                <a:latin typeface="微软雅黑" pitchFamily="34" charset="-122"/>
                <a:ea typeface="微软雅黑" pitchFamily="34" charset="-122"/>
              </a:rPr>
              <a:t>点击添加文本点击添加文本</a:t>
            </a:r>
          </a:p>
        </p:txBody>
      </p:sp>
      <p:sp>
        <p:nvSpPr>
          <p:cNvPr id="25" name="矩形 24"/>
          <p:cNvSpPr/>
          <p:nvPr/>
        </p:nvSpPr>
        <p:spPr>
          <a:xfrm>
            <a:off x="6704013" y="1249363"/>
            <a:ext cx="1520825" cy="517525"/>
          </a:xfrm>
          <a:prstGeom prst="rect">
            <a:avLst/>
          </a:prstGeom>
        </p:spPr>
        <p:txBody>
          <a:bodyPr>
            <a:spAutoFit/>
          </a:bodyPr>
          <a:lstStyle/>
          <a:p>
            <a:pPr marL="0" lvl="2" algn="ctr" defTabSz="912813" eaLnBrk="0" fontAlgn="auto" hangingPunct="0">
              <a:spcBef>
                <a:spcPts val="0"/>
              </a:spcBef>
              <a:spcAft>
                <a:spcPts val="0"/>
              </a:spcAft>
              <a:buClr>
                <a:srgbClr val="0070C0"/>
              </a:buClr>
              <a:buSzPct val="80000"/>
              <a:tabLst>
                <a:tab pos="136525" algn="l"/>
              </a:tabLst>
              <a:defRPr/>
            </a:pPr>
            <a:r>
              <a:rPr lang="zh-CN" altLang="en-US" sz="1400" spc="50" dirty="0">
                <a:ln w="11430"/>
                <a:latin typeface="微软雅黑" pitchFamily="34" charset="-122"/>
                <a:ea typeface="微软雅黑" pitchFamily="34" charset="-122"/>
              </a:rPr>
              <a:t>点击添加文本点击添加文本</a:t>
            </a:r>
          </a:p>
        </p:txBody>
      </p:sp>
      <p:sp>
        <p:nvSpPr>
          <p:cNvPr id="26" name="矩形 25"/>
          <p:cNvSpPr/>
          <p:nvPr/>
        </p:nvSpPr>
        <p:spPr>
          <a:xfrm>
            <a:off x="4056063" y="898525"/>
            <a:ext cx="1520825" cy="517525"/>
          </a:xfrm>
          <a:prstGeom prst="rect">
            <a:avLst/>
          </a:prstGeom>
        </p:spPr>
        <p:txBody>
          <a:bodyPr>
            <a:spAutoFit/>
          </a:bodyPr>
          <a:lstStyle/>
          <a:p>
            <a:pPr marL="0" lvl="2" algn="ctr" defTabSz="912813" eaLnBrk="0" fontAlgn="auto" hangingPunct="0">
              <a:spcBef>
                <a:spcPts val="0"/>
              </a:spcBef>
              <a:spcAft>
                <a:spcPts val="0"/>
              </a:spcAft>
              <a:buClr>
                <a:srgbClr val="0070C0"/>
              </a:buClr>
              <a:buSzPct val="80000"/>
              <a:tabLst>
                <a:tab pos="136525" algn="l"/>
              </a:tabLst>
              <a:defRPr/>
            </a:pPr>
            <a:r>
              <a:rPr lang="zh-CN" altLang="en-US" sz="1400" spc="50" dirty="0">
                <a:ln w="11430"/>
                <a:latin typeface="微软雅黑" pitchFamily="34" charset="-122"/>
                <a:ea typeface="微软雅黑" pitchFamily="34" charset="-122"/>
              </a:rPr>
              <a:t>点击添加文本点击添加文本</a:t>
            </a:r>
          </a:p>
        </p:txBody>
      </p:sp>
      <p:sp>
        <p:nvSpPr>
          <p:cNvPr id="27" name="椭圆 26"/>
          <p:cNvSpPr/>
          <p:nvPr/>
        </p:nvSpPr>
        <p:spPr bwMode="auto">
          <a:xfrm>
            <a:off x="3710682" y="2488132"/>
            <a:ext cx="2219451" cy="1428233"/>
          </a:xfrm>
          <a:prstGeom prst="ellipse">
            <a:avLst/>
          </a:prstGeom>
          <a:gradFill flip="none" rotWithShape="1">
            <a:gsLst>
              <a:gs pos="0">
                <a:srgbClr val="00DFF6"/>
              </a:gs>
              <a:gs pos="90000">
                <a:srgbClr val="002774"/>
              </a:gs>
            </a:gsLst>
            <a:lin ang="2700000" scaled="1"/>
            <a:tileRect/>
          </a:gradFill>
          <a:ln>
            <a:solidFill>
              <a:schemeClr val="bg1"/>
            </a:solidFill>
          </a:ln>
          <a:effectLst>
            <a:outerShdw blurRad="127000" dist="76200" dir="2700000" algn="tl" rotWithShape="0">
              <a:prstClr val="black">
                <a:alpha val="40000"/>
              </a:prstClr>
            </a:outerShdw>
          </a:effectLst>
          <a:scene3d>
            <a:camera prst="orthographicFront">
              <a:rot lat="17699985" lon="0" rev="0"/>
            </a:camera>
            <a:lightRig rig="threePt" dir="t">
              <a:rot lat="0" lon="0" rev="0"/>
            </a:lightRig>
          </a:scene3d>
          <a:sp3d extrusionH="279400" prstMaterial="plastic">
            <a:bevelT w="139700" h="152400"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微软雅黑" pitchFamily="34" charset="-122"/>
            </a:endParaRPr>
          </a:p>
        </p:txBody>
      </p:sp>
      <p:sp>
        <p:nvSpPr>
          <p:cNvPr id="28" name="TextBox 20"/>
          <p:cNvSpPr txBox="1">
            <a:spLocks noChangeArrowheads="1"/>
          </p:cNvSpPr>
          <p:nvPr/>
        </p:nvSpPr>
        <p:spPr bwMode="auto">
          <a:xfrm>
            <a:off x="3994289" y="3042835"/>
            <a:ext cx="1653187" cy="319442"/>
          </a:xfrm>
          <a:prstGeom prst="rect">
            <a:avLst/>
          </a:prstGeom>
          <a:noFill/>
          <a:scene3d>
            <a:camera prst="orthographicFront"/>
            <a:lightRig rig="threePt" dir="t"/>
          </a:scene3d>
          <a:sp3d/>
        </p:spPr>
        <p:txBody>
          <a:bodyPr>
            <a:spAutoFit/>
          </a:bodyPr>
          <a:lstStyle/>
          <a:p>
            <a:pPr algn="ctr" fontAlgn="auto">
              <a:spcBef>
                <a:spcPts val="0"/>
              </a:spcBef>
              <a:spcAft>
                <a:spcPts val="0"/>
              </a:spcAft>
              <a:defRPr/>
            </a:pPr>
            <a:r>
              <a:rPr lang="zh-CN" altLang="en-US" sz="1600" dirty="0">
                <a:solidFill>
                  <a:schemeClr val="bg1"/>
                </a:solidFill>
                <a:effectLst>
                  <a:reflection blurRad="6350" stA="50000" endA="300" endPos="50000" dist="60007" dir="5400000" sy="-100000" algn="bl" rotWithShape="0"/>
                </a:effectLst>
                <a:latin typeface="微软雅黑" pitchFamily="34" charset="-122"/>
                <a:ea typeface="微软雅黑" pitchFamily="34" charset="-122"/>
              </a:rPr>
              <a:t>分标题二</a:t>
            </a:r>
          </a:p>
        </p:txBody>
      </p:sp>
      <p:sp>
        <p:nvSpPr>
          <p:cNvPr id="29" name="椭圆 28"/>
          <p:cNvSpPr/>
          <p:nvPr/>
        </p:nvSpPr>
        <p:spPr bwMode="auto">
          <a:xfrm>
            <a:off x="6350283" y="2488132"/>
            <a:ext cx="2219451" cy="1428233"/>
          </a:xfrm>
          <a:prstGeom prst="ellipse">
            <a:avLst/>
          </a:prstGeom>
          <a:gradFill flip="none" rotWithShape="1">
            <a:gsLst>
              <a:gs pos="0">
                <a:srgbClr val="00DFF6"/>
              </a:gs>
              <a:gs pos="90000">
                <a:srgbClr val="002774"/>
              </a:gs>
            </a:gsLst>
            <a:lin ang="2700000" scaled="1"/>
            <a:tileRect/>
          </a:gradFill>
          <a:ln>
            <a:solidFill>
              <a:schemeClr val="bg1"/>
            </a:solidFill>
          </a:ln>
          <a:effectLst>
            <a:outerShdw blurRad="127000" dist="76200" dir="2700000" algn="tl" rotWithShape="0">
              <a:prstClr val="black">
                <a:alpha val="40000"/>
              </a:prstClr>
            </a:outerShdw>
          </a:effectLst>
          <a:scene3d>
            <a:camera prst="orthographicFront">
              <a:rot lat="17699985" lon="0" rev="0"/>
            </a:camera>
            <a:lightRig rig="threePt" dir="t">
              <a:rot lat="0" lon="0" rev="0"/>
            </a:lightRig>
          </a:scene3d>
          <a:sp3d extrusionH="279400" prstMaterial="plastic">
            <a:bevelT w="139700" h="152400"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微软雅黑" pitchFamily="34" charset="-122"/>
            </a:endParaRPr>
          </a:p>
        </p:txBody>
      </p:sp>
      <p:sp>
        <p:nvSpPr>
          <p:cNvPr id="30" name="TextBox 20"/>
          <p:cNvSpPr txBox="1">
            <a:spLocks noChangeArrowheads="1"/>
          </p:cNvSpPr>
          <p:nvPr/>
        </p:nvSpPr>
        <p:spPr bwMode="auto">
          <a:xfrm>
            <a:off x="6633884" y="3042835"/>
            <a:ext cx="1652796" cy="319442"/>
          </a:xfrm>
          <a:prstGeom prst="rect">
            <a:avLst/>
          </a:prstGeom>
          <a:noFill/>
          <a:scene3d>
            <a:camera prst="orthographicFront"/>
            <a:lightRig rig="threePt" dir="t"/>
          </a:scene3d>
          <a:sp3d/>
        </p:spPr>
        <p:txBody>
          <a:bodyPr>
            <a:spAutoFit/>
          </a:bodyPr>
          <a:lstStyle/>
          <a:p>
            <a:pPr algn="ctr" fontAlgn="auto">
              <a:spcBef>
                <a:spcPts val="0"/>
              </a:spcBef>
              <a:spcAft>
                <a:spcPts val="0"/>
              </a:spcAft>
              <a:defRPr/>
            </a:pPr>
            <a:r>
              <a:rPr lang="zh-CN" altLang="en-US" sz="1600" dirty="0">
                <a:solidFill>
                  <a:schemeClr val="bg1"/>
                </a:solidFill>
                <a:effectLst>
                  <a:reflection blurRad="6350" stA="50000" endA="300" endPos="50000" dist="60007" dir="5400000" sy="-100000" algn="bl" rotWithShape="0"/>
                </a:effectLst>
                <a:latin typeface="微软雅黑" pitchFamily="34" charset="-122"/>
                <a:ea typeface="微软雅黑" pitchFamily="34" charset="-122"/>
              </a:rPr>
              <a:t>分标题三</a:t>
            </a:r>
          </a:p>
        </p:txBody>
      </p:sp>
      <p:sp>
        <p:nvSpPr>
          <p:cNvPr id="31" name="椭圆 30"/>
          <p:cNvSpPr/>
          <p:nvPr/>
        </p:nvSpPr>
        <p:spPr bwMode="auto">
          <a:xfrm>
            <a:off x="1109032" y="2488132"/>
            <a:ext cx="2220485" cy="1428233"/>
          </a:xfrm>
          <a:prstGeom prst="ellipse">
            <a:avLst/>
          </a:prstGeom>
          <a:gradFill flip="none" rotWithShape="1">
            <a:gsLst>
              <a:gs pos="0">
                <a:srgbClr val="00DFF6"/>
              </a:gs>
              <a:gs pos="90000">
                <a:srgbClr val="002774"/>
              </a:gs>
            </a:gsLst>
            <a:lin ang="2700000" scaled="1"/>
            <a:tileRect/>
          </a:gradFill>
          <a:ln>
            <a:solidFill>
              <a:schemeClr val="bg1"/>
            </a:solidFill>
          </a:ln>
          <a:effectLst>
            <a:outerShdw blurRad="127000" dist="76200" dir="2700000" algn="tl" rotWithShape="0">
              <a:prstClr val="black">
                <a:alpha val="40000"/>
              </a:prstClr>
            </a:outerShdw>
          </a:effectLst>
          <a:scene3d>
            <a:camera prst="orthographicFront">
              <a:rot lat="17699985" lon="0" rev="0"/>
            </a:camera>
            <a:lightRig rig="threePt" dir="t">
              <a:rot lat="0" lon="0" rev="0"/>
            </a:lightRig>
          </a:scene3d>
          <a:sp3d extrusionH="279400" prstMaterial="plastic">
            <a:bevelT w="139700" h="152400"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微软雅黑" pitchFamily="34" charset="-122"/>
            </a:endParaRPr>
          </a:p>
        </p:txBody>
      </p:sp>
      <p:sp>
        <p:nvSpPr>
          <p:cNvPr id="32" name="TextBox 20"/>
          <p:cNvSpPr txBox="1">
            <a:spLocks noChangeArrowheads="1"/>
          </p:cNvSpPr>
          <p:nvPr/>
        </p:nvSpPr>
        <p:spPr bwMode="auto">
          <a:xfrm>
            <a:off x="1392205" y="3042835"/>
            <a:ext cx="1654746" cy="319442"/>
          </a:xfrm>
          <a:prstGeom prst="rect">
            <a:avLst/>
          </a:prstGeom>
          <a:noFill/>
          <a:scene3d>
            <a:camera prst="orthographicFront"/>
            <a:lightRig rig="threePt" dir="t"/>
          </a:scene3d>
          <a:sp3d/>
        </p:spPr>
        <p:txBody>
          <a:bodyPr>
            <a:spAutoFit/>
          </a:bodyPr>
          <a:lstStyle/>
          <a:p>
            <a:pPr algn="ctr" fontAlgn="auto">
              <a:spcBef>
                <a:spcPts val="0"/>
              </a:spcBef>
              <a:spcAft>
                <a:spcPts val="0"/>
              </a:spcAft>
              <a:defRPr/>
            </a:pPr>
            <a:r>
              <a:rPr lang="zh-CN" altLang="en-US" sz="1600" dirty="0">
                <a:solidFill>
                  <a:schemeClr val="bg1"/>
                </a:solidFill>
                <a:effectLst>
                  <a:reflection blurRad="6350" stA="50000" endA="300" endPos="50000" dist="60007" dir="5400000" sy="-100000" algn="bl" rotWithShape="0"/>
                </a:effectLst>
                <a:latin typeface="微软雅黑" pitchFamily="34" charset="-122"/>
                <a:ea typeface="微软雅黑" pitchFamily="34" charset="-122"/>
              </a:rPr>
              <a:t>分标题一</a:t>
            </a: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anim calcmode="lin" valueType="num">
                                      <p:cBhvr>
                                        <p:cTn id="24" dur="500" fill="hold"/>
                                        <p:tgtEl>
                                          <p:spTgt spid="17"/>
                                        </p:tgtEl>
                                        <p:attrNameLst>
                                          <p:attrName>ppt_x</p:attrName>
                                        </p:attrNameLst>
                                      </p:cBhvr>
                                      <p:tavLst>
                                        <p:tav tm="0">
                                          <p:val>
                                            <p:strVal val="#ppt_x"/>
                                          </p:val>
                                        </p:tav>
                                        <p:tav tm="100000">
                                          <p:val>
                                            <p:strVal val="#ppt_x"/>
                                          </p:val>
                                        </p:tav>
                                      </p:tavLst>
                                    </p:anim>
                                    <p:anim calcmode="lin" valueType="num">
                                      <p:cBhvr>
                                        <p:cTn id="25" dur="500" fill="hold"/>
                                        <p:tgtEl>
                                          <p:spTgt spid="17"/>
                                        </p:tgtEl>
                                        <p:attrNameLst>
                                          <p:attrName>ppt_y</p:attrName>
                                        </p:attrNameLst>
                                      </p:cBhvr>
                                      <p:tavLst>
                                        <p:tav tm="0">
                                          <p:val>
                                            <p:strVal val="#ppt_y+.1"/>
                                          </p:val>
                                        </p:tav>
                                        <p:tav tm="100000">
                                          <p:val>
                                            <p:strVal val="#ppt_y"/>
                                          </p:val>
                                        </p:tav>
                                      </p:tavLst>
                                    </p:anim>
                                  </p:childTnLst>
                                </p:cTn>
                              </p:par>
                              <p:par>
                                <p:cTn id="26" presetID="12" presetClass="entr" presetSubtype="2"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p:tgtEl>
                                          <p:spTgt spid="5"/>
                                        </p:tgtEl>
                                        <p:attrNameLst>
                                          <p:attrName>ppt_x</p:attrName>
                                        </p:attrNameLst>
                                      </p:cBhvr>
                                      <p:tavLst>
                                        <p:tav tm="0">
                                          <p:val>
                                            <p:strVal val="#ppt_x+#ppt_w*1.125000"/>
                                          </p:val>
                                        </p:tav>
                                        <p:tav tm="100000">
                                          <p:val>
                                            <p:strVal val="#ppt_x"/>
                                          </p:val>
                                        </p:tav>
                                      </p:tavLst>
                                    </p:anim>
                                    <p:animEffect transition="in" filter="wipe(left)">
                                      <p:cBhvr>
                                        <p:cTn id="29" dur="500"/>
                                        <p:tgtEl>
                                          <p:spTgt spid="5"/>
                                        </p:tgtEl>
                                      </p:cBhvr>
                                    </p:animEffect>
                                  </p:childTnLst>
                                </p:cTn>
                              </p:par>
                              <p:par>
                                <p:cTn id="30" presetID="1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p:tgtEl>
                                          <p:spTgt spid="11"/>
                                        </p:tgtEl>
                                        <p:attrNameLst>
                                          <p:attrName>ppt_x</p:attrName>
                                        </p:attrNameLst>
                                      </p:cBhvr>
                                      <p:tavLst>
                                        <p:tav tm="0">
                                          <p:val>
                                            <p:strVal val="#ppt_x-#ppt_w*1.125000"/>
                                          </p:val>
                                        </p:tav>
                                        <p:tav tm="100000">
                                          <p:val>
                                            <p:strVal val="#ppt_x"/>
                                          </p:val>
                                        </p:tav>
                                      </p:tavLst>
                                    </p:anim>
                                    <p:animEffect transition="in" filter="wipe(right)">
                                      <p:cBhvr>
                                        <p:cTn id="33" dur="500"/>
                                        <p:tgtEl>
                                          <p:spTgt spid="11"/>
                                        </p:tgtEl>
                                      </p:cBhvr>
                                    </p:animEffect>
                                  </p:childTnLst>
                                </p:cTn>
                              </p:par>
                            </p:childTnLst>
                          </p:cTn>
                        </p:par>
                        <p:par>
                          <p:cTn id="34" fill="hold">
                            <p:stCondLst>
                              <p:cond delay="1500"/>
                            </p:stCondLst>
                            <p:childTnLst>
                              <p:par>
                                <p:cTn id="35" presetID="14" presetClass="entr" presetSubtype="1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par>
                          <p:cTn id="38" fill="hold">
                            <p:stCondLst>
                              <p:cond delay="2000"/>
                            </p:stCondLst>
                            <p:childTnLst>
                              <p:par>
                                <p:cTn id="39" presetID="37"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anim calcmode="lin" valueType="num">
                                      <p:cBhvr>
                                        <p:cTn id="42" dur="500" fill="hold"/>
                                        <p:tgtEl>
                                          <p:spTgt spid="32"/>
                                        </p:tgtEl>
                                        <p:attrNameLst>
                                          <p:attrName>ppt_x</p:attrName>
                                        </p:attrNameLst>
                                      </p:cBhvr>
                                      <p:tavLst>
                                        <p:tav tm="0">
                                          <p:val>
                                            <p:strVal val="#ppt_x"/>
                                          </p:val>
                                        </p:tav>
                                        <p:tav tm="100000">
                                          <p:val>
                                            <p:strVal val="#ppt_x"/>
                                          </p:val>
                                        </p:tav>
                                      </p:tavLst>
                                    </p:anim>
                                    <p:anim calcmode="lin" valueType="num">
                                      <p:cBhvr>
                                        <p:cTn id="43" dur="450" decel="100000" fill="hold"/>
                                        <p:tgtEl>
                                          <p:spTgt spid="32"/>
                                        </p:tgtEl>
                                        <p:attrNameLst>
                                          <p:attrName>ppt_y</p:attrName>
                                        </p:attrNameLst>
                                      </p:cBhvr>
                                      <p:tavLst>
                                        <p:tav tm="0">
                                          <p:val>
                                            <p:strVal val="#ppt_y+1"/>
                                          </p:val>
                                        </p:tav>
                                        <p:tav tm="100000">
                                          <p:val>
                                            <p:strVal val="#ppt_y-.03"/>
                                          </p:val>
                                        </p:tav>
                                      </p:tavLst>
                                    </p:anim>
                                    <p:anim calcmode="lin" valueType="num">
                                      <p:cBhvr>
                                        <p:cTn id="44" dur="50" accel="100000" fill="hold">
                                          <p:stCondLst>
                                            <p:cond delay="450"/>
                                          </p:stCondLst>
                                        </p:cTn>
                                        <p:tgtEl>
                                          <p:spTgt spid="32"/>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25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anim calcmode="lin" valueType="num">
                                      <p:cBhvr>
                                        <p:cTn id="48" dur="500" fill="hold"/>
                                        <p:tgtEl>
                                          <p:spTgt spid="28"/>
                                        </p:tgtEl>
                                        <p:attrNameLst>
                                          <p:attrName>ppt_x</p:attrName>
                                        </p:attrNameLst>
                                      </p:cBhvr>
                                      <p:tavLst>
                                        <p:tav tm="0">
                                          <p:val>
                                            <p:strVal val="#ppt_x"/>
                                          </p:val>
                                        </p:tav>
                                        <p:tav tm="100000">
                                          <p:val>
                                            <p:strVal val="#ppt_x"/>
                                          </p:val>
                                        </p:tav>
                                      </p:tavLst>
                                    </p:anim>
                                    <p:anim calcmode="lin" valueType="num">
                                      <p:cBhvr>
                                        <p:cTn id="49" dur="450" decel="100000" fill="hold"/>
                                        <p:tgtEl>
                                          <p:spTgt spid="28"/>
                                        </p:tgtEl>
                                        <p:attrNameLst>
                                          <p:attrName>ppt_y</p:attrName>
                                        </p:attrNameLst>
                                      </p:cBhvr>
                                      <p:tavLst>
                                        <p:tav tm="0">
                                          <p:val>
                                            <p:strVal val="#ppt_y+1"/>
                                          </p:val>
                                        </p:tav>
                                        <p:tav tm="100000">
                                          <p:val>
                                            <p:strVal val="#ppt_y-.03"/>
                                          </p:val>
                                        </p:tav>
                                      </p:tavLst>
                                    </p:anim>
                                    <p:anim calcmode="lin" valueType="num">
                                      <p:cBhvr>
                                        <p:cTn id="50" dur="50" accel="100000" fill="hold">
                                          <p:stCondLst>
                                            <p:cond delay="450"/>
                                          </p:stCondLst>
                                        </p:cTn>
                                        <p:tgtEl>
                                          <p:spTgt spid="28"/>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anim calcmode="lin" valueType="num">
                                      <p:cBhvr>
                                        <p:cTn id="54" dur="500" fill="hold"/>
                                        <p:tgtEl>
                                          <p:spTgt spid="30"/>
                                        </p:tgtEl>
                                        <p:attrNameLst>
                                          <p:attrName>ppt_x</p:attrName>
                                        </p:attrNameLst>
                                      </p:cBhvr>
                                      <p:tavLst>
                                        <p:tav tm="0">
                                          <p:val>
                                            <p:strVal val="#ppt_x"/>
                                          </p:val>
                                        </p:tav>
                                        <p:tav tm="100000">
                                          <p:val>
                                            <p:strVal val="#ppt_x"/>
                                          </p:val>
                                        </p:tav>
                                      </p:tavLst>
                                    </p:anim>
                                    <p:anim calcmode="lin" valueType="num">
                                      <p:cBhvr>
                                        <p:cTn id="55" dur="450" decel="100000" fill="hold"/>
                                        <p:tgtEl>
                                          <p:spTgt spid="30"/>
                                        </p:tgtEl>
                                        <p:attrNameLst>
                                          <p:attrName>ppt_y</p:attrName>
                                        </p:attrNameLst>
                                      </p:cBhvr>
                                      <p:tavLst>
                                        <p:tav tm="0">
                                          <p:val>
                                            <p:strVal val="#ppt_y+1"/>
                                          </p:val>
                                        </p:tav>
                                        <p:tav tm="100000">
                                          <p:val>
                                            <p:strVal val="#ppt_y-.03"/>
                                          </p:val>
                                        </p:tav>
                                      </p:tavLst>
                                    </p:anim>
                                    <p:anim calcmode="lin" valueType="num">
                                      <p:cBhvr>
                                        <p:cTn id="56" dur="50" accel="100000" fill="hold">
                                          <p:stCondLst>
                                            <p:cond delay="450"/>
                                          </p:stCondLst>
                                        </p:cTn>
                                        <p:tgtEl>
                                          <p:spTgt spid="30"/>
                                        </p:tgtEl>
                                        <p:attrNameLst>
                                          <p:attrName>ppt_y</p:attrName>
                                        </p:attrNameLst>
                                      </p:cBhvr>
                                      <p:tavLst>
                                        <p:tav tm="0">
                                          <p:val>
                                            <p:strVal val="#ppt_y-.03"/>
                                          </p:val>
                                        </p:tav>
                                        <p:tav tm="100000">
                                          <p:val>
                                            <p:strVal val="#ppt_y"/>
                                          </p:val>
                                        </p:tav>
                                      </p:tavLst>
                                    </p:anim>
                                  </p:childTnLst>
                                </p:cTn>
                              </p:par>
                              <p:par>
                                <p:cTn id="57" presetID="37" presetClass="entr" presetSubtype="0" fill="hold" grpId="0" nodeType="withEffect">
                                  <p:stCondLst>
                                    <p:cond delay="75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anim calcmode="lin" valueType="num">
                                      <p:cBhvr>
                                        <p:cTn id="60" dur="500" fill="hold"/>
                                        <p:tgtEl>
                                          <p:spTgt spid="25"/>
                                        </p:tgtEl>
                                        <p:attrNameLst>
                                          <p:attrName>ppt_x</p:attrName>
                                        </p:attrNameLst>
                                      </p:cBhvr>
                                      <p:tavLst>
                                        <p:tav tm="0">
                                          <p:val>
                                            <p:strVal val="#ppt_x"/>
                                          </p:val>
                                        </p:tav>
                                        <p:tav tm="100000">
                                          <p:val>
                                            <p:strVal val="#ppt_x"/>
                                          </p:val>
                                        </p:tav>
                                      </p:tavLst>
                                    </p:anim>
                                    <p:anim calcmode="lin" valueType="num">
                                      <p:cBhvr>
                                        <p:cTn id="61" dur="450" decel="100000" fill="hold"/>
                                        <p:tgtEl>
                                          <p:spTgt spid="25"/>
                                        </p:tgtEl>
                                        <p:attrNameLst>
                                          <p:attrName>ppt_y</p:attrName>
                                        </p:attrNameLst>
                                      </p:cBhvr>
                                      <p:tavLst>
                                        <p:tav tm="0">
                                          <p:val>
                                            <p:strVal val="#ppt_y+1"/>
                                          </p:val>
                                        </p:tav>
                                        <p:tav tm="100000">
                                          <p:val>
                                            <p:strVal val="#ppt_y-.03"/>
                                          </p:val>
                                        </p:tav>
                                      </p:tavLst>
                                    </p:anim>
                                    <p:anim calcmode="lin" valueType="num">
                                      <p:cBhvr>
                                        <p:cTn id="62" dur="50" accel="100000" fill="hold">
                                          <p:stCondLst>
                                            <p:cond delay="450"/>
                                          </p:stCondLst>
                                        </p:cTn>
                                        <p:tgtEl>
                                          <p:spTgt spid="25"/>
                                        </p:tgtEl>
                                        <p:attrNameLst>
                                          <p:attrName>ppt_y</p:attrName>
                                        </p:attrNameLst>
                                      </p:cBhvr>
                                      <p:tavLst>
                                        <p:tav tm="0">
                                          <p:val>
                                            <p:strVal val="#ppt_y-.03"/>
                                          </p:val>
                                        </p:tav>
                                        <p:tav tm="100000">
                                          <p:val>
                                            <p:strVal val="#ppt_y"/>
                                          </p:val>
                                        </p:tav>
                                      </p:tavLst>
                                    </p:anim>
                                  </p:childTnLst>
                                </p:cTn>
                              </p:par>
                              <p:par>
                                <p:cTn id="63" presetID="37" presetClass="entr" presetSubtype="0" fill="hold" grpId="0" nodeType="withEffect">
                                  <p:stCondLst>
                                    <p:cond delay="100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anim calcmode="lin" valueType="num">
                                      <p:cBhvr>
                                        <p:cTn id="66" dur="500" fill="hold"/>
                                        <p:tgtEl>
                                          <p:spTgt spid="26"/>
                                        </p:tgtEl>
                                        <p:attrNameLst>
                                          <p:attrName>ppt_x</p:attrName>
                                        </p:attrNameLst>
                                      </p:cBhvr>
                                      <p:tavLst>
                                        <p:tav tm="0">
                                          <p:val>
                                            <p:strVal val="#ppt_x"/>
                                          </p:val>
                                        </p:tav>
                                        <p:tav tm="100000">
                                          <p:val>
                                            <p:strVal val="#ppt_x"/>
                                          </p:val>
                                        </p:tav>
                                      </p:tavLst>
                                    </p:anim>
                                    <p:anim calcmode="lin" valueType="num">
                                      <p:cBhvr>
                                        <p:cTn id="67" dur="450" decel="100000" fill="hold"/>
                                        <p:tgtEl>
                                          <p:spTgt spid="26"/>
                                        </p:tgtEl>
                                        <p:attrNameLst>
                                          <p:attrName>ppt_y</p:attrName>
                                        </p:attrNameLst>
                                      </p:cBhvr>
                                      <p:tavLst>
                                        <p:tav tm="0">
                                          <p:val>
                                            <p:strVal val="#ppt_y+1"/>
                                          </p:val>
                                        </p:tav>
                                        <p:tav tm="100000">
                                          <p:val>
                                            <p:strVal val="#ppt_y-.03"/>
                                          </p:val>
                                        </p:tav>
                                      </p:tavLst>
                                    </p:anim>
                                    <p:anim calcmode="lin" valueType="num">
                                      <p:cBhvr>
                                        <p:cTn id="68" dur="50" accel="100000" fill="hold">
                                          <p:stCondLst>
                                            <p:cond delay="450"/>
                                          </p:stCondLst>
                                        </p:cTn>
                                        <p:tgtEl>
                                          <p:spTgt spid="26"/>
                                        </p:tgtEl>
                                        <p:attrNameLst>
                                          <p:attrName>ppt_y</p:attrName>
                                        </p:attrNameLst>
                                      </p:cBhvr>
                                      <p:tavLst>
                                        <p:tav tm="0">
                                          <p:val>
                                            <p:strVal val="#ppt_y-.03"/>
                                          </p:val>
                                        </p:tav>
                                        <p:tav tm="100000">
                                          <p:val>
                                            <p:strVal val="#ppt_y"/>
                                          </p:val>
                                        </p:tav>
                                      </p:tavLst>
                                    </p:anim>
                                  </p:childTnLst>
                                </p:cTn>
                              </p:par>
                              <p:par>
                                <p:cTn id="69" presetID="37" presetClass="entr" presetSubtype="0" fill="hold" grpId="0" nodeType="withEffect">
                                  <p:stCondLst>
                                    <p:cond delay="125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anim calcmode="lin" valueType="num">
                                      <p:cBhvr>
                                        <p:cTn id="72" dur="500" fill="hold"/>
                                        <p:tgtEl>
                                          <p:spTgt spid="24"/>
                                        </p:tgtEl>
                                        <p:attrNameLst>
                                          <p:attrName>ppt_x</p:attrName>
                                        </p:attrNameLst>
                                      </p:cBhvr>
                                      <p:tavLst>
                                        <p:tav tm="0">
                                          <p:val>
                                            <p:strVal val="#ppt_x"/>
                                          </p:val>
                                        </p:tav>
                                        <p:tav tm="100000">
                                          <p:val>
                                            <p:strVal val="#ppt_x"/>
                                          </p:val>
                                        </p:tav>
                                      </p:tavLst>
                                    </p:anim>
                                    <p:anim calcmode="lin" valueType="num">
                                      <p:cBhvr>
                                        <p:cTn id="73" dur="450" decel="100000" fill="hold"/>
                                        <p:tgtEl>
                                          <p:spTgt spid="24"/>
                                        </p:tgtEl>
                                        <p:attrNameLst>
                                          <p:attrName>ppt_y</p:attrName>
                                        </p:attrNameLst>
                                      </p:cBhvr>
                                      <p:tavLst>
                                        <p:tav tm="0">
                                          <p:val>
                                            <p:strVal val="#ppt_y+1"/>
                                          </p:val>
                                        </p:tav>
                                        <p:tav tm="100000">
                                          <p:val>
                                            <p:strVal val="#ppt_y-.03"/>
                                          </p:val>
                                        </p:tav>
                                      </p:tavLst>
                                    </p:anim>
                                    <p:anim calcmode="lin" valueType="num">
                                      <p:cBhvr>
                                        <p:cTn id="74" dur="50" accel="100000" fill="hold">
                                          <p:stCondLst>
                                            <p:cond delay="45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4"/>
          <p:cNvGrpSpPr/>
          <p:nvPr/>
        </p:nvGrpSpPr>
        <p:grpSpPr>
          <a:xfrm>
            <a:off x="3332210" y="2376605"/>
            <a:ext cx="1650799" cy="1466599"/>
            <a:chOff x="4491587" y="2586427"/>
            <a:chExt cx="1735787" cy="1735787"/>
          </a:xfrm>
          <a:scene3d>
            <a:camera prst="perspectiveContrastingRightFacing"/>
            <a:lightRig rig="threePt" dir="t"/>
          </a:scene3d>
        </p:grpSpPr>
        <p:grpSp>
          <p:nvGrpSpPr>
            <p:cNvPr id="5" name="组合 25"/>
            <p:cNvGrpSpPr/>
            <p:nvPr/>
          </p:nvGrpSpPr>
          <p:grpSpPr>
            <a:xfrm flipH="1">
              <a:off x="4491587" y="2586427"/>
              <a:ext cx="1735787" cy="1735787"/>
              <a:chOff x="1187624" y="4077072"/>
              <a:chExt cx="1728192" cy="1728192"/>
            </a:xfrm>
            <a:effectLst>
              <a:outerShdw blurRad="50800" dist="38100" dir="2700000" algn="tl" rotWithShape="0">
                <a:prstClr val="black">
                  <a:alpha val="40000"/>
                </a:prstClr>
              </a:outerShdw>
            </a:effectLst>
          </p:grpSpPr>
          <p:sp>
            <p:nvSpPr>
              <p:cNvPr id="7" name="泪滴形 6"/>
              <p:cNvSpPr/>
              <p:nvPr/>
            </p:nvSpPr>
            <p:spPr>
              <a:xfrm>
                <a:off x="1187624" y="4077072"/>
                <a:ext cx="1728192" cy="1728192"/>
              </a:xfrm>
              <a:prstGeom prst="teardrop">
                <a:avLst/>
              </a:prstGeom>
              <a:solidFill>
                <a:srgbClr val="00B0F0"/>
              </a:solidFill>
              <a:ln w="25400" cap="flat" cmpd="sng" algn="ctr">
                <a:noFill/>
                <a:prstDash val="solid"/>
              </a:ln>
              <a:effectLst/>
              <a:sp3d extrusionH="323850"/>
            </p:spPr>
            <p:txBody>
              <a:bodyPr anchor="ctr"/>
              <a:lstStyle/>
              <a:p>
                <a:pPr algn="ctr" fontAlgn="auto">
                  <a:spcBef>
                    <a:spcPts val="0"/>
                  </a:spcBef>
                  <a:spcAft>
                    <a:spcPts val="0"/>
                  </a:spcAft>
                  <a:defRPr/>
                </a:pPr>
                <a:endParaRPr lang="zh-CN" altLang="en-US" kern="0">
                  <a:solidFill>
                    <a:prstClr val="white"/>
                  </a:solidFill>
                  <a:latin typeface="+mn-lt"/>
                  <a:ea typeface="+mn-ea"/>
                </a:endParaRPr>
              </a:p>
            </p:txBody>
          </p:sp>
          <p:sp>
            <p:nvSpPr>
              <p:cNvPr id="8" name="椭圆​​ 7"/>
              <p:cNvSpPr/>
              <p:nvPr/>
            </p:nvSpPr>
            <p:spPr>
              <a:xfrm>
                <a:off x="1369741" y="4577646"/>
                <a:ext cx="1045501" cy="1045501"/>
              </a:xfrm>
              <a:prstGeom prst="ellipse">
                <a:avLst/>
              </a:prstGeom>
              <a:solidFill>
                <a:sysClr val="window" lastClr="FFFFFF"/>
              </a:solidFill>
              <a:ln w="3175" cap="flat" cmpd="sng" algn="ctr">
                <a:solidFill>
                  <a:sysClr val="window" lastClr="FFFFFF">
                    <a:lumMod val="85000"/>
                  </a:sysClr>
                </a:solidFill>
                <a:prstDash val="solid"/>
              </a:ln>
              <a:effectLst>
                <a:outerShdw blurRad="50800" dist="38100" dir="2700000" algn="tl" rotWithShape="0">
                  <a:prstClr val="black">
                    <a:alpha val="40000"/>
                  </a:prstClr>
                </a:outerShdw>
              </a:effectLst>
              <a:sp3d extrusionH="323850"/>
            </p:spPr>
            <p:txBody>
              <a:bodyPr anchor="ctr"/>
              <a:lstStyle/>
              <a:p>
                <a:pPr algn="ctr" fontAlgn="auto">
                  <a:spcBef>
                    <a:spcPts val="0"/>
                  </a:spcBef>
                  <a:spcAft>
                    <a:spcPts val="0"/>
                  </a:spcAft>
                  <a:defRPr/>
                </a:pPr>
                <a:endParaRPr lang="zh-CN" altLang="en-US" kern="0">
                  <a:solidFill>
                    <a:prstClr val="white"/>
                  </a:solidFill>
                  <a:latin typeface="+mn-lt"/>
                  <a:ea typeface="+mn-ea"/>
                </a:endParaRPr>
              </a:p>
            </p:txBody>
          </p:sp>
        </p:grpSp>
        <p:sp>
          <p:nvSpPr>
            <p:cNvPr id="6" name="矩形​​ 46"/>
            <p:cNvSpPr>
              <a:spLocks noChangeArrowheads="1"/>
            </p:cNvSpPr>
            <p:nvPr/>
          </p:nvSpPr>
          <p:spPr bwMode="auto">
            <a:xfrm>
              <a:off x="5092011" y="3340023"/>
              <a:ext cx="800100" cy="584200"/>
            </a:xfrm>
            <a:prstGeom prst="rect">
              <a:avLst/>
            </a:prstGeom>
            <a:noFill/>
            <a:ln>
              <a:noFill/>
            </a:ln>
            <a:sp3d extrusionH="323850"/>
            <a:extLst/>
          </p:spPr>
          <p:txBody>
            <a:bodyPr wrap="none">
              <a:spAutoFit/>
            </a:bodyPr>
            <a:lstStyle/>
            <a:p>
              <a:pPr algn="ctr">
                <a:defRPr/>
              </a:pPr>
              <a:r>
                <a:rPr lang="zh-CN" altLang="en-US" sz="1600" kern="0" dirty="0">
                  <a:solidFill>
                    <a:prstClr val="black"/>
                  </a:solidFill>
                  <a:latin typeface="微软雅黑" pitchFamily="34" charset="-122"/>
                  <a:ea typeface="微软雅黑" pitchFamily="34" charset="-122"/>
                  <a:cs typeface="Arial Unicode MS" pitchFamily="34" charset="-122"/>
                </a:rPr>
                <a:t>点击录</a:t>
              </a:r>
              <a:endParaRPr lang="en-US" altLang="zh-CN" sz="1600" kern="0" dirty="0">
                <a:solidFill>
                  <a:prstClr val="black"/>
                </a:solidFill>
                <a:latin typeface="微软雅黑" pitchFamily="34" charset="-122"/>
                <a:ea typeface="微软雅黑" pitchFamily="34" charset="-122"/>
                <a:cs typeface="Arial Unicode MS" pitchFamily="34" charset="-122"/>
              </a:endParaRPr>
            </a:p>
            <a:p>
              <a:pPr algn="ctr">
                <a:defRPr/>
              </a:pPr>
              <a:r>
                <a:rPr lang="zh-CN" altLang="en-US" sz="1600" kern="0" dirty="0">
                  <a:solidFill>
                    <a:prstClr val="black"/>
                  </a:solidFill>
                  <a:latin typeface="微软雅黑" pitchFamily="34" charset="-122"/>
                  <a:ea typeface="微软雅黑" pitchFamily="34" charset="-122"/>
                  <a:cs typeface="Arial Unicode MS" pitchFamily="34" charset="-122"/>
                </a:rPr>
                <a:t>入内容</a:t>
              </a:r>
            </a:p>
          </p:txBody>
        </p:sp>
      </p:grpSp>
      <p:grpSp>
        <p:nvGrpSpPr>
          <p:cNvPr id="9" name="椭圆 8"/>
          <p:cNvGrpSpPr>
            <a:grpSpLocks/>
          </p:cNvGrpSpPr>
          <p:nvPr/>
        </p:nvGrpSpPr>
        <p:grpSpPr bwMode="auto">
          <a:xfrm>
            <a:off x="1257300" y="4298950"/>
            <a:ext cx="3790950" cy="488950"/>
            <a:chOff x="745" y="2788"/>
            <a:chExt cx="2246" cy="326"/>
          </a:xfrm>
        </p:grpSpPr>
        <p:pic>
          <p:nvPicPr>
            <p:cNvPr id="35854" name="椭圆 8"/>
            <p:cNvPicPr>
              <a:picLocks noChangeArrowheads="1"/>
            </p:cNvPicPr>
            <p:nvPr/>
          </p:nvPicPr>
          <p:blipFill>
            <a:blip r:embed="rId3"/>
            <a:srcRect/>
            <a:stretch>
              <a:fillRect/>
            </a:stretch>
          </p:blipFill>
          <p:spPr bwMode="auto">
            <a:xfrm>
              <a:off x="745" y="2788"/>
              <a:ext cx="2246" cy="326"/>
            </a:xfrm>
            <a:prstGeom prst="rect">
              <a:avLst/>
            </a:prstGeom>
            <a:noFill/>
            <a:ln w="9525">
              <a:noFill/>
              <a:miter lim="800000"/>
              <a:headEnd/>
              <a:tailEnd/>
            </a:ln>
          </p:spPr>
        </p:pic>
        <p:sp>
          <p:nvSpPr>
            <p:cNvPr id="35855" name="Text Box 3"/>
            <p:cNvSpPr txBox="1">
              <a:spLocks noChangeArrowheads="1"/>
            </p:cNvSpPr>
            <p:nvPr/>
          </p:nvSpPr>
          <p:spPr bwMode="auto">
            <a:xfrm rot="10800000">
              <a:off x="1076" y="2838"/>
              <a:ext cx="1583" cy="225"/>
            </a:xfrm>
            <a:prstGeom prst="rect">
              <a:avLst/>
            </a:prstGeom>
            <a:noFill/>
            <a:ln w="9525">
              <a:noFill/>
              <a:miter lim="800000"/>
              <a:headEnd/>
              <a:tailEnd/>
            </a:ln>
          </p:spPr>
          <p:txBody>
            <a:bodyPr rot="10800000" anchor="ctr"/>
            <a:lstStyle/>
            <a:p>
              <a:pPr algn="ctr"/>
              <a:endParaRPr lang="zh-CN" altLang="en-US">
                <a:solidFill>
                  <a:srgbClr val="FFFFFF"/>
                </a:solidFill>
                <a:latin typeface="Calibri" pitchFamily="34" charset="0"/>
              </a:endParaRPr>
            </a:p>
          </p:txBody>
        </p:sp>
      </p:grpSp>
      <p:grpSp>
        <p:nvGrpSpPr>
          <p:cNvPr id="10" name="组合 43"/>
          <p:cNvGrpSpPr/>
          <p:nvPr/>
        </p:nvGrpSpPr>
        <p:grpSpPr>
          <a:xfrm>
            <a:off x="3246542" y="1076060"/>
            <a:ext cx="1412506" cy="1255923"/>
            <a:chOff x="4483080" y="926049"/>
            <a:chExt cx="1574757" cy="1574757"/>
          </a:xfrm>
          <a:scene3d>
            <a:camera prst="perspectiveContrastingRightFacing"/>
            <a:lightRig rig="threePt" dir="t"/>
          </a:scene3d>
        </p:grpSpPr>
        <p:grpSp>
          <p:nvGrpSpPr>
            <p:cNvPr id="11" name="组合 27"/>
            <p:cNvGrpSpPr/>
            <p:nvPr/>
          </p:nvGrpSpPr>
          <p:grpSpPr>
            <a:xfrm rot="16200000" flipH="1">
              <a:off x="4483080" y="926049"/>
              <a:ext cx="1574757" cy="1574757"/>
              <a:chOff x="1187624" y="4077072"/>
              <a:chExt cx="1728192" cy="1728192"/>
            </a:xfrm>
            <a:effectLst>
              <a:outerShdw blurRad="50800" dist="38100" dir="2700000" algn="tl" rotWithShape="0">
                <a:prstClr val="black">
                  <a:alpha val="40000"/>
                </a:prstClr>
              </a:outerShdw>
            </a:effectLst>
          </p:grpSpPr>
          <p:sp>
            <p:nvSpPr>
              <p:cNvPr id="13" name="泪滴形 12"/>
              <p:cNvSpPr/>
              <p:nvPr/>
            </p:nvSpPr>
            <p:spPr>
              <a:xfrm>
                <a:off x="1187624" y="4077072"/>
                <a:ext cx="1728192" cy="1728192"/>
              </a:xfrm>
              <a:prstGeom prst="teardrop">
                <a:avLst/>
              </a:prstGeom>
              <a:solidFill>
                <a:srgbClr val="00B0F0"/>
              </a:solidFill>
              <a:ln w="25400" cap="flat" cmpd="sng" algn="ctr">
                <a:noFill/>
                <a:prstDash val="solid"/>
              </a:ln>
              <a:effectLst/>
              <a:sp3d extrusionH="323850"/>
            </p:spPr>
            <p:txBody>
              <a:bodyPr anchor="ctr"/>
              <a:lstStyle/>
              <a:p>
                <a:pPr algn="ctr" fontAlgn="auto">
                  <a:spcBef>
                    <a:spcPts val="0"/>
                  </a:spcBef>
                  <a:spcAft>
                    <a:spcPts val="0"/>
                  </a:spcAft>
                  <a:defRPr/>
                </a:pPr>
                <a:endParaRPr lang="zh-CN" altLang="en-US" kern="0">
                  <a:solidFill>
                    <a:prstClr val="white"/>
                  </a:solidFill>
                  <a:latin typeface="+mn-lt"/>
                  <a:ea typeface="+mn-ea"/>
                </a:endParaRPr>
              </a:p>
            </p:txBody>
          </p:sp>
          <p:sp>
            <p:nvSpPr>
              <p:cNvPr id="14" name="椭圆​​ 13"/>
              <p:cNvSpPr/>
              <p:nvPr/>
            </p:nvSpPr>
            <p:spPr>
              <a:xfrm>
                <a:off x="1369740" y="4567120"/>
                <a:ext cx="1056027" cy="1056027"/>
              </a:xfrm>
              <a:prstGeom prst="ellipse">
                <a:avLst/>
              </a:prstGeom>
              <a:solidFill>
                <a:sysClr val="window" lastClr="FFFFFF"/>
              </a:solidFill>
              <a:ln w="3175" cap="flat" cmpd="sng" algn="ctr">
                <a:solidFill>
                  <a:sysClr val="window" lastClr="FFFFFF">
                    <a:lumMod val="95000"/>
                  </a:sysClr>
                </a:solidFill>
                <a:prstDash val="solid"/>
              </a:ln>
              <a:effectLst>
                <a:outerShdw blurRad="50800" dist="38100" dir="2700000" algn="tl" rotWithShape="0">
                  <a:prstClr val="black">
                    <a:alpha val="40000"/>
                  </a:prstClr>
                </a:outerShdw>
              </a:effectLst>
              <a:sp3d extrusionH="323850"/>
            </p:spPr>
            <p:txBody>
              <a:bodyPr anchor="ctr"/>
              <a:lstStyle/>
              <a:p>
                <a:pPr algn="ctr" fontAlgn="auto">
                  <a:spcBef>
                    <a:spcPts val="0"/>
                  </a:spcBef>
                  <a:spcAft>
                    <a:spcPts val="0"/>
                  </a:spcAft>
                  <a:defRPr/>
                </a:pPr>
                <a:endParaRPr lang="zh-CN" altLang="en-US" kern="0">
                  <a:solidFill>
                    <a:prstClr val="white"/>
                  </a:solidFill>
                  <a:latin typeface="+mn-lt"/>
                  <a:ea typeface="+mn-ea"/>
                </a:endParaRPr>
              </a:p>
            </p:txBody>
          </p:sp>
        </p:grpSp>
        <p:sp>
          <p:nvSpPr>
            <p:cNvPr id="12" name="矩形​​ 44"/>
            <p:cNvSpPr>
              <a:spLocks noChangeArrowheads="1"/>
            </p:cNvSpPr>
            <p:nvPr/>
          </p:nvSpPr>
          <p:spPr bwMode="auto">
            <a:xfrm>
              <a:off x="5004698" y="1288973"/>
              <a:ext cx="800100" cy="584200"/>
            </a:xfrm>
            <a:prstGeom prst="rect">
              <a:avLst/>
            </a:prstGeom>
            <a:noFill/>
            <a:ln>
              <a:noFill/>
            </a:ln>
            <a:sp3d extrusionH="323850"/>
            <a:extLst/>
          </p:spPr>
          <p:txBody>
            <a:bodyPr wrap="none">
              <a:spAutoFit/>
            </a:bodyPr>
            <a:lstStyle/>
            <a:p>
              <a:pPr algn="ctr">
                <a:defRPr/>
              </a:pPr>
              <a:r>
                <a:rPr lang="zh-CN" altLang="en-US" sz="1600" kern="0" dirty="0">
                  <a:solidFill>
                    <a:prstClr val="black"/>
                  </a:solidFill>
                  <a:latin typeface="微软雅黑" pitchFamily="34" charset="-122"/>
                  <a:ea typeface="微软雅黑" pitchFamily="34" charset="-122"/>
                  <a:cs typeface="Arial Unicode MS" pitchFamily="34" charset="-122"/>
                </a:rPr>
                <a:t>点击录</a:t>
              </a:r>
              <a:endParaRPr lang="en-US" altLang="zh-CN" sz="1600" kern="0" dirty="0">
                <a:solidFill>
                  <a:prstClr val="black"/>
                </a:solidFill>
                <a:latin typeface="微软雅黑" pitchFamily="34" charset="-122"/>
                <a:ea typeface="微软雅黑" pitchFamily="34" charset="-122"/>
                <a:cs typeface="Arial Unicode MS" pitchFamily="34" charset="-122"/>
              </a:endParaRPr>
            </a:p>
            <a:p>
              <a:pPr algn="ctr">
                <a:defRPr/>
              </a:pPr>
              <a:r>
                <a:rPr lang="zh-CN" altLang="en-US" sz="1600" kern="0" dirty="0">
                  <a:solidFill>
                    <a:prstClr val="black"/>
                  </a:solidFill>
                  <a:latin typeface="微软雅黑" pitchFamily="34" charset="-122"/>
                  <a:ea typeface="微软雅黑" pitchFamily="34" charset="-122"/>
                  <a:cs typeface="Arial Unicode MS" pitchFamily="34" charset="-122"/>
                </a:rPr>
                <a:t>入内容</a:t>
              </a:r>
            </a:p>
          </p:txBody>
        </p:sp>
      </p:grpSp>
      <p:grpSp>
        <p:nvGrpSpPr>
          <p:cNvPr id="15" name="组合 45"/>
          <p:cNvGrpSpPr/>
          <p:nvPr/>
        </p:nvGrpSpPr>
        <p:grpSpPr>
          <a:xfrm rot="21540000">
            <a:off x="1674771" y="2619513"/>
            <a:ext cx="2144310" cy="1906311"/>
            <a:chOff x="2877135" y="2586428"/>
            <a:chExt cx="1520552" cy="1520552"/>
          </a:xfrm>
          <a:scene3d>
            <a:camera prst="perspectiveContrastingRightFacing"/>
            <a:lightRig rig="threePt" dir="t"/>
          </a:scene3d>
        </p:grpSpPr>
        <p:grpSp>
          <p:nvGrpSpPr>
            <p:cNvPr id="16" name="组合 24"/>
            <p:cNvGrpSpPr/>
            <p:nvPr/>
          </p:nvGrpSpPr>
          <p:grpSpPr>
            <a:xfrm>
              <a:off x="2877135" y="2586428"/>
              <a:ext cx="1520552" cy="1520552"/>
              <a:chOff x="1187624" y="4077072"/>
              <a:chExt cx="1728192" cy="1728192"/>
            </a:xfrm>
            <a:effectLst>
              <a:outerShdw blurRad="50800" dist="38100" dir="2700000" algn="tl" rotWithShape="0">
                <a:prstClr val="black">
                  <a:alpha val="40000"/>
                </a:prstClr>
              </a:outerShdw>
            </a:effectLst>
          </p:grpSpPr>
          <p:sp>
            <p:nvSpPr>
              <p:cNvPr id="18" name="泪滴形 17"/>
              <p:cNvSpPr/>
              <p:nvPr/>
            </p:nvSpPr>
            <p:spPr>
              <a:xfrm>
                <a:off x="1187624" y="4077072"/>
                <a:ext cx="1728192" cy="1728192"/>
              </a:xfrm>
              <a:prstGeom prst="teardrop">
                <a:avLst/>
              </a:prstGeom>
              <a:solidFill>
                <a:schemeClr val="accent6">
                  <a:lumMod val="75000"/>
                </a:schemeClr>
              </a:solidFill>
              <a:ln w="25400" cap="flat" cmpd="sng" algn="ctr">
                <a:noFill/>
                <a:prstDash val="solid"/>
              </a:ln>
              <a:effectLst/>
              <a:sp3d extrusionH="323850"/>
            </p:spPr>
            <p:txBody>
              <a:bodyPr anchor="ctr"/>
              <a:lstStyle/>
              <a:p>
                <a:pPr algn="ctr" fontAlgn="auto">
                  <a:spcBef>
                    <a:spcPts val="0"/>
                  </a:spcBef>
                  <a:spcAft>
                    <a:spcPts val="0"/>
                  </a:spcAft>
                  <a:defRPr/>
                </a:pPr>
                <a:endParaRPr lang="zh-CN" altLang="en-US" kern="0">
                  <a:solidFill>
                    <a:prstClr val="white"/>
                  </a:solidFill>
                  <a:latin typeface="+mn-lt"/>
                  <a:ea typeface="+mn-ea"/>
                </a:endParaRPr>
              </a:p>
            </p:txBody>
          </p:sp>
          <p:sp>
            <p:nvSpPr>
              <p:cNvPr id="19" name="椭圆​​ 3"/>
              <p:cNvSpPr/>
              <p:nvPr/>
            </p:nvSpPr>
            <p:spPr>
              <a:xfrm>
                <a:off x="1369740" y="4495805"/>
                <a:ext cx="1127342" cy="1127342"/>
              </a:xfrm>
              <a:prstGeom prst="ellipse">
                <a:avLst/>
              </a:prstGeom>
              <a:solidFill>
                <a:sysClr val="window" lastClr="FFFFFF"/>
              </a:solidFill>
              <a:ln w="3175" cap="flat" cmpd="sng" algn="ctr">
                <a:solidFill>
                  <a:sysClr val="window" lastClr="FFFFFF">
                    <a:lumMod val="85000"/>
                  </a:sysClr>
                </a:solidFill>
                <a:prstDash val="solid"/>
              </a:ln>
              <a:effectLst>
                <a:outerShdw blurRad="50800" dist="38100" dir="2700000" algn="tl" rotWithShape="0">
                  <a:prstClr val="black">
                    <a:alpha val="40000"/>
                  </a:prstClr>
                </a:outerShdw>
              </a:effectLst>
              <a:sp3d extrusionH="323850"/>
            </p:spPr>
            <p:txBody>
              <a:bodyPr anchor="ctr"/>
              <a:lstStyle/>
              <a:p>
                <a:pPr algn="ctr" fontAlgn="auto">
                  <a:spcBef>
                    <a:spcPts val="0"/>
                  </a:spcBef>
                  <a:spcAft>
                    <a:spcPts val="0"/>
                  </a:spcAft>
                  <a:defRPr/>
                </a:pPr>
                <a:endParaRPr lang="zh-CN" altLang="en-US" kern="0">
                  <a:solidFill>
                    <a:prstClr val="white"/>
                  </a:solidFill>
                  <a:latin typeface="+mn-lt"/>
                  <a:ea typeface="+mn-ea"/>
                </a:endParaRPr>
              </a:p>
            </p:txBody>
          </p:sp>
        </p:grpSp>
        <p:sp>
          <p:nvSpPr>
            <p:cNvPr id="17" name="矩形​​ 45"/>
            <p:cNvSpPr>
              <a:spLocks noChangeArrowheads="1"/>
            </p:cNvSpPr>
            <p:nvPr/>
          </p:nvSpPr>
          <p:spPr bwMode="auto">
            <a:xfrm>
              <a:off x="3156848" y="3162223"/>
              <a:ext cx="800100" cy="584200"/>
            </a:xfrm>
            <a:prstGeom prst="rect">
              <a:avLst/>
            </a:prstGeom>
            <a:noFill/>
            <a:ln>
              <a:noFill/>
            </a:ln>
            <a:sp3d extrusionH="323850"/>
            <a:extLst/>
          </p:spPr>
          <p:txBody>
            <a:bodyPr wrap="none">
              <a:spAutoFit/>
            </a:bodyPr>
            <a:lstStyle/>
            <a:p>
              <a:pPr algn="ctr">
                <a:defRPr/>
              </a:pPr>
              <a:r>
                <a:rPr lang="zh-CN" altLang="en-US" sz="1600" kern="0" dirty="0">
                  <a:solidFill>
                    <a:prstClr val="black"/>
                  </a:solidFill>
                  <a:latin typeface="微软雅黑" pitchFamily="34" charset="-122"/>
                  <a:ea typeface="微软雅黑" pitchFamily="34" charset="-122"/>
                  <a:cs typeface="Arial Unicode MS" pitchFamily="34" charset="-122"/>
                </a:rPr>
                <a:t>点击录</a:t>
              </a:r>
              <a:endParaRPr lang="en-US" altLang="zh-CN" sz="1600" kern="0" dirty="0">
                <a:solidFill>
                  <a:prstClr val="black"/>
                </a:solidFill>
                <a:latin typeface="微软雅黑" pitchFamily="34" charset="-122"/>
                <a:ea typeface="微软雅黑" pitchFamily="34" charset="-122"/>
                <a:cs typeface="Arial Unicode MS" pitchFamily="34" charset="-122"/>
              </a:endParaRPr>
            </a:p>
            <a:p>
              <a:pPr algn="ctr">
                <a:defRPr/>
              </a:pPr>
              <a:r>
                <a:rPr lang="zh-CN" altLang="en-US" sz="1600" kern="0" dirty="0">
                  <a:solidFill>
                    <a:prstClr val="black"/>
                  </a:solidFill>
                  <a:latin typeface="微软雅黑" pitchFamily="34" charset="-122"/>
                  <a:ea typeface="微软雅黑" pitchFamily="34" charset="-122"/>
                  <a:cs typeface="Arial Unicode MS" pitchFamily="34" charset="-122"/>
                </a:rPr>
                <a:t>入内容</a:t>
              </a:r>
            </a:p>
          </p:txBody>
        </p:sp>
      </p:grpSp>
      <p:sp>
        <p:nvSpPr>
          <p:cNvPr id="20" name="TextBox 8"/>
          <p:cNvSpPr txBox="1">
            <a:spLocks noChangeArrowheads="1"/>
          </p:cNvSpPr>
          <p:nvPr/>
        </p:nvSpPr>
        <p:spPr bwMode="auto">
          <a:xfrm>
            <a:off x="7216775" y="971550"/>
            <a:ext cx="1250950" cy="517525"/>
          </a:xfrm>
          <a:prstGeom prst="rect">
            <a:avLst/>
          </a:prstGeom>
          <a:noFill/>
          <a:ln w="9525">
            <a:noFill/>
            <a:miter lim="800000"/>
            <a:headEnd/>
            <a:tailEnd/>
          </a:ln>
        </p:spPr>
        <p:txBody>
          <a:bodyPr wrap="none">
            <a:spAutoFit/>
          </a:bodyPr>
          <a:lstStyle/>
          <a:p>
            <a:r>
              <a:rPr lang="zh-CN" altLang="en-US" sz="1400">
                <a:solidFill>
                  <a:srgbClr val="000000"/>
                </a:solidFill>
                <a:latin typeface="微软雅黑" pitchFamily="34" charset="-122"/>
                <a:ea typeface="微软雅黑" pitchFamily="34" charset="-122"/>
              </a:rPr>
              <a:t>在此插入内容</a:t>
            </a:r>
            <a:endParaRPr lang="en-US" altLang="zh-CN" sz="1400">
              <a:solidFill>
                <a:srgbClr val="000000"/>
              </a:solidFill>
              <a:latin typeface="微软雅黑" pitchFamily="34" charset="-122"/>
              <a:ea typeface="微软雅黑" pitchFamily="34" charset="-122"/>
            </a:endParaRPr>
          </a:p>
          <a:p>
            <a:r>
              <a:rPr lang="zh-CN" altLang="en-US" sz="1400">
                <a:solidFill>
                  <a:srgbClr val="000000"/>
                </a:solidFill>
                <a:latin typeface="微软雅黑" pitchFamily="34" charset="-122"/>
                <a:ea typeface="微软雅黑" pitchFamily="34" charset="-122"/>
              </a:rPr>
              <a:t>在此插入内容</a:t>
            </a:r>
            <a:endParaRPr lang="en-US" altLang="zh-CN" sz="1400">
              <a:solidFill>
                <a:srgbClr val="000000"/>
              </a:solidFill>
              <a:latin typeface="微软雅黑" pitchFamily="34" charset="-122"/>
              <a:ea typeface="微软雅黑" pitchFamily="34" charset="-122"/>
            </a:endParaRPr>
          </a:p>
        </p:txBody>
      </p:sp>
      <p:grpSp>
        <p:nvGrpSpPr>
          <p:cNvPr id="21" name="组合 42"/>
          <p:cNvGrpSpPr/>
          <p:nvPr/>
        </p:nvGrpSpPr>
        <p:grpSpPr>
          <a:xfrm>
            <a:off x="1687449" y="842390"/>
            <a:ext cx="1981663" cy="1762184"/>
            <a:chOff x="3013973" y="1171498"/>
            <a:chExt cx="1358900" cy="1358900"/>
          </a:xfrm>
          <a:scene3d>
            <a:camera prst="perspectiveContrastingRightFacing" fov="3900000">
              <a:rot lat="324354" lon="18945005" rev="210641"/>
            </a:camera>
            <a:lightRig rig="threePt" dir="t"/>
          </a:scene3d>
        </p:grpSpPr>
        <p:sp>
          <p:nvSpPr>
            <p:cNvPr id="22" name="泪滴形 21"/>
            <p:cNvSpPr/>
            <p:nvPr/>
          </p:nvSpPr>
          <p:spPr>
            <a:xfrm rot="10800000" flipH="1">
              <a:off x="3013973" y="1171498"/>
              <a:ext cx="1358900" cy="1358900"/>
            </a:xfrm>
            <a:prstGeom prst="teardrop">
              <a:avLst/>
            </a:prstGeom>
            <a:solidFill>
              <a:srgbClr val="0070C0"/>
            </a:solidFill>
            <a:ln w="25400" cap="flat" cmpd="sng" algn="ctr">
              <a:noFill/>
              <a:prstDash val="solid"/>
            </a:ln>
            <a:effectLst/>
            <a:sp3d extrusionH="323850"/>
          </p:spPr>
          <p:txBody>
            <a:bodyPr anchor="ctr"/>
            <a:lstStyle/>
            <a:p>
              <a:pPr algn="ctr" fontAlgn="auto">
                <a:spcBef>
                  <a:spcPts val="0"/>
                </a:spcBef>
                <a:spcAft>
                  <a:spcPts val="0"/>
                </a:spcAft>
                <a:defRPr/>
              </a:pPr>
              <a:endParaRPr lang="zh-CN" altLang="en-US" kern="0">
                <a:solidFill>
                  <a:prstClr val="white"/>
                </a:solidFill>
                <a:latin typeface="+mn-lt"/>
                <a:ea typeface="+mn-ea"/>
              </a:endParaRPr>
            </a:p>
          </p:txBody>
        </p:sp>
        <p:sp>
          <p:nvSpPr>
            <p:cNvPr id="23" name="椭圆​​ 10"/>
            <p:cNvSpPr/>
            <p:nvPr/>
          </p:nvSpPr>
          <p:spPr>
            <a:xfrm rot="10800000" flipH="1">
              <a:off x="3156848" y="1314373"/>
              <a:ext cx="812800" cy="812800"/>
            </a:xfrm>
            <a:prstGeom prst="ellipse">
              <a:avLst/>
            </a:prstGeom>
            <a:solidFill>
              <a:sysClr val="window" lastClr="FFFFFF"/>
            </a:solidFill>
            <a:ln w="3175" cap="flat" cmpd="sng" algn="ctr">
              <a:solidFill>
                <a:sysClr val="window" lastClr="FFFFFF">
                  <a:lumMod val="75000"/>
                </a:sysClr>
              </a:solidFill>
              <a:prstDash val="solid"/>
            </a:ln>
            <a:effectLst>
              <a:outerShdw blurRad="50800" dist="38100" dir="13500000" algn="br" rotWithShape="0">
                <a:prstClr val="black">
                  <a:alpha val="40000"/>
                </a:prstClr>
              </a:outerShdw>
            </a:effectLst>
            <a:sp3d extrusionH="323850"/>
          </p:spPr>
          <p:txBody>
            <a:bodyPr anchor="ctr"/>
            <a:lstStyle/>
            <a:p>
              <a:pPr algn="ctr" fontAlgn="auto">
                <a:spcBef>
                  <a:spcPts val="0"/>
                </a:spcBef>
                <a:spcAft>
                  <a:spcPts val="0"/>
                </a:spcAft>
                <a:defRPr/>
              </a:pPr>
              <a:endParaRPr lang="zh-CN" altLang="en-US" kern="0">
                <a:solidFill>
                  <a:prstClr val="white"/>
                </a:solidFill>
                <a:latin typeface="+mn-lt"/>
                <a:ea typeface="+mn-ea"/>
              </a:endParaRPr>
            </a:p>
          </p:txBody>
        </p:sp>
        <p:sp>
          <p:nvSpPr>
            <p:cNvPr id="24" name="矩形​​ 43"/>
            <p:cNvSpPr>
              <a:spLocks noChangeArrowheads="1"/>
            </p:cNvSpPr>
            <p:nvPr/>
          </p:nvSpPr>
          <p:spPr bwMode="auto">
            <a:xfrm>
              <a:off x="3194948" y="1495348"/>
              <a:ext cx="723900" cy="522288"/>
            </a:xfrm>
            <a:prstGeom prst="rect">
              <a:avLst/>
            </a:prstGeom>
            <a:noFill/>
            <a:ln>
              <a:noFill/>
            </a:ln>
            <a:sp3d extrusionH="323850"/>
            <a:extLst/>
          </p:spPr>
          <p:txBody>
            <a:bodyPr wrap="none">
              <a:spAutoFit/>
            </a:bodyPr>
            <a:lstStyle/>
            <a:p>
              <a:pPr algn="ctr">
                <a:defRPr/>
              </a:pPr>
              <a:r>
                <a:rPr lang="zh-CN" altLang="en-US" sz="1400" kern="0" dirty="0">
                  <a:solidFill>
                    <a:prstClr val="black"/>
                  </a:solidFill>
                  <a:latin typeface="微软雅黑" pitchFamily="34" charset="-122"/>
                  <a:ea typeface="微软雅黑" pitchFamily="34" charset="-122"/>
                  <a:cs typeface="Arial Unicode MS" pitchFamily="34" charset="-122"/>
                </a:rPr>
                <a:t>点击录</a:t>
              </a:r>
              <a:endParaRPr lang="en-US" altLang="zh-CN" sz="1400" kern="0" dirty="0">
                <a:solidFill>
                  <a:prstClr val="black"/>
                </a:solidFill>
                <a:latin typeface="微软雅黑" pitchFamily="34" charset="-122"/>
                <a:ea typeface="微软雅黑" pitchFamily="34" charset="-122"/>
                <a:cs typeface="Arial Unicode MS" pitchFamily="34" charset="-122"/>
              </a:endParaRPr>
            </a:p>
            <a:p>
              <a:pPr algn="ctr">
                <a:defRPr/>
              </a:pPr>
              <a:r>
                <a:rPr lang="zh-CN" altLang="en-US" sz="1400" kern="0" dirty="0">
                  <a:solidFill>
                    <a:prstClr val="black"/>
                  </a:solidFill>
                  <a:latin typeface="微软雅黑" pitchFamily="34" charset="-122"/>
                  <a:ea typeface="微软雅黑" pitchFamily="34" charset="-122"/>
                  <a:cs typeface="Arial Unicode MS" pitchFamily="34" charset="-122"/>
                </a:rPr>
                <a:t>入内容</a:t>
              </a:r>
            </a:p>
          </p:txBody>
        </p:sp>
      </p:grpSp>
      <p:sp>
        <p:nvSpPr>
          <p:cNvPr id="25" name="任意多边形 24"/>
          <p:cNvSpPr/>
          <p:nvPr/>
        </p:nvSpPr>
        <p:spPr>
          <a:xfrm>
            <a:off x="4403725" y="1208088"/>
            <a:ext cx="2524125" cy="236537"/>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rgbClr val="C00000"/>
            </a:solidFill>
            <a:prstDash val="dash"/>
            <a:headEnd type="diamond" w="med" len="med"/>
            <a:tailEnd type="diamond" w="med" len="med"/>
          </a:ln>
          <a:effectLst/>
        </p:spPr>
        <p:txBody>
          <a:bodyPr anchor="ctr"/>
          <a:lstStyle/>
          <a:p>
            <a:pPr algn="ctr">
              <a:defRPr/>
            </a:pPr>
            <a:endParaRPr lang="zh-CN" altLang="en-US" kern="0">
              <a:solidFill>
                <a:prstClr val="black"/>
              </a:solidFill>
              <a:latin typeface="+mn-lt"/>
              <a:ea typeface="+mn-ea"/>
            </a:endParaRPr>
          </a:p>
        </p:txBody>
      </p:sp>
      <p:sp>
        <p:nvSpPr>
          <p:cNvPr id="26" name="任意多边形 25"/>
          <p:cNvSpPr/>
          <p:nvPr/>
        </p:nvSpPr>
        <p:spPr>
          <a:xfrm flipV="1">
            <a:off x="4400550" y="3697288"/>
            <a:ext cx="2525713" cy="236537"/>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rgbClr val="C00000"/>
            </a:solidFill>
            <a:prstDash val="dash"/>
            <a:headEnd type="diamond" w="med" len="med"/>
            <a:tailEnd type="diamond" w="med" len="med"/>
          </a:ln>
          <a:effectLst/>
        </p:spPr>
        <p:txBody>
          <a:bodyPr anchor="ctr"/>
          <a:lstStyle/>
          <a:p>
            <a:pPr algn="ctr">
              <a:defRPr/>
            </a:pPr>
            <a:endParaRPr lang="zh-CN" altLang="en-US" kern="0">
              <a:solidFill>
                <a:prstClr val="black"/>
              </a:solidFill>
              <a:latin typeface="+mn-lt"/>
              <a:ea typeface="+mn-ea"/>
            </a:endParaRPr>
          </a:p>
        </p:txBody>
      </p:sp>
      <p:sp>
        <p:nvSpPr>
          <p:cNvPr id="27" name="TextBox 48"/>
          <p:cNvSpPr txBox="1">
            <a:spLocks noChangeArrowheads="1"/>
          </p:cNvSpPr>
          <p:nvPr/>
        </p:nvSpPr>
        <p:spPr bwMode="auto">
          <a:xfrm>
            <a:off x="7294563" y="3692525"/>
            <a:ext cx="1250950" cy="517525"/>
          </a:xfrm>
          <a:prstGeom prst="rect">
            <a:avLst/>
          </a:prstGeom>
          <a:noFill/>
          <a:ln w="9525">
            <a:noFill/>
            <a:miter lim="800000"/>
            <a:headEnd/>
            <a:tailEnd/>
          </a:ln>
        </p:spPr>
        <p:txBody>
          <a:bodyPr wrap="none">
            <a:spAutoFit/>
          </a:bodyPr>
          <a:lstStyle/>
          <a:p>
            <a:r>
              <a:rPr lang="zh-CN" altLang="en-US" sz="1400">
                <a:solidFill>
                  <a:srgbClr val="000000"/>
                </a:solidFill>
                <a:latin typeface="微软雅黑" pitchFamily="34" charset="-122"/>
                <a:ea typeface="微软雅黑" pitchFamily="34" charset="-122"/>
              </a:rPr>
              <a:t>在此插入内容</a:t>
            </a:r>
            <a:endParaRPr lang="en-US" altLang="zh-CN" sz="1400">
              <a:solidFill>
                <a:srgbClr val="000000"/>
              </a:solidFill>
              <a:latin typeface="微软雅黑" pitchFamily="34" charset="-122"/>
              <a:ea typeface="微软雅黑" pitchFamily="34" charset="-122"/>
            </a:endParaRPr>
          </a:p>
          <a:p>
            <a:r>
              <a:rPr lang="zh-CN" altLang="en-US" sz="1400">
                <a:solidFill>
                  <a:srgbClr val="000000"/>
                </a:solidFill>
                <a:latin typeface="微软雅黑" pitchFamily="34" charset="-122"/>
                <a:ea typeface="微软雅黑" pitchFamily="34" charset="-122"/>
              </a:rPr>
              <a:t>在此插入内容</a:t>
            </a:r>
            <a:endParaRPr lang="en-US" altLang="zh-CN" sz="1400">
              <a:solidFill>
                <a:srgbClr val="000000"/>
              </a:solidFill>
              <a:latin typeface="微软雅黑" pitchFamily="34" charset="-122"/>
              <a:ea typeface="微软雅黑" pitchFamily="34" charset="-122"/>
            </a:endParaRPr>
          </a:p>
        </p:txBody>
      </p:sp>
      <p:sp>
        <p:nvSpPr>
          <p:cNvPr id="28" name="TextBox 49"/>
          <p:cNvSpPr txBox="1">
            <a:spLocks noChangeArrowheads="1"/>
          </p:cNvSpPr>
          <p:nvPr/>
        </p:nvSpPr>
        <p:spPr bwMode="auto">
          <a:xfrm>
            <a:off x="6453188" y="1787525"/>
            <a:ext cx="1250950" cy="517525"/>
          </a:xfrm>
          <a:prstGeom prst="rect">
            <a:avLst/>
          </a:prstGeom>
          <a:noFill/>
          <a:ln w="9525">
            <a:noFill/>
            <a:miter lim="800000"/>
            <a:headEnd/>
            <a:tailEnd/>
          </a:ln>
        </p:spPr>
        <p:txBody>
          <a:bodyPr wrap="none">
            <a:spAutoFit/>
          </a:bodyPr>
          <a:lstStyle/>
          <a:p>
            <a:r>
              <a:rPr lang="zh-CN" altLang="en-US" sz="1400">
                <a:solidFill>
                  <a:srgbClr val="000000"/>
                </a:solidFill>
                <a:latin typeface="微软雅黑" pitchFamily="34" charset="-122"/>
                <a:ea typeface="微软雅黑" pitchFamily="34" charset="-122"/>
              </a:rPr>
              <a:t>在此插入内容</a:t>
            </a:r>
            <a:endParaRPr lang="en-US" altLang="zh-CN" sz="1400">
              <a:solidFill>
                <a:srgbClr val="000000"/>
              </a:solidFill>
              <a:latin typeface="微软雅黑" pitchFamily="34" charset="-122"/>
              <a:ea typeface="微软雅黑" pitchFamily="34" charset="-122"/>
            </a:endParaRPr>
          </a:p>
          <a:p>
            <a:r>
              <a:rPr lang="zh-CN" altLang="en-US" sz="1400">
                <a:solidFill>
                  <a:srgbClr val="000000"/>
                </a:solidFill>
                <a:latin typeface="微软雅黑" pitchFamily="34" charset="-122"/>
                <a:ea typeface="微软雅黑" pitchFamily="34" charset="-122"/>
              </a:rPr>
              <a:t>在此插入内容</a:t>
            </a:r>
            <a:endParaRPr lang="en-US" altLang="zh-CN" sz="1400">
              <a:solidFill>
                <a:srgbClr val="000000"/>
              </a:solidFill>
              <a:latin typeface="微软雅黑" pitchFamily="34" charset="-122"/>
              <a:ea typeface="微软雅黑" pitchFamily="34" charset="-122"/>
            </a:endParaRPr>
          </a:p>
        </p:txBody>
      </p:sp>
      <p:sp>
        <p:nvSpPr>
          <p:cNvPr id="29" name="TextBox 53"/>
          <p:cNvSpPr txBox="1">
            <a:spLocks noChangeArrowheads="1"/>
          </p:cNvSpPr>
          <p:nvPr/>
        </p:nvSpPr>
        <p:spPr bwMode="auto">
          <a:xfrm>
            <a:off x="6526213" y="2836863"/>
            <a:ext cx="1250950" cy="517525"/>
          </a:xfrm>
          <a:prstGeom prst="rect">
            <a:avLst/>
          </a:prstGeom>
          <a:noFill/>
          <a:ln w="9525">
            <a:noFill/>
            <a:miter lim="800000"/>
            <a:headEnd/>
            <a:tailEnd/>
          </a:ln>
        </p:spPr>
        <p:txBody>
          <a:bodyPr wrap="none">
            <a:spAutoFit/>
          </a:bodyPr>
          <a:lstStyle/>
          <a:p>
            <a:r>
              <a:rPr lang="zh-CN" altLang="en-US" sz="1400">
                <a:solidFill>
                  <a:srgbClr val="000000"/>
                </a:solidFill>
                <a:latin typeface="微软雅黑" pitchFamily="34" charset="-122"/>
                <a:ea typeface="微软雅黑" pitchFamily="34" charset="-122"/>
              </a:rPr>
              <a:t>在此插入内容</a:t>
            </a:r>
            <a:endParaRPr lang="en-US" altLang="zh-CN" sz="1400">
              <a:solidFill>
                <a:srgbClr val="000000"/>
              </a:solidFill>
              <a:latin typeface="微软雅黑" pitchFamily="34" charset="-122"/>
              <a:ea typeface="微软雅黑" pitchFamily="34" charset="-122"/>
            </a:endParaRPr>
          </a:p>
          <a:p>
            <a:r>
              <a:rPr lang="zh-CN" altLang="en-US" sz="1400">
                <a:solidFill>
                  <a:srgbClr val="000000"/>
                </a:solidFill>
                <a:latin typeface="微软雅黑" pitchFamily="34" charset="-122"/>
                <a:ea typeface="微软雅黑" pitchFamily="34" charset="-122"/>
              </a:rPr>
              <a:t>在此插入内容</a:t>
            </a:r>
            <a:endParaRPr lang="en-US" altLang="zh-CN" sz="1400">
              <a:solidFill>
                <a:srgbClr val="000000"/>
              </a:solidFill>
              <a:latin typeface="微软雅黑" pitchFamily="34" charset="-122"/>
              <a:ea typeface="微软雅黑" pitchFamily="34" charset="-122"/>
            </a:endParaRPr>
          </a:p>
        </p:txBody>
      </p:sp>
      <p:sp>
        <p:nvSpPr>
          <p:cNvPr id="30" name="任意多边形 29"/>
          <p:cNvSpPr/>
          <p:nvPr/>
        </p:nvSpPr>
        <p:spPr>
          <a:xfrm>
            <a:off x="3117850" y="2057400"/>
            <a:ext cx="2986088" cy="249238"/>
          </a:xfrm>
          <a:custGeom>
            <a:avLst/>
            <a:gdLst>
              <a:gd name="connsiteX0" fmla="*/ 0 w 1651819"/>
              <a:gd name="connsiteY0" fmla="*/ 501445 h 501445"/>
              <a:gd name="connsiteX1" fmla="*/ 373626 w 1651819"/>
              <a:gd name="connsiteY1" fmla="*/ 0 h 501445"/>
              <a:gd name="connsiteX2" fmla="*/ 1651819 w 1651819"/>
              <a:gd name="connsiteY2" fmla="*/ 0 h 501445"/>
              <a:gd name="connsiteX0" fmla="*/ 0 w 3262106"/>
              <a:gd name="connsiteY0" fmla="*/ 526845 h 526845"/>
              <a:gd name="connsiteX1" fmla="*/ 373626 w 3262106"/>
              <a:gd name="connsiteY1" fmla="*/ 25400 h 526845"/>
              <a:gd name="connsiteX2" fmla="*/ 3262106 w 3262106"/>
              <a:gd name="connsiteY2" fmla="*/ 0 h 526845"/>
            </a:gdLst>
            <a:ahLst/>
            <a:cxnLst>
              <a:cxn ang="0">
                <a:pos x="connsiteX0" y="connsiteY0"/>
              </a:cxn>
              <a:cxn ang="0">
                <a:pos x="connsiteX1" y="connsiteY1"/>
              </a:cxn>
              <a:cxn ang="0">
                <a:pos x="connsiteX2" y="connsiteY2"/>
              </a:cxn>
            </a:cxnLst>
            <a:rect l="l" t="t" r="r" b="b"/>
            <a:pathLst>
              <a:path w="3262106" h="526845">
                <a:moveTo>
                  <a:pt x="0" y="526845"/>
                </a:moveTo>
                <a:lnTo>
                  <a:pt x="373626" y="25400"/>
                </a:lnTo>
                <a:lnTo>
                  <a:pt x="3262106" y="0"/>
                </a:lnTo>
              </a:path>
            </a:pathLst>
          </a:custGeom>
          <a:noFill/>
          <a:ln w="9525" cap="flat" cmpd="sng" algn="ctr">
            <a:solidFill>
              <a:srgbClr val="C00000"/>
            </a:solidFill>
            <a:prstDash val="dash"/>
            <a:headEnd type="diamond" w="med" len="med"/>
            <a:tailEnd type="diamond" w="med" len="med"/>
          </a:ln>
          <a:effectLst/>
        </p:spPr>
        <p:txBody>
          <a:bodyPr anchor="ctr"/>
          <a:lstStyle/>
          <a:p>
            <a:pPr algn="ctr">
              <a:defRPr/>
            </a:pPr>
            <a:endParaRPr lang="zh-CN" altLang="en-US" kern="0">
              <a:solidFill>
                <a:prstClr val="black"/>
              </a:solidFill>
              <a:latin typeface="+mn-lt"/>
              <a:ea typeface="+mn-ea"/>
            </a:endParaRPr>
          </a:p>
        </p:txBody>
      </p:sp>
      <p:sp>
        <p:nvSpPr>
          <p:cNvPr id="31" name="任意多边形 30"/>
          <p:cNvSpPr/>
          <p:nvPr/>
        </p:nvSpPr>
        <p:spPr>
          <a:xfrm flipV="1">
            <a:off x="3151188" y="2840038"/>
            <a:ext cx="2984500" cy="249237"/>
          </a:xfrm>
          <a:custGeom>
            <a:avLst/>
            <a:gdLst>
              <a:gd name="connsiteX0" fmla="*/ 0 w 1651819"/>
              <a:gd name="connsiteY0" fmla="*/ 501445 h 501445"/>
              <a:gd name="connsiteX1" fmla="*/ 373626 w 1651819"/>
              <a:gd name="connsiteY1" fmla="*/ 0 h 501445"/>
              <a:gd name="connsiteX2" fmla="*/ 1651819 w 1651819"/>
              <a:gd name="connsiteY2" fmla="*/ 0 h 501445"/>
              <a:gd name="connsiteX0" fmla="*/ 0 w 3262106"/>
              <a:gd name="connsiteY0" fmla="*/ 526845 h 526845"/>
              <a:gd name="connsiteX1" fmla="*/ 373626 w 3262106"/>
              <a:gd name="connsiteY1" fmla="*/ 25400 h 526845"/>
              <a:gd name="connsiteX2" fmla="*/ 3262106 w 3262106"/>
              <a:gd name="connsiteY2" fmla="*/ 0 h 526845"/>
            </a:gdLst>
            <a:ahLst/>
            <a:cxnLst>
              <a:cxn ang="0">
                <a:pos x="connsiteX0" y="connsiteY0"/>
              </a:cxn>
              <a:cxn ang="0">
                <a:pos x="connsiteX1" y="connsiteY1"/>
              </a:cxn>
              <a:cxn ang="0">
                <a:pos x="connsiteX2" y="connsiteY2"/>
              </a:cxn>
            </a:cxnLst>
            <a:rect l="l" t="t" r="r" b="b"/>
            <a:pathLst>
              <a:path w="3262106" h="526845">
                <a:moveTo>
                  <a:pt x="0" y="526845"/>
                </a:moveTo>
                <a:lnTo>
                  <a:pt x="373626" y="25400"/>
                </a:lnTo>
                <a:lnTo>
                  <a:pt x="3262106" y="0"/>
                </a:lnTo>
              </a:path>
            </a:pathLst>
          </a:custGeom>
          <a:noFill/>
          <a:ln w="9525" cap="flat" cmpd="sng" algn="ctr">
            <a:solidFill>
              <a:srgbClr val="C00000"/>
            </a:solidFill>
            <a:prstDash val="dash"/>
            <a:headEnd type="diamond" w="med" len="med"/>
            <a:tailEnd type="diamond" w="med" len="med"/>
          </a:ln>
          <a:effectLst/>
        </p:spPr>
        <p:txBody>
          <a:bodyPr anchor="ctr"/>
          <a:lstStyle/>
          <a:p>
            <a:pPr algn="ctr">
              <a:defRPr/>
            </a:pPr>
            <a:endParaRPr lang="zh-CN" altLang="en-US" kern="0">
              <a:solidFill>
                <a:prstClr val="black"/>
              </a:solidFill>
              <a:latin typeface="+mn-lt"/>
              <a:ea typeface="+mn-ea"/>
            </a:endParaRP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0-#ppt_w/2"/>
                                          </p:val>
                                        </p:tav>
                                        <p:tav tm="100000">
                                          <p:val>
                                            <p:strVal val="#ppt_x"/>
                                          </p:val>
                                        </p:tav>
                                      </p:tavLst>
                                    </p:anim>
                                    <p:anim calcmode="lin" valueType="num">
                                      <p:cBhvr additive="base">
                                        <p:cTn id="8" dur="25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50" fill="hold"/>
                                        <p:tgtEl>
                                          <p:spTgt spid="10"/>
                                        </p:tgtEl>
                                        <p:attrNameLst>
                                          <p:attrName>ppt_x</p:attrName>
                                        </p:attrNameLst>
                                      </p:cBhvr>
                                      <p:tavLst>
                                        <p:tav tm="0">
                                          <p:val>
                                            <p:strVal val="1+#ppt_w/2"/>
                                          </p:val>
                                        </p:tav>
                                        <p:tav tm="100000">
                                          <p:val>
                                            <p:strVal val="#ppt_x"/>
                                          </p:val>
                                        </p:tav>
                                      </p:tavLst>
                                    </p:anim>
                                    <p:anim calcmode="lin" valueType="num">
                                      <p:cBhvr additive="base">
                                        <p:cTn id="12" dur="25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250" fill="hold"/>
                                        <p:tgtEl>
                                          <p:spTgt spid="15"/>
                                        </p:tgtEl>
                                        <p:attrNameLst>
                                          <p:attrName>ppt_x</p:attrName>
                                        </p:attrNameLst>
                                      </p:cBhvr>
                                      <p:tavLst>
                                        <p:tav tm="0">
                                          <p:val>
                                            <p:strVal val="0-#ppt_w/2"/>
                                          </p:val>
                                        </p:tav>
                                        <p:tav tm="100000">
                                          <p:val>
                                            <p:strVal val="#ppt_x"/>
                                          </p:val>
                                        </p:tav>
                                      </p:tavLst>
                                    </p:anim>
                                    <p:anim calcmode="lin" valueType="num">
                                      <p:cBhvr additive="base">
                                        <p:cTn id="16" dur="25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250" fill="hold"/>
                                        <p:tgtEl>
                                          <p:spTgt spid="4"/>
                                        </p:tgtEl>
                                        <p:attrNameLst>
                                          <p:attrName>ppt_x</p:attrName>
                                        </p:attrNameLst>
                                      </p:cBhvr>
                                      <p:tavLst>
                                        <p:tav tm="0">
                                          <p:val>
                                            <p:strVal val="1+#ppt_w/2"/>
                                          </p:val>
                                        </p:tav>
                                        <p:tav tm="100000">
                                          <p:val>
                                            <p:strVal val="#ppt_x"/>
                                          </p:val>
                                        </p:tav>
                                      </p:tavLst>
                                    </p:anim>
                                    <p:anim calcmode="lin" valueType="num">
                                      <p:cBhvr additive="base">
                                        <p:cTn id="20" dur="250" fill="hold"/>
                                        <p:tgtEl>
                                          <p:spTgt spid="4"/>
                                        </p:tgtEl>
                                        <p:attrNameLst>
                                          <p:attrName>ppt_y</p:attrName>
                                        </p:attrNameLst>
                                      </p:cBhvr>
                                      <p:tavLst>
                                        <p:tav tm="0">
                                          <p:val>
                                            <p:strVal val="1+#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par>
                                <p:cTn id="30" presetID="22" presetClass="entr" presetSubtype="8" fill="hold" nodeType="withEffect">
                                  <p:stCondLst>
                                    <p:cond delay="25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par>
                                <p:cTn id="33" presetID="22" presetClass="entr" presetSubtype="8"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par>
                                <p:cTn id="36" presetID="22" presetClass="entr" presetSubtype="8" fill="hold" nodeType="withEffect">
                                  <p:stCondLst>
                                    <p:cond delay="25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par>
                          <p:cTn id="39" fill="hold">
                            <p:stCondLst>
                              <p:cond delay="1250"/>
                            </p:stCondLst>
                            <p:childTnLst>
                              <p:par>
                                <p:cTn id="40" presetID="2" presetClass="entr" presetSubtype="2"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250" fill="hold"/>
                                        <p:tgtEl>
                                          <p:spTgt spid="20"/>
                                        </p:tgtEl>
                                        <p:attrNameLst>
                                          <p:attrName>ppt_x</p:attrName>
                                        </p:attrNameLst>
                                      </p:cBhvr>
                                      <p:tavLst>
                                        <p:tav tm="0">
                                          <p:val>
                                            <p:strVal val="1+#ppt_w/2"/>
                                          </p:val>
                                        </p:tav>
                                        <p:tav tm="100000">
                                          <p:val>
                                            <p:strVal val="#ppt_x"/>
                                          </p:val>
                                        </p:tav>
                                      </p:tavLst>
                                    </p:anim>
                                    <p:anim calcmode="lin" valueType="num">
                                      <p:cBhvr additive="base">
                                        <p:cTn id="43" dur="250" fill="hold"/>
                                        <p:tgtEl>
                                          <p:spTgt spid="20"/>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25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250" fill="hold"/>
                                        <p:tgtEl>
                                          <p:spTgt spid="28"/>
                                        </p:tgtEl>
                                        <p:attrNameLst>
                                          <p:attrName>ppt_x</p:attrName>
                                        </p:attrNameLst>
                                      </p:cBhvr>
                                      <p:tavLst>
                                        <p:tav tm="0">
                                          <p:val>
                                            <p:strVal val="1+#ppt_w/2"/>
                                          </p:val>
                                        </p:tav>
                                        <p:tav tm="100000">
                                          <p:val>
                                            <p:strVal val="#ppt_x"/>
                                          </p:val>
                                        </p:tav>
                                      </p:tavLst>
                                    </p:anim>
                                    <p:anim calcmode="lin" valueType="num">
                                      <p:cBhvr additive="base">
                                        <p:cTn id="47" dur="250" fill="hold"/>
                                        <p:tgtEl>
                                          <p:spTgt spid="28"/>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50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250" fill="hold"/>
                                        <p:tgtEl>
                                          <p:spTgt spid="29"/>
                                        </p:tgtEl>
                                        <p:attrNameLst>
                                          <p:attrName>ppt_x</p:attrName>
                                        </p:attrNameLst>
                                      </p:cBhvr>
                                      <p:tavLst>
                                        <p:tav tm="0">
                                          <p:val>
                                            <p:strVal val="1+#ppt_w/2"/>
                                          </p:val>
                                        </p:tav>
                                        <p:tav tm="100000">
                                          <p:val>
                                            <p:strVal val="#ppt_x"/>
                                          </p:val>
                                        </p:tav>
                                      </p:tavLst>
                                    </p:anim>
                                    <p:anim calcmode="lin" valueType="num">
                                      <p:cBhvr additive="base">
                                        <p:cTn id="51" dur="250" fill="hold"/>
                                        <p:tgtEl>
                                          <p:spTgt spid="29"/>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75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250" fill="hold"/>
                                        <p:tgtEl>
                                          <p:spTgt spid="27"/>
                                        </p:tgtEl>
                                        <p:attrNameLst>
                                          <p:attrName>ppt_x</p:attrName>
                                        </p:attrNameLst>
                                      </p:cBhvr>
                                      <p:tavLst>
                                        <p:tav tm="0">
                                          <p:val>
                                            <p:strVal val="1+#ppt_w/2"/>
                                          </p:val>
                                        </p:tav>
                                        <p:tav tm="100000">
                                          <p:val>
                                            <p:strVal val="#ppt_x"/>
                                          </p:val>
                                        </p:tav>
                                      </p:tavLst>
                                    </p:anim>
                                    <p:anim calcmode="lin" valueType="num">
                                      <p:cBhvr additive="base">
                                        <p:cTn id="55" dur="2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3736975" y="3808413"/>
            <a:ext cx="700088" cy="712787"/>
            <a:chOff x="3061" y="-879"/>
            <a:chExt cx="614" cy="702"/>
          </a:xfrm>
        </p:grpSpPr>
        <p:sp>
          <p:nvSpPr>
            <p:cNvPr id="5" name="Oval 8"/>
            <p:cNvSpPr>
              <a:spLocks noChangeArrowheads="1"/>
            </p:cNvSpPr>
            <p:nvPr/>
          </p:nvSpPr>
          <p:spPr bwMode="auto">
            <a:xfrm>
              <a:off x="3061" y="-380"/>
              <a:ext cx="590" cy="203"/>
            </a:xfrm>
            <a:prstGeom prst="ellipse">
              <a:avLst/>
            </a:prstGeom>
            <a:gradFill rotWithShape="1">
              <a:gsLst>
                <a:gs pos="0">
                  <a:schemeClr val="tx1">
                    <a:alpha val="50000"/>
                  </a:schemeClr>
                </a:gs>
                <a:gs pos="100000">
                  <a:schemeClr val="tx1">
                    <a:gamma/>
                    <a:shade val="46275"/>
                    <a:invGamma/>
                    <a:alpha val="0"/>
                  </a:schemeClr>
                </a:gs>
              </a:gsLst>
              <a:path path="shape">
                <a:fillToRect l="50000" t="50000" r="50000" b="50000"/>
              </a:path>
            </a:gradFill>
            <a:ln w="31750" cap="rnd" algn="ctr">
              <a:noFill/>
              <a:prstDash val="sysDot"/>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grpSp>
          <p:nvGrpSpPr>
            <p:cNvPr id="37985" name="Group 9"/>
            <p:cNvGrpSpPr>
              <a:grpSpLocks/>
            </p:cNvGrpSpPr>
            <p:nvPr/>
          </p:nvGrpSpPr>
          <p:grpSpPr bwMode="auto">
            <a:xfrm>
              <a:off x="3062" y="-879"/>
              <a:ext cx="613" cy="613"/>
              <a:chOff x="2335" y="1139"/>
              <a:chExt cx="1089" cy="1089"/>
            </a:xfrm>
          </p:grpSpPr>
          <p:sp>
            <p:nvSpPr>
              <p:cNvPr id="37986" name="Oval 10"/>
              <p:cNvSpPr>
                <a:spLocks noChangeArrowheads="1"/>
              </p:cNvSpPr>
              <p:nvPr/>
            </p:nvSpPr>
            <p:spPr bwMode="auto">
              <a:xfrm>
                <a:off x="2335" y="1139"/>
                <a:ext cx="1089" cy="1089"/>
              </a:xfrm>
              <a:prstGeom prst="ellipse">
                <a:avLst/>
              </a:prstGeom>
              <a:gradFill rotWithShape="1">
                <a:gsLst>
                  <a:gs pos="0">
                    <a:srgbClr val="BEBEBE"/>
                  </a:gs>
                  <a:gs pos="100000">
                    <a:srgbClr val="6E6E6E"/>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87" name="Group 11"/>
              <p:cNvGrpSpPr>
                <a:grpSpLocks/>
              </p:cNvGrpSpPr>
              <p:nvPr/>
            </p:nvGrpSpPr>
            <p:grpSpPr bwMode="auto">
              <a:xfrm>
                <a:off x="2426" y="1169"/>
                <a:ext cx="908" cy="296"/>
                <a:chOff x="1431" y="1843"/>
                <a:chExt cx="907" cy="295"/>
              </a:xfrm>
            </p:grpSpPr>
            <p:sp>
              <p:nvSpPr>
                <p:cNvPr id="9" name="Freeform 12"/>
                <p:cNvSpPr>
                  <a:spLocks/>
                </p:cNvSpPr>
                <p:nvPr/>
              </p:nvSpPr>
              <p:spPr bwMode="auto">
                <a:xfrm>
                  <a:off x="1437" y="1844"/>
                  <a:ext cx="902" cy="293"/>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89" name="Oval 13"/>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grpSp>
        <p:nvGrpSpPr>
          <p:cNvPr id="11" name="Group 14"/>
          <p:cNvGrpSpPr>
            <a:grpSpLocks/>
          </p:cNvGrpSpPr>
          <p:nvPr/>
        </p:nvGrpSpPr>
        <p:grpSpPr bwMode="auto">
          <a:xfrm>
            <a:off x="4135438" y="1039813"/>
            <a:ext cx="1338262" cy="1189037"/>
            <a:chOff x="2335" y="1139"/>
            <a:chExt cx="1089" cy="1089"/>
          </a:xfrm>
        </p:grpSpPr>
        <p:sp>
          <p:nvSpPr>
            <p:cNvPr id="37980" name="Oval 15"/>
            <p:cNvSpPr>
              <a:spLocks noChangeArrowheads="1"/>
            </p:cNvSpPr>
            <p:nvPr/>
          </p:nvSpPr>
          <p:spPr bwMode="auto">
            <a:xfrm>
              <a:off x="2335" y="1139"/>
              <a:ext cx="1089" cy="1089"/>
            </a:xfrm>
            <a:prstGeom prst="ellipse">
              <a:avLst/>
            </a:prstGeom>
            <a:gradFill rotWithShape="1">
              <a:gsLst>
                <a:gs pos="0">
                  <a:srgbClr val="FFC800"/>
                </a:gs>
                <a:gs pos="100000">
                  <a:srgbClr val="FF6400"/>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81" name="Group 16"/>
            <p:cNvGrpSpPr>
              <a:grpSpLocks/>
            </p:cNvGrpSpPr>
            <p:nvPr/>
          </p:nvGrpSpPr>
          <p:grpSpPr bwMode="auto">
            <a:xfrm>
              <a:off x="2426" y="1169"/>
              <a:ext cx="908" cy="296"/>
              <a:chOff x="1431" y="1843"/>
              <a:chExt cx="907" cy="295"/>
            </a:xfrm>
          </p:grpSpPr>
          <p:sp>
            <p:nvSpPr>
              <p:cNvPr id="14" name="Freeform 17"/>
              <p:cNvSpPr>
                <a:spLocks/>
              </p:cNvSpPr>
              <p:nvPr/>
            </p:nvSpPr>
            <p:spPr bwMode="auto">
              <a:xfrm>
                <a:off x="1428" y="1845"/>
                <a:ext cx="907" cy="291"/>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83" name="Oval 18"/>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sp>
        <p:nvSpPr>
          <p:cNvPr id="16" name="AutoShape 66"/>
          <p:cNvSpPr>
            <a:spLocks noChangeArrowheads="1"/>
          </p:cNvSpPr>
          <p:nvPr/>
        </p:nvSpPr>
        <p:spPr bwMode="auto">
          <a:xfrm rot="-716600">
            <a:off x="3140075" y="768350"/>
            <a:ext cx="1147763" cy="1019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76 w 21600"/>
              <a:gd name="T19" fmla="*/ 3176 h 21600"/>
              <a:gd name="T20" fmla="*/ 18424 w 21600"/>
              <a:gd name="T21" fmla="*/ 18424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0" y="7584"/>
                </a:moveTo>
                <a:cubicBezTo>
                  <a:pt x="14367" y="6072"/>
                  <a:pt x="12642" y="5171"/>
                  <a:pt x="10800" y="5171"/>
                </a:cubicBezTo>
                <a:cubicBezTo>
                  <a:pt x="9480" y="5170"/>
                  <a:pt x="8203" y="5634"/>
                  <a:pt x="7191" y="6479"/>
                </a:cubicBezTo>
                <a:lnTo>
                  <a:pt x="3876" y="2511"/>
                </a:lnTo>
                <a:cubicBezTo>
                  <a:pt x="5818" y="888"/>
                  <a:pt x="8269" y="-1"/>
                  <a:pt x="10800" y="0"/>
                </a:cubicBezTo>
                <a:cubicBezTo>
                  <a:pt x="14334" y="0"/>
                  <a:pt x="17645" y="1729"/>
                  <a:pt x="19664" y="4630"/>
                </a:cubicBezTo>
                <a:lnTo>
                  <a:pt x="21880" y="3088"/>
                </a:lnTo>
                <a:lnTo>
                  <a:pt x="20561" y="10445"/>
                </a:lnTo>
                <a:lnTo>
                  <a:pt x="13204" y="9126"/>
                </a:lnTo>
                <a:lnTo>
                  <a:pt x="15420" y="7584"/>
                </a:lnTo>
                <a:close/>
              </a:path>
            </a:pathLst>
          </a:custGeom>
          <a:solidFill>
            <a:schemeClr val="tx1">
              <a:alpha val="25098"/>
            </a:schemeClr>
          </a:solidFill>
          <a:ln w="9525">
            <a:noFill/>
            <a:round/>
            <a:headEnd/>
            <a:tailEnd/>
          </a:ln>
        </p:spPr>
        <p:txBody>
          <a:bodyPr wrap="none" anchor="ctr"/>
          <a:lstStyle/>
          <a:p>
            <a:endParaRPr lang="zh-CN" altLang="en-US"/>
          </a:p>
        </p:txBody>
      </p:sp>
      <p:grpSp>
        <p:nvGrpSpPr>
          <p:cNvPr id="17" name="Group 67"/>
          <p:cNvGrpSpPr>
            <a:grpSpLocks/>
          </p:cNvGrpSpPr>
          <p:nvPr/>
        </p:nvGrpSpPr>
        <p:grpSpPr bwMode="auto">
          <a:xfrm>
            <a:off x="4618038" y="3638550"/>
            <a:ext cx="500062" cy="508000"/>
            <a:chOff x="3061" y="-879"/>
            <a:chExt cx="614" cy="702"/>
          </a:xfrm>
        </p:grpSpPr>
        <p:sp>
          <p:nvSpPr>
            <p:cNvPr id="18" name="Oval 68"/>
            <p:cNvSpPr>
              <a:spLocks noChangeArrowheads="1"/>
            </p:cNvSpPr>
            <p:nvPr/>
          </p:nvSpPr>
          <p:spPr bwMode="auto">
            <a:xfrm>
              <a:off x="3061" y="-381"/>
              <a:ext cx="589" cy="204"/>
            </a:xfrm>
            <a:prstGeom prst="ellipse">
              <a:avLst/>
            </a:prstGeom>
            <a:gradFill rotWithShape="1">
              <a:gsLst>
                <a:gs pos="0">
                  <a:schemeClr val="tx1">
                    <a:alpha val="50000"/>
                  </a:schemeClr>
                </a:gs>
                <a:gs pos="100000">
                  <a:schemeClr val="tx1">
                    <a:gamma/>
                    <a:shade val="46275"/>
                    <a:invGamma/>
                    <a:alpha val="0"/>
                  </a:schemeClr>
                </a:gs>
              </a:gsLst>
              <a:path path="shape">
                <a:fillToRect l="50000" t="50000" r="50000" b="50000"/>
              </a:path>
            </a:gradFill>
            <a:ln w="31750" cap="rnd" algn="ctr">
              <a:noFill/>
              <a:prstDash val="sysDot"/>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grpSp>
          <p:nvGrpSpPr>
            <p:cNvPr id="37975" name="Group 69"/>
            <p:cNvGrpSpPr>
              <a:grpSpLocks/>
            </p:cNvGrpSpPr>
            <p:nvPr/>
          </p:nvGrpSpPr>
          <p:grpSpPr bwMode="auto">
            <a:xfrm>
              <a:off x="3062" y="-879"/>
              <a:ext cx="613" cy="613"/>
              <a:chOff x="2335" y="1139"/>
              <a:chExt cx="1089" cy="1089"/>
            </a:xfrm>
          </p:grpSpPr>
          <p:sp>
            <p:nvSpPr>
              <p:cNvPr id="37976" name="Oval 70"/>
              <p:cNvSpPr>
                <a:spLocks noChangeArrowheads="1"/>
              </p:cNvSpPr>
              <p:nvPr/>
            </p:nvSpPr>
            <p:spPr bwMode="auto">
              <a:xfrm>
                <a:off x="2335" y="1139"/>
                <a:ext cx="1089" cy="1089"/>
              </a:xfrm>
              <a:prstGeom prst="ellipse">
                <a:avLst/>
              </a:prstGeom>
              <a:gradFill rotWithShape="1">
                <a:gsLst>
                  <a:gs pos="0">
                    <a:srgbClr val="D1D1D1"/>
                  </a:gs>
                  <a:gs pos="100000">
                    <a:srgbClr val="787878"/>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77" name="Group 71"/>
              <p:cNvGrpSpPr>
                <a:grpSpLocks/>
              </p:cNvGrpSpPr>
              <p:nvPr/>
            </p:nvGrpSpPr>
            <p:grpSpPr bwMode="auto">
              <a:xfrm>
                <a:off x="2426" y="1169"/>
                <a:ext cx="908" cy="296"/>
                <a:chOff x="1431" y="1843"/>
                <a:chExt cx="907" cy="295"/>
              </a:xfrm>
            </p:grpSpPr>
            <p:sp>
              <p:nvSpPr>
                <p:cNvPr id="22" name="Freeform 72"/>
                <p:cNvSpPr>
                  <a:spLocks/>
                </p:cNvSpPr>
                <p:nvPr/>
              </p:nvSpPr>
              <p:spPr bwMode="auto">
                <a:xfrm>
                  <a:off x="1432" y="1844"/>
                  <a:ext cx="906" cy="295"/>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79" name="Oval 73"/>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grpSp>
        <p:nvGrpSpPr>
          <p:cNvPr id="24" name="Group 74"/>
          <p:cNvGrpSpPr>
            <a:grpSpLocks/>
          </p:cNvGrpSpPr>
          <p:nvPr/>
        </p:nvGrpSpPr>
        <p:grpSpPr bwMode="auto">
          <a:xfrm>
            <a:off x="4043363" y="3367088"/>
            <a:ext cx="366712" cy="371475"/>
            <a:chOff x="3061" y="-879"/>
            <a:chExt cx="614" cy="702"/>
          </a:xfrm>
        </p:grpSpPr>
        <p:sp>
          <p:nvSpPr>
            <p:cNvPr id="25" name="Oval 75"/>
            <p:cNvSpPr>
              <a:spLocks noChangeArrowheads="1"/>
            </p:cNvSpPr>
            <p:nvPr/>
          </p:nvSpPr>
          <p:spPr bwMode="auto">
            <a:xfrm>
              <a:off x="3061" y="-381"/>
              <a:ext cx="590" cy="204"/>
            </a:xfrm>
            <a:prstGeom prst="ellipse">
              <a:avLst/>
            </a:prstGeom>
            <a:gradFill rotWithShape="1">
              <a:gsLst>
                <a:gs pos="0">
                  <a:schemeClr val="tx1">
                    <a:alpha val="50000"/>
                  </a:schemeClr>
                </a:gs>
                <a:gs pos="100000">
                  <a:schemeClr val="tx1">
                    <a:gamma/>
                    <a:shade val="46275"/>
                    <a:invGamma/>
                    <a:alpha val="0"/>
                  </a:schemeClr>
                </a:gs>
              </a:gsLst>
              <a:path path="shape">
                <a:fillToRect l="50000" t="50000" r="50000" b="50000"/>
              </a:path>
            </a:gradFill>
            <a:ln w="31750" cap="rnd" algn="ctr">
              <a:noFill/>
              <a:prstDash val="sysDot"/>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grpSp>
          <p:nvGrpSpPr>
            <p:cNvPr id="37969" name="Group 76"/>
            <p:cNvGrpSpPr>
              <a:grpSpLocks/>
            </p:cNvGrpSpPr>
            <p:nvPr/>
          </p:nvGrpSpPr>
          <p:grpSpPr bwMode="auto">
            <a:xfrm>
              <a:off x="3062" y="-879"/>
              <a:ext cx="613" cy="613"/>
              <a:chOff x="2335" y="1139"/>
              <a:chExt cx="1089" cy="1089"/>
            </a:xfrm>
          </p:grpSpPr>
          <p:sp>
            <p:nvSpPr>
              <p:cNvPr id="37970" name="Oval 77"/>
              <p:cNvSpPr>
                <a:spLocks noChangeArrowheads="1"/>
              </p:cNvSpPr>
              <p:nvPr/>
            </p:nvSpPr>
            <p:spPr bwMode="auto">
              <a:xfrm>
                <a:off x="2335" y="1139"/>
                <a:ext cx="1089" cy="1089"/>
              </a:xfrm>
              <a:prstGeom prst="ellipse">
                <a:avLst/>
              </a:prstGeom>
              <a:gradFill rotWithShape="1">
                <a:gsLst>
                  <a:gs pos="0">
                    <a:srgbClr val="E4E4E4"/>
                  </a:gs>
                  <a:gs pos="100000">
                    <a:srgbClr val="838383"/>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71" name="Group 78"/>
              <p:cNvGrpSpPr>
                <a:grpSpLocks/>
              </p:cNvGrpSpPr>
              <p:nvPr/>
            </p:nvGrpSpPr>
            <p:grpSpPr bwMode="auto">
              <a:xfrm>
                <a:off x="2426" y="1169"/>
                <a:ext cx="908" cy="296"/>
                <a:chOff x="1431" y="1843"/>
                <a:chExt cx="907" cy="295"/>
              </a:xfrm>
            </p:grpSpPr>
            <p:sp>
              <p:nvSpPr>
                <p:cNvPr id="29" name="Freeform 79"/>
                <p:cNvSpPr>
                  <a:spLocks/>
                </p:cNvSpPr>
                <p:nvPr/>
              </p:nvSpPr>
              <p:spPr bwMode="auto">
                <a:xfrm>
                  <a:off x="1367" y="1845"/>
                  <a:ext cx="972" cy="292"/>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73" name="Oval 80"/>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sp>
        <p:nvSpPr>
          <p:cNvPr id="31" name="Text Box 82"/>
          <p:cNvSpPr txBox="1">
            <a:spLocks noChangeArrowheads="1"/>
          </p:cNvSpPr>
          <p:nvPr/>
        </p:nvSpPr>
        <p:spPr bwMode="auto">
          <a:xfrm>
            <a:off x="4249738" y="1435100"/>
            <a:ext cx="1111250" cy="336550"/>
          </a:xfrm>
          <a:prstGeom prst="rect">
            <a:avLst/>
          </a:prstGeom>
          <a:noFill/>
          <a:ln w="9525">
            <a:noFill/>
            <a:miter lim="800000"/>
            <a:headEnd/>
            <a:tailEnd/>
          </a:ln>
        </p:spPr>
        <p:txBody>
          <a:bodyPr>
            <a:spAutoFit/>
          </a:bodyPr>
          <a:lstStyle/>
          <a:p>
            <a:pPr algn="ctr"/>
            <a:r>
              <a:rPr kumimoji="1" lang="zh-CN" altLang="en-US" sz="1600">
                <a:solidFill>
                  <a:schemeClr val="bg1"/>
                </a:solidFill>
                <a:latin typeface="微软雅黑" pitchFamily="34" charset="-122"/>
                <a:ea typeface="微软雅黑" pitchFamily="34" charset="-122"/>
              </a:rPr>
              <a:t>文本内容</a:t>
            </a:r>
            <a:endParaRPr kumimoji="1" lang="en-US" altLang="ko-KR" sz="1600">
              <a:solidFill>
                <a:schemeClr val="bg1"/>
              </a:solidFill>
              <a:latin typeface="微软雅黑" pitchFamily="34" charset="-122"/>
              <a:ea typeface="微软雅黑" pitchFamily="34" charset="-122"/>
            </a:endParaRPr>
          </a:p>
        </p:txBody>
      </p:sp>
      <p:grpSp>
        <p:nvGrpSpPr>
          <p:cNvPr id="32" name="组合 31"/>
          <p:cNvGrpSpPr>
            <a:grpSpLocks/>
          </p:cNvGrpSpPr>
          <p:nvPr/>
        </p:nvGrpSpPr>
        <p:grpSpPr bwMode="auto">
          <a:xfrm>
            <a:off x="1149350" y="1039813"/>
            <a:ext cx="2517775" cy="3582987"/>
            <a:chOff x="1042988" y="1713707"/>
            <a:chExt cx="2368550" cy="3790950"/>
          </a:xfrm>
        </p:grpSpPr>
        <p:sp>
          <p:nvSpPr>
            <p:cNvPr id="33" name="Oval 5"/>
            <p:cNvSpPr>
              <a:spLocks noChangeArrowheads="1"/>
            </p:cNvSpPr>
            <p:nvPr/>
          </p:nvSpPr>
          <p:spPr bwMode="auto">
            <a:xfrm>
              <a:off x="1222197" y="4691711"/>
              <a:ext cx="1981757" cy="812946"/>
            </a:xfrm>
            <a:prstGeom prst="ellipse">
              <a:avLst/>
            </a:prstGeom>
            <a:gradFill rotWithShape="1">
              <a:gsLst>
                <a:gs pos="0">
                  <a:schemeClr val="tx1">
                    <a:alpha val="50000"/>
                  </a:schemeClr>
                </a:gs>
                <a:gs pos="100000">
                  <a:schemeClr val="tx1">
                    <a:gamma/>
                    <a:shade val="46275"/>
                    <a:invGamma/>
                    <a:alpha val="0"/>
                  </a:schemeClr>
                </a:gs>
              </a:gsLst>
              <a:path path="shape">
                <a:fillToRect l="50000" t="50000" r="50000" b="50000"/>
              </a:path>
            </a:gradFill>
            <a:ln w="31750" cap="rnd" algn="ctr">
              <a:noFill/>
              <a:prstDash val="sysDot"/>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grpSp>
          <p:nvGrpSpPr>
            <p:cNvPr id="37921" name="Group 19"/>
            <p:cNvGrpSpPr>
              <a:grpSpLocks/>
            </p:cNvGrpSpPr>
            <p:nvPr/>
          </p:nvGrpSpPr>
          <p:grpSpPr bwMode="auto">
            <a:xfrm>
              <a:off x="1042988" y="1997870"/>
              <a:ext cx="2368550" cy="3257550"/>
              <a:chOff x="2953" y="1386"/>
              <a:chExt cx="1492" cy="2052"/>
            </a:xfrm>
          </p:grpSpPr>
          <p:sp>
            <p:nvSpPr>
              <p:cNvPr id="37965" name="Freeform 20"/>
              <p:cNvSpPr>
                <a:spLocks/>
              </p:cNvSpPr>
              <p:nvPr/>
            </p:nvSpPr>
            <p:spPr bwMode="auto">
              <a:xfrm>
                <a:off x="2953" y="1386"/>
                <a:ext cx="1492" cy="2052"/>
              </a:xfrm>
              <a:custGeom>
                <a:avLst/>
                <a:gdLst>
                  <a:gd name="T0" fmla="*/ 1492 w 1492"/>
                  <a:gd name="T1" fmla="*/ 373 h 2052"/>
                  <a:gd name="T2" fmla="*/ 1488 w 1492"/>
                  <a:gd name="T3" fmla="*/ 336 h 2052"/>
                  <a:gd name="T4" fmla="*/ 1476 w 1492"/>
                  <a:gd name="T5" fmla="*/ 298 h 2052"/>
                  <a:gd name="T6" fmla="*/ 1458 w 1492"/>
                  <a:gd name="T7" fmla="*/ 262 h 2052"/>
                  <a:gd name="T8" fmla="*/ 1434 w 1492"/>
                  <a:gd name="T9" fmla="*/ 228 h 2052"/>
                  <a:gd name="T10" fmla="*/ 1401 w 1492"/>
                  <a:gd name="T11" fmla="*/ 196 h 2052"/>
                  <a:gd name="T12" fmla="*/ 1365 w 1492"/>
                  <a:gd name="T13" fmla="*/ 165 h 2052"/>
                  <a:gd name="T14" fmla="*/ 1321 w 1492"/>
                  <a:gd name="T15" fmla="*/ 136 h 2052"/>
                  <a:gd name="T16" fmla="*/ 1273 w 1492"/>
                  <a:gd name="T17" fmla="*/ 109 h 2052"/>
                  <a:gd name="T18" fmla="*/ 1220 w 1492"/>
                  <a:gd name="T19" fmla="*/ 86 h 2052"/>
                  <a:gd name="T20" fmla="*/ 1163 w 1492"/>
                  <a:gd name="T21" fmla="*/ 63 h 2052"/>
                  <a:gd name="T22" fmla="*/ 1102 w 1492"/>
                  <a:gd name="T23" fmla="*/ 45 h 2052"/>
                  <a:gd name="T24" fmla="*/ 1036 w 1492"/>
                  <a:gd name="T25" fmla="*/ 30 h 2052"/>
                  <a:gd name="T26" fmla="*/ 967 w 1492"/>
                  <a:gd name="T27" fmla="*/ 17 h 2052"/>
                  <a:gd name="T28" fmla="*/ 896 w 1492"/>
                  <a:gd name="T29" fmla="*/ 8 h 2052"/>
                  <a:gd name="T30" fmla="*/ 822 w 1492"/>
                  <a:gd name="T31" fmla="*/ 1 h 2052"/>
                  <a:gd name="T32" fmla="*/ 746 w 1492"/>
                  <a:gd name="T33" fmla="*/ 0 h 2052"/>
                  <a:gd name="T34" fmla="*/ 707 w 1492"/>
                  <a:gd name="T35" fmla="*/ 0 h 2052"/>
                  <a:gd name="T36" fmla="*/ 632 w 1492"/>
                  <a:gd name="T37" fmla="*/ 4 h 2052"/>
                  <a:gd name="T38" fmla="*/ 560 w 1492"/>
                  <a:gd name="T39" fmla="*/ 12 h 2052"/>
                  <a:gd name="T40" fmla="*/ 490 w 1492"/>
                  <a:gd name="T41" fmla="*/ 22 h 2052"/>
                  <a:gd name="T42" fmla="*/ 422 w 1492"/>
                  <a:gd name="T43" fmla="*/ 36 h 2052"/>
                  <a:gd name="T44" fmla="*/ 359 w 1492"/>
                  <a:gd name="T45" fmla="*/ 54 h 2052"/>
                  <a:gd name="T46" fmla="*/ 299 w 1492"/>
                  <a:gd name="T47" fmla="*/ 74 h 2052"/>
                  <a:gd name="T48" fmla="*/ 245 w 1492"/>
                  <a:gd name="T49" fmla="*/ 97 h 2052"/>
                  <a:gd name="T50" fmla="*/ 194 w 1492"/>
                  <a:gd name="T51" fmla="*/ 122 h 2052"/>
                  <a:gd name="T52" fmla="*/ 148 w 1492"/>
                  <a:gd name="T53" fmla="*/ 150 h 2052"/>
                  <a:gd name="T54" fmla="*/ 107 w 1492"/>
                  <a:gd name="T55" fmla="*/ 180 h 2052"/>
                  <a:gd name="T56" fmla="*/ 74 w 1492"/>
                  <a:gd name="T57" fmla="*/ 211 h 2052"/>
                  <a:gd name="T58" fmla="*/ 45 w 1492"/>
                  <a:gd name="T59" fmla="*/ 245 h 2052"/>
                  <a:gd name="T60" fmla="*/ 23 w 1492"/>
                  <a:gd name="T61" fmla="*/ 280 h 2052"/>
                  <a:gd name="T62" fmla="*/ 9 w 1492"/>
                  <a:gd name="T63" fmla="*/ 316 h 2052"/>
                  <a:gd name="T64" fmla="*/ 1 w 1492"/>
                  <a:gd name="T65" fmla="*/ 354 h 2052"/>
                  <a:gd name="T66" fmla="*/ 0 w 1492"/>
                  <a:gd name="T67" fmla="*/ 373 h 2052"/>
                  <a:gd name="T68" fmla="*/ 6 w 1492"/>
                  <a:gd name="T69" fmla="*/ 420 h 2052"/>
                  <a:gd name="T70" fmla="*/ 376 w 1492"/>
                  <a:gd name="T71" fmla="*/ 1889 h 2052"/>
                  <a:gd name="T72" fmla="*/ 376 w 1492"/>
                  <a:gd name="T73" fmla="*/ 1889 h 2052"/>
                  <a:gd name="T74" fmla="*/ 391 w 1492"/>
                  <a:gd name="T75" fmla="*/ 1922 h 2052"/>
                  <a:gd name="T76" fmla="*/ 417 w 1492"/>
                  <a:gd name="T77" fmla="*/ 1954 h 2052"/>
                  <a:gd name="T78" fmla="*/ 453 w 1492"/>
                  <a:gd name="T79" fmla="*/ 1981 h 2052"/>
                  <a:gd name="T80" fmla="*/ 499 w 1492"/>
                  <a:gd name="T81" fmla="*/ 2005 h 2052"/>
                  <a:gd name="T82" fmla="*/ 552 w 1492"/>
                  <a:gd name="T83" fmla="*/ 2025 h 2052"/>
                  <a:gd name="T84" fmla="*/ 611 w 1492"/>
                  <a:gd name="T85" fmla="*/ 2039 h 2052"/>
                  <a:gd name="T86" fmla="*/ 676 w 1492"/>
                  <a:gd name="T87" fmla="*/ 2048 h 2052"/>
                  <a:gd name="T88" fmla="*/ 746 w 1492"/>
                  <a:gd name="T89" fmla="*/ 2052 h 2052"/>
                  <a:gd name="T90" fmla="*/ 781 w 1492"/>
                  <a:gd name="T91" fmla="*/ 2051 h 2052"/>
                  <a:gd name="T92" fmla="*/ 848 w 1492"/>
                  <a:gd name="T93" fmla="*/ 2044 h 2052"/>
                  <a:gd name="T94" fmla="*/ 912 w 1492"/>
                  <a:gd name="T95" fmla="*/ 2033 h 2052"/>
                  <a:gd name="T96" fmla="*/ 967 w 1492"/>
                  <a:gd name="T97" fmla="*/ 2016 h 2052"/>
                  <a:gd name="T98" fmla="*/ 1018 w 1492"/>
                  <a:gd name="T99" fmla="*/ 1994 h 2052"/>
                  <a:gd name="T100" fmla="*/ 1058 w 1492"/>
                  <a:gd name="T101" fmla="*/ 1968 h 2052"/>
                  <a:gd name="T102" fmla="*/ 1089 w 1492"/>
                  <a:gd name="T103" fmla="*/ 1938 h 2052"/>
                  <a:gd name="T104" fmla="*/ 1110 w 1492"/>
                  <a:gd name="T105" fmla="*/ 1906 h 2052"/>
                  <a:gd name="T106" fmla="*/ 1116 w 1492"/>
                  <a:gd name="T107" fmla="*/ 1889 h 2052"/>
                  <a:gd name="T108" fmla="*/ 1486 w 1492"/>
                  <a:gd name="T109" fmla="*/ 420 h 2052"/>
                  <a:gd name="T110" fmla="*/ 1491 w 1492"/>
                  <a:gd name="T111" fmla="*/ 396 h 2052"/>
                  <a:gd name="T112" fmla="*/ 1492 w 1492"/>
                  <a:gd name="T113" fmla="*/ 373 h 20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92"/>
                  <a:gd name="T172" fmla="*/ 0 h 2052"/>
                  <a:gd name="T173" fmla="*/ 1492 w 1492"/>
                  <a:gd name="T174" fmla="*/ 2052 h 20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92" h="2052">
                    <a:moveTo>
                      <a:pt x="1492" y="373"/>
                    </a:moveTo>
                    <a:lnTo>
                      <a:pt x="1492" y="373"/>
                    </a:lnTo>
                    <a:lnTo>
                      <a:pt x="1491" y="354"/>
                    </a:lnTo>
                    <a:lnTo>
                      <a:pt x="1488" y="336"/>
                    </a:lnTo>
                    <a:lnTo>
                      <a:pt x="1483" y="316"/>
                    </a:lnTo>
                    <a:lnTo>
                      <a:pt x="1476" y="298"/>
                    </a:lnTo>
                    <a:lnTo>
                      <a:pt x="1469" y="280"/>
                    </a:lnTo>
                    <a:lnTo>
                      <a:pt x="1458" y="262"/>
                    </a:lnTo>
                    <a:lnTo>
                      <a:pt x="1447" y="245"/>
                    </a:lnTo>
                    <a:lnTo>
                      <a:pt x="1434" y="228"/>
                    </a:lnTo>
                    <a:lnTo>
                      <a:pt x="1418" y="211"/>
                    </a:lnTo>
                    <a:lnTo>
                      <a:pt x="1401" y="196"/>
                    </a:lnTo>
                    <a:lnTo>
                      <a:pt x="1385" y="180"/>
                    </a:lnTo>
                    <a:lnTo>
                      <a:pt x="1365" y="165"/>
                    </a:lnTo>
                    <a:lnTo>
                      <a:pt x="1344" y="150"/>
                    </a:lnTo>
                    <a:lnTo>
                      <a:pt x="1321" y="136"/>
                    </a:lnTo>
                    <a:lnTo>
                      <a:pt x="1298" y="122"/>
                    </a:lnTo>
                    <a:lnTo>
                      <a:pt x="1273" y="109"/>
                    </a:lnTo>
                    <a:lnTo>
                      <a:pt x="1247" y="97"/>
                    </a:lnTo>
                    <a:lnTo>
                      <a:pt x="1220" y="86"/>
                    </a:lnTo>
                    <a:lnTo>
                      <a:pt x="1193" y="74"/>
                    </a:lnTo>
                    <a:lnTo>
                      <a:pt x="1163" y="63"/>
                    </a:lnTo>
                    <a:lnTo>
                      <a:pt x="1133" y="54"/>
                    </a:lnTo>
                    <a:lnTo>
                      <a:pt x="1102" y="45"/>
                    </a:lnTo>
                    <a:lnTo>
                      <a:pt x="1070" y="36"/>
                    </a:lnTo>
                    <a:lnTo>
                      <a:pt x="1036" y="30"/>
                    </a:lnTo>
                    <a:lnTo>
                      <a:pt x="1002" y="22"/>
                    </a:lnTo>
                    <a:lnTo>
                      <a:pt x="967" y="17"/>
                    </a:lnTo>
                    <a:lnTo>
                      <a:pt x="933" y="12"/>
                    </a:lnTo>
                    <a:lnTo>
                      <a:pt x="896" y="8"/>
                    </a:lnTo>
                    <a:lnTo>
                      <a:pt x="860" y="4"/>
                    </a:lnTo>
                    <a:lnTo>
                      <a:pt x="822" y="1"/>
                    </a:lnTo>
                    <a:lnTo>
                      <a:pt x="785" y="0"/>
                    </a:lnTo>
                    <a:lnTo>
                      <a:pt x="746" y="0"/>
                    </a:lnTo>
                    <a:lnTo>
                      <a:pt x="707" y="0"/>
                    </a:lnTo>
                    <a:lnTo>
                      <a:pt x="670" y="1"/>
                    </a:lnTo>
                    <a:lnTo>
                      <a:pt x="632" y="4"/>
                    </a:lnTo>
                    <a:lnTo>
                      <a:pt x="596" y="8"/>
                    </a:lnTo>
                    <a:lnTo>
                      <a:pt x="560" y="12"/>
                    </a:lnTo>
                    <a:lnTo>
                      <a:pt x="525" y="17"/>
                    </a:lnTo>
                    <a:lnTo>
                      <a:pt x="490" y="22"/>
                    </a:lnTo>
                    <a:lnTo>
                      <a:pt x="456" y="30"/>
                    </a:lnTo>
                    <a:lnTo>
                      <a:pt x="422" y="36"/>
                    </a:lnTo>
                    <a:lnTo>
                      <a:pt x="390" y="45"/>
                    </a:lnTo>
                    <a:lnTo>
                      <a:pt x="359" y="54"/>
                    </a:lnTo>
                    <a:lnTo>
                      <a:pt x="329" y="63"/>
                    </a:lnTo>
                    <a:lnTo>
                      <a:pt x="299" y="74"/>
                    </a:lnTo>
                    <a:lnTo>
                      <a:pt x="272" y="86"/>
                    </a:lnTo>
                    <a:lnTo>
                      <a:pt x="245" y="97"/>
                    </a:lnTo>
                    <a:lnTo>
                      <a:pt x="219" y="109"/>
                    </a:lnTo>
                    <a:lnTo>
                      <a:pt x="194" y="122"/>
                    </a:lnTo>
                    <a:lnTo>
                      <a:pt x="171" y="136"/>
                    </a:lnTo>
                    <a:lnTo>
                      <a:pt x="148" y="150"/>
                    </a:lnTo>
                    <a:lnTo>
                      <a:pt x="127" y="165"/>
                    </a:lnTo>
                    <a:lnTo>
                      <a:pt x="107" y="180"/>
                    </a:lnTo>
                    <a:lnTo>
                      <a:pt x="91" y="196"/>
                    </a:lnTo>
                    <a:lnTo>
                      <a:pt x="74" y="211"/>
                    </a:lnTo>
                    <a:lnTo>
                      <a:pt x="58" y="228"/>
                    </a:lnTo>
                    <a:lnTo>
                      <a:pt x="45" y="245"/>
                    </a:lnTo>
                    <a:lnTo>
                      <a:pt x="34" y="262"/>
                    </a:lnTo>
                    <a:lnTo>
                      <a:pt x="23" y="280"/>
                    </a:lnTo>
                    <a:lnTo>
                      <a:pt x="16" y="298"/>
                    </a:lnTo>
                    <a:lnTo>
                      <a:pt x="9" y="316"/>
                    </a:lnTo>
                    <a:lnTo>
                      <a:pt x="4" y="336"/>
                    </a:lnTo>
                    <a:lnTo>
                      <a:pt x="1" y="354"/>
                    </a:lnTo>
                    <a:lnTo>
                      <a:pt x="0" y="373"/>
                    </a:lnTo>
                    <a:lnTo>
                      <a:pt x="1" y="396"/>
                    </a:lnTo>
                    <a:lnTo>
                      <a:pt x="6" y="420"/>
                    </a:lnTo>
                    <a:lnTo>
                      <a:pt x="5" y="420"/>
                    </a:lnTo>
                    <a:lnTo>
                      <a:pt x="376" y="1889"/>
                    </a:lnTo>
                    <a:lnTo>
                      <a:pt x="382" y="1906"/>
                    </a:lnTo>
                    <a:lnTo>
                      <a:pt x="391" y="1922"/>
                    </a:lnTo>
                    <a:lnTo>
                      <a:pt x="403" y="1938"/>
                    </a:lnTo>
                    <a:lnTo>
                      <a:pt x="417" y="1954"/>
                    </a:lnTo>
                    <a:lnTo>
                      <a:pt x="434" y="1968"/>
                    </a:lnTo>
                    <a:lnTo>
                      <a:pt x="453" y="1981"/>
                    </a:lnTo>
                    <a:lnTo>
                      <a:pt x="474" y="1994"/>
                    </a:lnTo>
                    <a:lnTo>
                      <a:pt x="499" y="2005"/>
                    </a:lnTo>
                    <a:lnTo>
                      <a:pt x="525" y="2016"/>
                    </a:lnTo>
                    <a:lnTo>
                      <a:pt x="552" y="2025"/>
                    </a:lnTo>
                    <a:lnTo>
                      <a:pt x="580" y="2033"/>
                    </a:lnTo>
                    <a:lnTo>
                      <a:pt x="611" y="2039"/>
                    </a:lnTo>
                    <a:lnTo>
                      <a:pt x="644" y="2044"/>
                    </a:lnTo>
                    <a:lnTo>
                      <a:pt x="676" y="2048"/>
                    </a:lnTo>
                    <a:lnTo>
                      <a:pt x="711" y="2051"/>
                    </a:lnTo>
                    <a:lnTo>
                      <a:pt x="746" y="2052"/>
                    </a:lnTo>
                    <a:lnTo>
                      <a:pt x="781" y="2051"/>
                    </a:lnTo>
                    <a:lnTo>
                      <a:pt x="816" y="2048"/>
                    </a:lnTo>
                    <a:lnTo>
                      <a:pt x="848" y="2044"/>
                    </a:lnTo>
                    <a:lnTo>
                      <a:pt x="881" y="2039"/>
                    </a:lnTo>
                    <a:lnTo>
                      <a:pt x="912" y="2033"/>
                    </a:lnTo>
                    <a:lnTo>
                      <a:pt x="940" y="2025"/>
                    </a:lnTo>
                    <a:lnTo>
                      <a:pt x="967" y="2016"/>
                    </a:lnTo>
                    <a:lnTo>
                      <a:pt x="993" y="2005"/>
                    </a:lnTo>
                    <a:lnTo>
                      <a:pt x="1018" y="1994"/>
                    </a:lnTo>
                    <a:lnTo>
                      <a:pt x="1039" y="1981"/>
                    </a:lnTo>
                    <a:lnTo>
                      <a:pt x="1058" y="1968"/>
                    </a:lnTo>
                    <a:lnTo>
                      <a:pt x="1075" y="1954"/>
                    </a:lnTo>
                    <a:lnTo>
                      <a:pt x="1089" y="1938"/>
                    </a:lnTo>
                    <a:lnTo>
                      <a:pt x="1101" y="1922"/>
                    </a:lnTo>
                    <a:lnTo>
                      <a:pt x="1110" y="1906"/>
                    </a:lnTo>
                    <a:lnTo>
                      <a:pt x="1116" y="1889"/>
                    </a:lnTo>
                    <a:lnTo>
                      <a:pt x="1487" y="420"/>
                    </a:lnTo>
                    <a:lnTo>
                      <a:pt x="1486" y="420"/>
                    </a:lnTo>
                    <a:lnTo>
                      <a:pt x="1491" y="396"/>
                    </a:lnTo>
                    <a:lnTo>
                      <a:pt x="1492" y="373"/>
                    </a:lnTo>
                    <a:close/>
                  </a:path>
                </a:pathLst>
              </a:custGeom>
              <a:gradFill rotWithShape="1">
                <a:gsLst>
                  <a:gs pos="0">
                    <a:srgbClr val="5B5B5B"/>
                  </a:gs>
                  <a:gs pos="50000">
                    <a:srgbClr val="B2B2B2"/>
                  </a:gs>
                  <a:gs pos="100000">
                    <a:srgbClr val="5B5B5B"/>
                  </a:gs>
                </a:gsLst>
                <a:lin ang="0" scaled="1"/>
              </a:gradFill>
              <a:ln w="9525">
                <a:noFill/>
                <a:round/>
                <a:headEnd/>
                <a:tailEnd/>
              </a:ln>
            </p:spPr>
            <p:txBody>
              <a:bodyPr/>
              <a:lstStyle/>
              <a:p>
                <a:endParaRPr lang="zh-CN" altLang="en-US"/>
              </a:p>
            </p:txBody>
          </p:sp>
          <p:sp>
            <p:nvSpPr>
              <p:cNvPr id="37966" name="Freeform 21"/>
              <p:cNvSpPr>
                <a:spLocks noEditPoints="1"/>
              </p:cNvSpPr>
              <p:nvPr/>
            </p:nvSpPr>
            <p:spPr bwMode="auto">
              <a:xfrm>
                <a:off x="2953" y="1386"/>
                <a:ext cx="1492" cy="746"/>
              </a:xfrm>
              <a:custGeom>
                <a:avLst/>
                <a:gdLst>
                  <a:gd name="T0" fmla="*/ 632 w 1492"/>
                  <a:gd name="T1" fmla="*/ 4 h 746"/>
                  <a:gd name="T2" fmla="*/ 456 w 1492"/>
                  <a:gd name="T3" fmla="*/ 30 h 746"/>
                  <a:gd name="T4" fmla="*/ 299 w 1492"/>
                  <a:gd name="T5" fmla="*/ 74 h 746"/>
                  <a:gd name="T6" fmla="*/ 171 w 1492"/>
                  <a:gd name="T7" fmla="*/ 136 h 746"/>
                  <a:gd name="T8" fmla="*/ 74 w 1492"/>
                  <a:gd name="T9" fmla="*/ 211 h 746"/>
                  <a:gd name="T10" fmla="*/ 16 w 1492"/>
                  <a:gd name="T11" fmla="*/ 298 h 746"/>
                  <a:gd name="T12" fmla="*/ 0 w 1492"/>
                  <a:gd name="T13" fmla="*/ 373 h 746"/>
                  <a:gd name="T14" fmla="*/ 23 w 1492"/>
                  <a:gd name="T15" fmla="*/ 466 h 746"/>
                  <a:gd name="T16" fmla="*/ 91 w 1492"/>
                  <a:gd name="T17" fmla="*/ 551 h 746"/>
                  <a:gd name="T18" fmla="*/ 194 w 1492"/>
                  <a:gd name="T19" fmla="*/ 624 h 746"/>
                  <a:gd name="T20" fmla="*/ 329 w 1492"/>
                  <a:gd name="T21" fmla="*/ 683 h 746"/>
                  <a:gd name="T22" fmla="*/ 490 w 1492"/>
                  <a:gd name="T23" fmla="*/ 724 h 746"/>
                  <a:gd name="T24" fmla="*/ 670 w 1492"/>
                  <a:gd name="T25" fmla="*/ 745 h 746"/>
                  <a:gd name="T26" fmla="*/ 822 w 1492"/>
                  <a:gd name="T27" fmla="*/ 745 h 746"/>
                  <a:gd name="T28" fmla="*/ 1002 w 1492"/>
                  <a:gd name="T29" fmla="*/ 724 h 746"/>
                  <a:gd name="T30" fmla="*/ 1163 w 1492"/>
                  <a:gd name="T31" fmla="*/ 683 h 746"/>
                  <a:gd name="T32" fmla="*/ 1298 w 1492"/>
                  <a:gd name="T33" fmla="*/ 624 h 746"/>
                  <a:gd name="T34" fmla="*/ 1401 w 1492"/>
                  <a:gd name="T35" fmla="*/ 551 h 746"/>
                  <a:gd name="T36" fmla="*/ 1469 w 1492"/>
                  <a:gd name="T37" fmla="*/ 466 h 746"/>
                  <a:gd name="T38" fmla="*/ 1492 w 1492"/>
                  <a:gd name="T39" fmla="*/ 373 h 746"/>
                  <a:gd name="T40" fmla="*/ 1476 w 1492"/>
                  <a:gd name="T41" fmla="*/ 298 h 746"/>
                  <a:gd name="T42" fmla="*/ 1418 w 1492"/>
                  <a:gd name="T43" fmla="*/ 211 h 746"/>
                  <a:gd name="T44" fmla="*/ 1321 w 1492"/>
                  <a:gd name="T45" fmla="*/ 136 h 746"/>
                  <a:gd name="T46" fmla="*/ 1193 w 1492"/>
                  <a:gd name="T47" fmla="*/ 74 h 746"/>
                  <a:gd name="T48" fmla="*/ 1036 w 1492"/>
                  <a:gd name="T49" fmla="*/ 30 h 746"/>
                  <a:gd name="T50" fmla="*/ 860 w 1492"/>
                  <a:gd name="T51" fmla="*/ 4 h 746"/>
                  <a:gd name="T52" fmla="*/ 746 w 1492"/>
                  <a:gd name="T53" fmla="*/ 723 h 746"/>
                  <a:gd name="T54" fmla="*/ 605 w 1492"/>
                  <a:gd name="T55" fmla="*/ 716 h 746"/>
                  <a:gd name="T56" fmla="*/ 443 w 1492"/>
                  <a:gd name="T57" fmla="*/ 689 h 746"/>
                  <a:gd name="T58" fmla="*/ 302 w 1492"/>
                  <a:gd name="T59" fmla="*/ 644 h 746"/>
                  <a:gd name="T60" fmla="*/ 185 w 1492"/>
                  <a:gd name="T61" fmla="*/ 583 h 746"/>
                  <a:gd name="T62" fmla="*/ 101 w 1492"/>
                  <a:gd name="T63" fmla="*/ 509 h 746"/>
                  <a:gd name="T64" fmla="*/ 54 w 1492"/>
                  <a:gd name="T65" fmla="*/ 426 h 746"/>
                  <a:gd name="T66" fmla="*/ 48 w 1492"/>
                  <a:gd name="T67" fmla="*/ 355 h 746"/>
                  <a:gd name="T68" fmla="*/ 78 w 1492"/>
                  <a:gd name="T69" fmla="*/ 269 h 746"/>
                  <a:gd name="T70" fmla="*/ 148 w 1492"/>
                  <a:gd name="T71" fmla="*/ 192 h 746"/>
                  <a:gd name="T72" fmla="*/ 251 w 1492"/>
                  <a:gd name="T73" fmla="*/ 126 h 746"/>
                  <a:gd name="T74" fmla="*/ 383 w 1492"/>
                  <a:gd name="T75" fmla="*/ 74 h 746"/>
                  <a:gd name="T76" fmla="*/ 537 w 1492"/>
                  <a:gd name="T77" fmla="*/ 39 h 746"/>
                  <a:gd name="T78" fmla="*/ 710 w 1492"/>
                  <a:gd name="T79" fmla="*/ 23 h 746"/>
                  <a:gd name="T80" fmla="*/ 852 w 1492"/>
                  <a:gd name="T81" fmla="*/ 27 h 746"/>
                  <a:gd name="T82" fmla="*/ 1018 w 1492"/>
                  <a:gd name="T83" fmla="*/ 51 h 746"/>
                  <a:gd name="T84" fmla="*/ 1164 w 1492"/>
                  <a:gd name="T85" fmla="*/ 92 h 746"/>
                  <a:gd name="T86" fmla="*/ 1286 w 1492"/>
                  <a:gd name="T87" fmla="*/ 150 h 746"/>
                  <a:gd name="T88" fmla="*/ 1377 w 1492"/>
                  <a:gd name="T89" fmla="*/ 222 h 746"/>
                  <a:gd name="T90" fmla="*/ 1431 w 1492"/>
                  <a:gd name="T91" fmla="*/ 302 h 746"/>
                  <a:gd name="T92" fmla="*/ 1445 w 1492"/>
                  <a:gd name="T93" fmla="*/ 373 h 746"/>
                  <a:gd name="T94" fmla="*/ 1423 w 1492"/>
                  <a:gd name="T95" fmla="*/ 461 h 746"/>
                  <a:gd name="T96" fmla="*/ 1361 w 1492"/>
                  <a:gd name="T97" fmla="*/ 540 h 746"/>
                  <a:gd name="T98" fmla="*/ 1264 w 1492"/>
                  <a:gd name="T99" fmla="*/ 609 h 746"/>
                  <a:gd name="T100" fmla="*/ 1137 w 1492"/>
                  <a:gd name="T101" fmla="*/ 663 h 746"/>
                  <a:gd name="T102" fmla="*/ 987 w 1492"/>
                  <a:gd name="T103" fmla="*/ 702 h 746"/>
                  <a:gd name="T104" fmla="*/ 817 w 1492"/>
                  <a:gd name="T105" fmla="*/ 722 h 7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92"/>
                  <a:gd name="T160" fmla="*/ 0 h 746"/>
                  <a:gd name="T161" fmla="*/ 1492 w 1492"/>
                  <a:gd name="T162" fmla="*/ 746 h 7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92" h="746">
                    <a:moveTo>
                      <a:pt x="746" y="0"/>
                    </a:moveTo>
                    <a:lnTo>
                      <a:pt x="746" y="0"/>
                    </a:lnTo>
                    <a:lnTo>
                      <a:pt x="707" y="0"/>
                    </a:lnTo>
                    <a:lnTo>
                      <a:pt x="670" y="1"/>
                    </a:lnTo>
                    <a:lnTo>
                      <a:pt x="632" y="4"/>
                    </a:lnTo>
                    <a:lnTo>
                      <a:pt x="596" y="8"/>
                    </a:lnTo>
                    <a:lnTo>
                      <a:pt x="560" y="12"/>
                    </a:lnTo>
                    <a:lnTo>
                      <a:pt x="525" y="17"/>
                    </a:lnTo>
                    <a:lnTo>
                      <a:pt x="490" y="22"/>
                    </a:lnTo>
                    <a:lnTo>
                      <a:pt x="456" y="30"/>
                    </a:lnTo>
                    <a:lnTo>
                      <a:pt x="422" y="36"/>
                    </a:lnTo>
                    <a:lnTo>
                      <a:pt x="390" y="45"/>
                    </a:lnTo>
                    <a:lnTo>
                      <a:pt x="359" y="54"/>
                    </a:lnTo>
                    <a:lnTo>
                      <a:pt x="329" y="63"/>
                    </a:lnTo>
                    <a:lnTo>
                      <a:pt x="299" y="74"/>
                    </a:lnTo>
                    <a:lnTo>
                      <a:pt x="272" y="86"/>
                    </a:lnTo>
                    <a:lnTo>
                      <a:pt x="245" y="97"/>
                    </a:lnTo>
                    <a:lnTo>
                      <a:pt x="219" y="109"/>
                    </a:lnTo>
                    <a:lnTo>
                      <a:pt x="194" y="122"/>
                    </a:lnTo>
                    <a:lnTo>
                      <a:pt x="171" y="136"/>
                    </a:lnTo>
                    <a:lnTo>
                      <a:pt x="148" y="150"/>
                    </a:lnTo>
                    <a:lnTo>
                      <a:pt x="127" y="165"/>
                    </a:lnTo>
                    <a:lnTo>
                      <a:pt x="107" y="180"/>
                    </a:lnTo>
                    <a:lnTo>
                      <a:pt x="91" y="196"/>
                    </a:lnTo>
                    <a:lnTo>
                      <a:pt x="74" y="211"/>
                    </a:lnTo>
                    <a:lnTo>
                      <a:pt x="58" y="228"/>
                    </a:lnTo>
                    <a:lnTo>
                      <a:pt x="45" y="245"/>
                    </a:lnTo>
                    <a:lnTo>
                      <a:pt x="34" y="262"/>
                    </a:lnTo>
                    <a:lnTo>
                      <a:pt x="23" y="280"/>
                    </a:lnTo>
                    <a:lnTo>
                      <a:pt x="16" y="298"/>
                    </a:lnTo>
                    <a:lnTo>
                      <a:pt x="9" y="316"/>
                    </a:lnTo>
                    <a:lnTo>
                      <a:pt x="4" y="336"/>
                    </a:lnTo>
                    <a:lnTo>
                      <a:pt x="1" y="354"/>
                    </a:lnTo>
                    <a:lnTo>
                      <a:pt x="0" y="373"/>
                    </a:lnTo>
                    <a:lnTo>
                      <a:pt x="1" y="393"/>
                    </a:lnTo>
                    <a:lnTo>
                      <a:pt x="4" y="411"/>
                    </a:lnTo>
                    <a:lnTo>
                      <a:pt x="9" y="430"/>
                    </a:lnTo>
                    <a:lnTo>
                      <a:pt x="16" y="448"/>
                    </a:lnTo>
                    <a:lnTo>
                      <a:pt x="23" y="466"/>
                    </a:lnTo>
                    <a:lnTo>
                      <a:pt x="34" y="485"/>
                    </a:lnTo>
                    <a:lnTo>
                      <a:pt x="45" y="501"/>
                    </a:lnTo>
                    <a:lnTo>
                      <a:pt x="58" y="518"/>
                    </a:lnTo>
                    <a:lnTo>
                      <a:pt x="74" y="535"/>
                    </a:lnTo>
                    <a:lnTo>
                      <a:pt x="91" y="551"/>
                    </a:lnTo>
                    <a:lnTo>
                      <a:pt x="107" y="566"/>
                    </a:lnTo>
                    <a:lnTo>
                      <a:pt x="127" y="582"/>
                    </a:lnTo>
                    <a:lnTo>
                      <a:pt x="148" y="596"/>
                    </a:lnTo>
                    <a:lnTo>
                      <a:pt x="171" y="610"/>
                    </a:lnTo>
                    <a:lnTo>
                      <a:pt x="194" y="624"/>
                    </a:lnTo>
                    <a:lnTo>
                      <a:pt x="219" y="637"/>
                    </a:lnTo>
                    <a:lnTo>
                      <a:pt x="245" y="649"/>
                    </a:lnTo>
                    <a:lnTo>
                      <a:pt x="272" y="661"/>
                    </a:lnTo>
                    <a:lnTo>
                      <a:pt x="299" y="672"/>
                    </a:lnTo>
                    <a:lnTo>
                      <a:pt x="329" y="683"/>
                    </a:lnTo>
                    <a:lnTo>
                      <a:pt x="359" y="692"/>
                    </a:lnTo>
                    <a:lnTo>
                      <a:pt x="390" y="701"/>
                    </a:lnTo>
                    <a:lnTo>
                      <a:pt x="422" y="710"/>
                    </a:lnTo>
                    <a:lnTo>
                      <a:pt x="456" y="716"/>
                    </a:lnTo>
                    <a:lnTo>
                      <a:pt x="490" y="724"/>
                    </a:lnTo>
                    <a:lnTo>
                      <a:pt x="525" y="729"/>
                    </a:lnTo>
                    <a:lnTo>
                      <a:pt x="560" y="735"/>
                    </a:lnTo>
                    <a:lnTo>
                      <a:pt x="596" y="738"/>
                    </a:lnTo>
                    <a:lnTo>
                      <a:pt x="632" y="742"/>
                    </a:lnTo>
                    <a:lnTo>
                      <a:pt x="670" y="745"/>
                    </a:lnTo>
                    <a:lnTo>
                      <a:pt x="707" y="746"/>
                    </a:lnTo>
                    <a:lnTo>
                      <a:pt x="746" y="746"/>
                    </a:lnTo>
                    <a:lnTo>
                      <a:pt x="785" y="746"/>
                    </a:lnTo>
                    <a:lnTo>
                      <a:pt x="822" y="745"/>
                    </a:lnTo>
                    <a:lnTo>
                      <a:pt x="860" y="742"/>
                    </a:lnTo>
                    <a:lnTo>
                      <a:pt x="896" y="738"/>
                    </a:lnTo>
                    <a:lnTo>
                      <a:pt x="933" y="735"/>
                    </a:lnTo>
                    <a:lnTo>
                      <a:pt x="967" y="729"/>
                    </a:lnTo>
                    <a:lnTo>
                      <a:pt x="1002" y="724"/>
                    </a:lnTo>
                    <a:lnTo>
                      <a:pt x="1036" y="716"/>
                    </a:lnTo>
                    <a:lnTo>
                      <a:pt x="1070" y="710"/>
                    </a:lnTo>
                    <a:lnTo>
                      <a:pt x="1102" y="701"/>
                    </a:lnTo>
                    <a:lnTo>
                      <a:pt x="1133" y="692"/>
                    </a:lnTo>
                    <a:lnTo>
                      <a:pt x="1163" y="683"/>
                    </a:lnTo>
                    <a:lnTo>
                      <a:pt x="1193" y="672"/>
                    </a:lnTo>
                    <a:lnTo>
                      <a:pt x="1220" y="661"/>
                    </a:lnTo>
                    <a:lnTo>
                      <a:pt x="1247" y="649"/>
                    </a:lnTo>
                    <a:lnTo>
                      <a:pt x="1273" y="637"/>
                    </a:lnTo>
                    <a:lnTo>
                      <a:pt x="1298" y="624"/>
                    </a:lnTo>
                    <a:lnTo>
                      <a:pt x="1321" y="610"/>
                    </a:lnTo>
                    <a:lnTo>
                      <a:pt x="1344" y="596"/>
                    </a:lnTo>
                    <a:lnTo>
                      <a:pt x="1365" y="582"/>
                    </a:lnTo>
                    <a:lnTo>
                      <a:pt x="1385" y="566"/>
                    </a:lnTo>
                    <a:lnTo>
                      <a:pt x="1401" y="551"/>
                    </a:lnTo>
                    <a:lnTo>
                      <a:pt x="1418" y="535"/>
                    </a:lnTo>
                    <a:lnTo>
                      <a:pt x="1434" y="518"/>
                    </a:lnTo>
                    <a:lnTo>
                      <a:pt x="1447" y="501"/>
                    </a:lnTo>
                    <a:lnTo>
                      <a:pt x="1458" y="485"/>
                    </a:lnTo>
                    <a:lnTo>
                      <a:pt x="1469" y="466"/>
                    </a:lnTo>
                    <a:lnTo>
                      <a:pt x="1476" y="448"/>
                    </a:lnTo>
                    <a:lnTo>
                      <a:pt x="1483" y="430"/>
                    </a:lnTo>
                    <a:lnTo>
                      <a:pt x="1488" y="411"/>
                    </a:lnTo>
                    <a:lnTo>
                      <a:pt x="1491" y="393"/>
                    </a:lnTo>
                    <a:lnTo>
                      <a:pt x="1492" y="373"/>
                    </a:lnTo>
                    <a:lnTo>
                      <a:pt x="1491" y="354"/>
                    </a:lnTo>
                    <a:lnTo>
                      <a:pt x="1488" y="336"/>
                    </a:lnTo>
                    <a:lnTo>
                      <a:pt x="1483" y="316"/>
                    </a:lnTo>
                    <a:lnTo>
                      <a:pt x="1476" y="298"/>
                    </a:lnTo>
                    <a:lnTo>
                      <a:pt x="1469" y="280"/>
                    </a:lnTo>
                    <a:lnTo>
                      <a:pt x="1458" y="262"/>
                    </a:lnTo>
                    <a:lnTo>
                      <a:pt x="1447" y="245"/>
                    </a:lnTo>
                    <a:lnTo>
                      <a:pt x="1434" y="228"/>
                    </a:lnTo>
                    <a:lnTo>
                      <a:pt x="1418" y="211"/>
                    </a:lnTo>
                    <a:lnTo>
                      <a:pt x="1401" y="196"/>
                    </a:lnTo>
                    <a:lnTo>
                      <a:pt x="1385" y="180"/>
                    </a:lnTo>
                    <a:lnTo>
                      <a:pt x="1365" y="165"/>
                    </a:lnTo>
                    <a:lnTo>
                      <a:pt x="1344" y="150"/>
                    </a:lnTo>
                    <a:lnTo>
                      <a:pt x="1321" y="136"/>
                    </a:lnTo>
                    <a:lnTo>
                      <a:pt x="1298" y="122"/>
                    </a:lnTo>
                    <a:lnTo>
                      <a:pt x="1273" y="109"/>
                    </a:lnTo>
                    <a:lnTo>
                      <a:pt x="1247" y="97"/>
                    </a:lnTo>
                    <a:lnTo>
                      <a:pt x="1220" y="86"/>
                    </a:lnTo>
                    <a:lnTo>
                      <a:pt x="1193" y="74"/>
                    </a:lnTo>
                    <a:lnTo>
                      <a:pt x="1163" y="63"/>
                    </a:lnTo>
                    <a:lnTo>
                      <a:pt x="1133" y="54"/>
                    </a:lnTo>
                    <a:lnTo>
                      <a:pt x="1102" y="45"/>
                    </a:lnTo>
                    <a:lnTo>
                      <a:pt x="1070" y="36"/>
                    </a:lnTo>
                    <a:lnTo>
                      <a:pt x="1036" y="30"/>
                    </a:lnTo>
                    <a:lnTo>
                      <a:pt x="1002" y="22"/>
                    </a:lnTo>
                    <a:lnTo>
                      <a:pt x="967" y="17"/>
                    </a:lnTo>
                    <a:lnTo>
                      <a:pt x="933" y="12"/>
                    </a:lnTo>
                    <a:lnTo>
                      <a:pt x="896" y="8"/>
                    </a:lnTo>
                    <a:lnTo>
                      <a:pt x="860" y="4"/>
                    </a:lnTo>
                    <a:lnTo>
                      <a:pt x="822" y="1"/>
                    </a:lnTo>
                    <a:lnTo>
                      <a:pt x="785" y="0"/>
                    </a:lnTo>
                    <a:lnTo>
                      <a:pt x="746" y="0"/>
                    </a:lnTo>
                    <a:close/>
                    <a:moveTo>
                      <a:pt x="746" y="723"/>
                    </a:moveTo>
                    <a:lnTo>
                      <a:pt x="746" y="723"/>
                    </a:lnTo>
                    <a:lnTo>
                      <a:pt x="710" y="723"/>
                    </a:lnTo>
                    <a:lnTo>
                      <a:pt x="675" y="722"/>
                    </a:lnTo>
                    <a:lnTo>
                      <a:pt x="640" y="719"/>
                    </a:lnTo>
                    <a:lnTo>
                      <a:pt x="605" y="716"/>
                    </a:lnTo>
                    <a:lnTo>
                      <a:pt x="571" y="713"/>
                    </a:lnTo>
                    <a:lnTo>
                      <a:pt x="537" y="707"/>
                    </a:lnTo>
                    <a:lnTo>
                      <a:pt x="505" y="702"/>
                    </a:lnTo>
                    <a:lnTo>
                      <a:pt x="474" y="696"/>
                    </a:lnTo>
                    <a:lnTo>
                      <a:pt x="443" y="689"/>
                    </a:lnTo>
                    <a:lnTo>
                      <a:pt x="413" y="681"/>
                    </a:lnTo>
                    <a:lnTo>
                      <a:pt x="383" y="672"/>
                    </a:lnTo>
                    <a:lnTo>
                      <a:pt x="355" y="663"/>
                    </a:lnTo>
                    <a:lnTo>
                      <a:pt x="328" y="654"/>
                    </a:lnTo>
                    <a:lnTo>
                      <a:pt x="302" y="644"/>
                    </a:lnTo>
                    <a:lnTo>
                      <a:pt x="276" y="632"/>
                    </a:lnTo>
                    <a:lnTo>
                      <a:pt x="251" y="621"/>
                    </a:lnTo>
                    <a:lnTo>
                      <a:pt x="228" y="609"/>
                    </a:lnTo>
                    <a:lnTo>
                      <a:pt x="206" y="596"/>
                    </a:lnTo>
                    <a:lnTo>
                      <a:pt x="185" y="583"/>
                    </a:lnTo>
                    <a:lnTo>
                      <a:pt x="166" y="569"/>
                    </a:lnTo>
                    <a:lnTo>
                      <a:pt x="148" y="554"/>
                    </a:lnTo>
                    <a:lnTo>
                      <a:pt x="131" y="540"/>
                    </a:lnTo>
                    <a:lnTo>
                      <a:pt x="115" y="525"/>
                    </a:lnTo>
                    <a:lnTo>
                      <a:pt x="101" y="509"/>
                    </a:lnTo>
                    <a:lnTo>
                      <a:pt x="89" y="494"/>
                    </a:lnTo>
                    <a:lnTo>
                      <a:pt x="78" y="477"/>
                    </a:lnTo>
                    <a:lnTo>
                      <a:pt x="69" y="461"/>
                    </a:lnTo>
                    <a:lnTo>
                      <a:pt x="61" y="444"/>
                    </a:lnTo>
                    <a:lnTo>
                      <a:pt x="54" y="426"/>
                    </a:lnTo>
                    <a:lnTo>
                      <a:pt x="51" y="409"/>
                    </a:lnTo>
                    <a:lnTo>
                      <a:pt x="48" y="391"/>
                    </a:lnTo>
                    <a:lnTo>
                      <a:pt x="47" y="373"/>
                    </a:lnTo>
                    <a:lnTo>
                      <a:pt x="48" y="355"/>
                    </a:lnTo>
                    <a:lnTo>
                      <a:pt x="51" y="337"/>
                    </a:lnTo>
                    <a:lnTo>
                      <a:pt x="54" y="320"/>
                    </a:lnTo>
                    <a:lnTo>
                      <a:pt x="61" y="302"/>
                    </a:lnTo>
                    <a:lnTo>
                      <a:pt x="69" y="285"/>
                    </a:lnTo>
                    <a:lnTo>
                      <a:pt x="78" y="269"/>
                    </a:lnTo>
                    <a:lnTo>
                      <a:pt x="89" y="253"/>
                    </a:lnTo>
                    <a:lnTo>
                      <a:pt x="101" y="237"/>
                    </a:lnTo>
                    <a:lnTo>
                      <a:pt x="115" y="222"/>
                    </a:lnTo>
                    <a:lnTo>
                      <a:pt x="131" y="206"/>
                    </a:lnTo>
                    <a:lnTo>
                      <a:pt x="148" y="192"/>
                    </a:lnTo>
                    <a:lnTo>
                      <a:pt x="166" y="177"/>
                    </a:lnTo>
                    <a:lnTo>
                      <a:pt x="185" y="163"/>
                    </a:lnTo>
                    <a:lnTo>
                      <a:pt x="206" y="150"/>
                    </a:lnTo>
                    <a:lnTo>
                      <a:pt x="228" y="137"/>
                    </a:lnTo>
                    <a:lnTo>
                      <a:pt x="251" y="126"/>
                    </a:lnTo>
                    <a:lnTo>
                      <a:pt x="276" y="114"/>
                    </a:lnTo>
                    <a:lnTo>
                      <a:pt x="302" y="102"/>
                    </a:lnTo>
                    <a:lnTo>
                      <a:pt x="328" y="92"/>
                    </a:lnTo>
                    <a:lnTo>
                      <a:pt x="355" y="83"/>
                    </a:lnTo>
                    <a:lnTo>
                      <a:pt x="383" y="74"/>
                    </a:lnTo>
                    <a:lnTo>
                      <a:pt x="413" y="65"/>
                    </a:lnTo>
                    <a:lnTo>
                      <a:pt x="443" y="57"/>
                    </a:lnTo>
                    <a:lnTo>
                      <a:pt x="474" y="51"/>
                    </a:lnTo>
                    <a:lnTo>
                      <a:pt x="505" y="44"/>
                    </a:lnTo>
                    <a:lnTo>
                      <a:pt x="537" y="39"/>
                    </a:lnTo>
                    <a:lnTo>
                      <a:pt x="571" y="34"/>
                    </a:lnTo>
                    <a:lnTo>
                      <a:pt x="605" y="30"/>
                    </a:lnTo>
                    <a:lnTo>
                      <a:pt x="640" y="27"/>
                    </a:lnTo>
                    <a:lnTo>
                      <a:pt x="675" y="25"/>
                    </a:lnTo>
                    <a:lnTo>
                      <a:pt x="710" y="23"/>
                    </a:lnTo>
                    <a:lnTo>
                      <a:pt x="746" y="23"/>
                    </a:lnTo>
                    <a:lnTo>
                      <a:pt x="782" y="23"/>
                    </a:lnTo>
                    <a:lnTo>
                      <a:pt x="817" y="25"/>
                    </a:lnTo>
                    <a:lnTo>
                      <a:pt x="852" y="27"/>
                    </a:lnTo>
                    <a:lnTo>
                      <a:pt x="887" y="30"/>
                    </a:lnTo>
                    <a:lnTo>
                      <a:pt x="921" y="34"/>
                    </a:lnTo>
                    <a:lnTo>
                      <a:pt x="955" y="39"/>
                    </a:lnTo>
                    <a:lnTo>
                      <a:pt x="987" y="44"/>
                    </a:lnTo>
                    <a:lnTo>
                      <a:pt x="1018" y="51"/>
                    </a:lnTo>
                    <a:lnTo>
                      <a:pt x="1049" y="57"/>
                    </a:lnTo>
                    <a:lnTo>
                      <a:pt x="1079" y="65"/>
                    </a:lnTo>
                    <a:lnTo>
                      <a:pt x="1109" y="74"/>
                    </a:lnTo>
                    <a:lnTo>
                      <a:pt x="1137" y="83"/>
                    </a:lnTo>
                    <a:lnTo>
                      <a:pt x="1164" y="92"/>
                    </a:lnTo>
                    <a:lnTo>
                      <a:pt x="1190" y="102"/>
                    </a:lnTo>
                    <a:lnTo>
                      <a:pt x="1216" y="114"/>
                    </a:lnTo>
                    <a:lnTo>
                      <a:pt x="1241" y="126"/>
                    </a:lnTo>
                    <a:lnTo>
                      <a:pt x="1264" y="137"/>
                    </a:lnTo>
                    <a:lnTo>
                      <a:pt x="1286" y="150"/>
                    </a:lnTo>
                    <a:lnTo>
                      <a:pt x="1307" y="163"/>
                    </a:lnTo>
                    <a:lnTo>
                      <a:pt x="1326" y="177"/>
                    </a:lnTo>
                    <a:lnTo>
                      <a:pt x="1344" y="192"/>
                    </a:lnTo>
                    <a:lnTo>
                      <a:pt x="1361" y="206"/>
                    </a:lnTo>
                    <a:lnTo>
                      <a:pt x="1377" y="222"/>
                    </a:lnTo>
                    <a:lnTo>
                      <a:pt x="1391" y="237"/>
                    </a:lnTo>
                    <a:lnTo>
                      <a:pt x="1403" y="253"/>
                    </a:lnTo>
                    <a:lnTo>
                      <a:pt x="1414" y="269"/>
                    </a:lnTo>
                    <a:lnTo>
                      <a:pt x="1423" y="285"/>
                    </a:lnTo>
                    <a:lnTo>
                      <a:pt x="1431" y="302"/>
                    </a:lnTo>
                    <a:lnTo>
                      <a:pt x="1438" y="320"/>
                    </a:lnTo>
                    <a:lnTo>
                      <a:pt x="1441" y="337"/>
                    </a:lnTo>
                    <a:lnTo>
                      <a:pt x="1444" y="355"/>
                    </a:lnTo>
                    <a:lnTo>
                      <a:pt x="1445" y="373"/>
                    </a:lnTo>
                    <a:lnTo>
                      <a:pt x="1444" y="391"/>
                    </a:lnTo>
                    <a:lnTo>
                      <a:pt x="1441" y="409"/>
                    </a:lnTo>
                    <a:lnTo>
                      <a:pt x="1438" y="426"/>
                    </a:lnTo>
                    <a:lnTo>
                      <a:pt x="1431" y="444"/>
                    </a:lnTo>
                    <a:lnTo>
                      <a:pt x="1423" y="461"/>
                    </a:lnTo>
                    <a:lnTo>
                      <a:pt x="1414" y="477"/>
                    </a:lnTo>
                    <a:lnTo>
                      <a:pt x="1403" y="494"/>
                    </a:lnTo>
                    <a:lnTo>
                      <a:pt x="1391" y="509"/>
                    </a:lnTo>
                    <a:lnTo>
                      <a:pt x="1377" y="525"/>
                    </a:lnTo>
                    <a:lnTo>
                      <a:pt x="1361" y="540"/>
                    </a:lnTo>
                    <a:lnTo>
                      <a:pt x="1344" y="554"/>
                    </a:lnTo>
                    <a:lnTo>
                      <a:pt x="1326" y="569"/>
                    </a:lnTo>
                    <a:lnTo>
                      <a:pt x="1307" y="583"/>
                    </a:lnTo>
                    <a:lnTo>
                      <a:pt x="1286" y="596"/>
                    </a:lnTo>
                    <a:lnTo>
                      <a:pt x="1264" y="609"/>
                    </a:lnTo>
                    <a:lnTo>
                      <a:pt x="1241" y="621"/>
                    </a:lnTo>
                    <a:lnTo>
                      <a:pt x="1216" y="632"/>
                    </a:lnTo>
                    <a:lnTo>
                      <a:pt x="1190" y="644"/>
                    </a:lnTo>
                    <a:lnTo>
                      <a:pt x="1164" y="654"/>
                    </a:lnTo>
                    <a:lnTo>
                      <a:pt x="1137" y="663"/>
                    </a:lnTo>
                    <a:lnTo>
                      <a:pt x="1109" y="672"/>
                    </a:lnTo>
                    <a:lnTo>
                      <a:pt x="1079" y="681"/>
                    </a:lnTo>
                    <a:lnTo>
                      <a:pt x="1049" y="689"/>
                    </a:lnTo>
                    <a:lnTo>
                      <a:pt x="1018" y="696"/>
                    </a:lnTo>
                    <a:lnTo>
                      <a:pt x="987" y="702"/>
                    </a:lnTo>
                    <a:lnTo>
                      <a:pt x="955" y="707"/>
                    </a:lnTo>
                    <a:lnTo>
                      <a:pt x="921" y="713"/>
                    </a:lnTo>
                    <a:lnTo>
                      <a:pt x="887" y="716"/>
                    </a:lnTo>
                    <a:lnTo>
                      <a:pt x="852" y="719"/>
                    </a:lnTo>
                    <a:lnTo>
                      <a:pt x="817" y="722"/>
                    </a:lnTo>
                    <a:lnTo>
                      <a:pt x="782" y="723"/>
                    </a:lnTo>
                    <a:lnTo>
                      <a:pt x="746" y="723"/>
                    </a:lnTo>
                    <a:close/>
                  </a:path>
                </a:pathLst>
              </a:custGeom>
              <a:solidFill>
                <a:srgbClr val="EAEAEA"/>
              </a:solidFill>
              <a:ln w="9525">
                <a:noFill/>
                <a:round/>
                <a:headEnd/>
                <a:tailEnd/>
              </a:ln>
            </p:spPr>
            <p:txBody>
              <a:bodyPr/>
              <a:lstStyle/>
              <a:p>
                <a:endParaRPr lang="zh-CN" altLang="en-US"/>
              </a:p>
            </p:txBody>
          </p:sp>
          <p:sp>
            <p:nvSpPr>
              <p:cNvPr id="37967" name="Freeform 22"/>
              <p:cNvSpPr>
                <a:spLocks/>
              </p:cNvSpPr>
              <p:nvPr/>
            </p:nvSpPr>
            <p:spPr bwMode="auto">
              <a:xfrm>
                <a:off x="3000" y="1409"/>
                <a:ext cx="1398" cy="700"/>
              </a:xfrm>
              <a:custGeom>
                <a:avLst/>
                <a:gdLst>
                  <a:gd name="T0" fmla="*/ 1397 w 1398"/>
                  <a:gd name="T1" fmla="*/ 368 h 700"/>
                  <a:gd name="T2" fmla="*/ 1384 w 1398"/>
                  <a:gd name="T3" fmla="*/ 421 h 700"/>
                  <a:gd name="T4" fmla="*/ 1356 w 1398"/>
                  <a:gd name="T5" fmla="*/ 471 h 700"/>
                  <a:gd name="T6" fmla="*/ 1314 w 1398"/>
                  <a:gd name="T7" fmla="*/ 517 h 700"/>
                  <a:gd name="T8" fmla="*/ 1260 w 1398"/>
                  <a:gd name="T9" fmla="*/ 560 h 700"/>
                  <a:gd name="T10" fmla="*/ 1194 w 1398"/>
                  <a:gd name="T11" fmla="*/ 598 h 700"/>
                  <a:gd name="T12" fmla="*/ 1117 w 1398"/>
                  <a:gd name="T13" fmla="*/ 631 h 700"/>
                  <a:gd name="T14" fmla="*/ 1032 w 1398"/>
                  <a:gd name="T15" fmla="*/ 658 h 700"/>
                  <a:gd name="T16" fmla="*/ 940 w 1398"/>
                  <a:gd name="T17" fmla="*/ 679 h 700"/>
                  <a:gd name="T18" fmla="*/ 840 w 1398"/>
                  <a:gd name="T19" fmla="*/ 693 h 700"/>
                  <a:gd name="T20" fmla="*/ 735 w 1398"/>
                  <a:gd name="T21" fmla="*/ 700 h 700"/>
                  <a:gd name="T22" fmla="*/ 663 w 1398"/>
                  <a:gd name="T23" fmla="*/ 700 h 700"/>
                  <a:gd name="T24" fmla="*/ 558 w 1398"/>
                  <a:gd name="T25" fmla="*/ 693 h 700"/>
                  <a:gd name="T26" fmla="*/ 458 w 1398"/>
                  <a:gd name="T27" fmla="*/ 679 h 700"/>
                  <a:gd name="T28" fmla="*/ 366 w 1398"/>
                  <a:gd name="T29" fmla="*/ 658 h 700"/>
                  <a:gd name="T30" fmla="*/ 281 w 1398"/>
                  <a:gd name="T31" fmla="*/ 631 h 700"/>
                  <a:gd name="T32" fmla="*/ 204 w 1398"/>
                  <a:gd name="T33" fmla="*/ 598 h 700"/>
                  <a:gd name="T34" fmla="*/ 138 w 1398"/>
                  <a:gd name="T35" fmla="*/ 560 h 700"/>
                  <a:gd name="T36" fmla="*/ 84 w 1398"/>
                  <a:gd name="T37" fmla="*/ 517 h 700"/>
                  <a:gd name="T38" fmla="*/ 42 w 1398"/>
                  <a:gd name="T39" fmla="*/ 471 h 700"/>
                  <a:gd name="T40" fmla="*/ 14 w 1398"/>
                  <a:gd name="T41" fmla="*/ 421 h 700"/>
                  <a:gd name="T42" fmla="*/ 1 w 1398"/>
                  <a:gd name="T43" fmla="*/ 368 h 700"/>
                  <a:gd name="T44" fmla="*/ 1 w 1398"/>
                  <a:gd name="T45" fmla="*/ 332 h 700"/>
                  <a:gd name="T46" fmla="*/ 14 w 1398"/>
                  <a:gd name="T47" fmla="*/ 279 h 700"/>
                  <a:gd name="T48" fmla="*/ 42 w 1398"/>
                  <a:gd name="T49" fmla="*/ 230 h 700"/>
                  <a:gd name="T50" fmla="*/ 84 w 1398"/>
                  <a:gd name="T51" fmla="*/ 183 h 700"/>
                  <a:gd name="T52" fmla="*/ 138 w 1398"/>
                  <a:gd name="T53" fmla="*/ 140 h 700"/>
                  <a:gd name="T54" fmla="*/ 204 w 1398"/>
                  <a:gd name="T55" fmla="*/ 103 h 700"/>
                  <a:gd name="T56" fmla="*/ 281 w 1398"/>
                  <a:gd name="T57" fmla="*/ 69 h 700"/>
                  <a:gd name="T58" fmla="*/ 366 w 1398"/>
                  <a:gd name="T59" fmla="*/ 42 h 700"/>
                  <a:gd name="T60" fmla="*/ 458 w 1398"/>
                  <a:gd name="T61" fmla="*/ 21 h 700"/>
                  <a:gd name="T62" fmla="*/ 558 w 1398"/>
                  <a:gd name="T63" fmla="*/ 7 h 700"/>
                  <a:gd name="T64" fmla="*/ 663 w 1398"/>
                  <a:gd name="T65" fmla="*/ 0 h 700"/>
                  <a:gd name="T66" fmla="*/ 735 w 1398"/>
                  <a:gd name="T67" fmla="*/ 0 h 700"/>
                  <a:gd name="T68" fmla="*/ 840 w 1398"/>
                  <a:gd name="T69" fmla="*/ 7 h 700"/>
                  <a:gd name="T70" fmla="*/ 940 w 1398"/>
                  <a:gd name="T71" fmla="*/ 21 h 700"/>
                  <a:gd name="T72" fmla="*/ 1032 w 1398"/>
                  <a:gd name="T73" fmla="*/ 42 h 700"/>
                  <a:gd name="T74" fmla="*/ 1117 w 1398"/>
                  <a:gd name="T75" fmla="*/ 69 h 700"/>
                  <a:gd name="T76" fmla="*/ 1194 w 1398"/>
                  <a:gd name="T77" fmla="*/ 103 h 700"/>
                  <a:gd name="T78" fmla="*/ 1260 w 1398"/>
                  <a:gd name="T79" fmla="*/ 140 h 700"/>
                  <a:gd name="T80" fmla="*/ 1314 w 1398"/>
                  <a:gd name="T81" fmla="*/ 183 h 700"/>
                  <a:gd name="T82" fmla="*/ 1356 w 1398"/>
                  <a:gd name="T83" fmla="*/ 230 h 700"/>
                  <a:gd name="T84" fmla="*/ 1384 w 1398"/>
                  <a:gd name="T85" fmla="*/ 279 h 700"/>
                  <a:gd name="T86" fmla="*/ 1397 w 1398"/>
                  <a:gd name="T87" fmla="*/ 332 h 7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98"/>
                  <a:gd name="T133" fmla="*/ 0 h 700"/>
                  <a:gd name="T134" fmla="*/ 1398 w 1398"/>
                  <a:gd name="T135" fmla="*/ 700 h 7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98" h="700">
                    <a:moveTo>
                      <a:pt x="1398" y="350"/>
                    </a:moveTo>
                    <a:lnTo>
                      <a:pt x="1398" y="350"/>
                    </a:lnTo>
                    <a:lnTo>
                      <a:pt x="1397" y="368"/>
                    </a:lnTo>
                    <a:lnTo>
                      <a:pt x="1394" y="386"/>
                    </a:lnTo>
                    <a:lnTo>
                      <a:pt x="1391" y="403"/>
                    </a:lnTo>
                    <a:lnTo>
                      <a:pt x="1384" y="421"/>
                    </a:lnTo>
                    <a:lnTo>
                      <a:pt x="1376" y="438"/>
                    </a:lnTo>
                    <a:lnTo>
                      <a:pt x="1367" y="454"/>
                    </a:lnTo>
                    <a:lnTo>
                      <a:pt x="1356" y="471"/>
                    </a:lnTo>
                    <a:lnTo>
                      <a:pt x="1344" y="486"/>
                    </a:lnTo>
                    <a:lnTo>
                      <a:pt x="1330" y="502"/>
                    </a:lnTo>
                    <a:lnTo>
                      <a:pt x="1314" y="517"/>
                    </a:lnTo>
                    <a:lnTo>
                      <a:pt x="1297" y="531"/>
                    </a:lnTo>
                    <a:lnTo>
                      <a:pt x="1279" y="546"/>
                    </a:lnTo>
                    <a:lnTo>
                      <a:pt x="1260" y="560"/>
                    </a:lnTo>
                    <a:lnTo>
                      <a:pt x="1239" y="573"/>
                    </a:lnTo>
                    <a:lnTo>
                      <a:pt x="1217" y="586"/>
                    </a:lnTo>
                    <a:lnTo>
                      <a:pt x="1194" y="598"/>
                    </a:lnTo>
                    <a:lnTo>
                      <a:pt x="1169" y="609"/>
                    </a:lnTo>
                    <a:lnTo>
                      <a:pt x="1143" y="621"/>
                    </a:lnTo>
                    <a:lnTo>
                      <a:pt x="1117" y="631"/>
                    </a:lnTo>
                    <a:lnTo>
                      <a:pt x="1090" y="640"/>
                    </a:lnTo>
                    <a:lnTo>
                      <a:pt x="1062" y="649"/>
                    </a:lnTo>
                    <a:lnTo>
                      <a:pt x="1032" y="658"/>
                    </a:lnTo>
                    <a:lnTo>
                      <a:pt x="1002" y="666"/>
                    </a:lnTo>
                    <a:lnTo>
                      <a:pt x="971" y="673"/>
                    </a:lnTo>
                    <a:lnTo>
                      <a:pt x="940" y="679"/>
                    </a:lnTo>
                    <a:lnTo>
                      <a:pt x="908" y="684"/>
                    </a:lnTo>
                    <a:lnTo>
                      <a:pt x="874" y="690"/>
                    </a:lnTo>
                    <a:lnTo>
                      <a:pt x="840" y="693"/>
                    </a:lnTo>
                    <a:lnTo>
                      <a:pt x="805" y="696"/>
                    </a:lnTo>
                    <a:lnTo>
                      <a:pt x="770" y="699"/>
                    </a:lnTo>
                    <a:lnTo>
                      <a:pt x="735" y="700"/>
                    </a:lnTo>
                    <a:lnTo>
                      <a:pt x="699" y="700"/>
                    </a:lnTo>
                    <a:lnTo>
                      <a:pt x="663" y="700"/>
                    </a:lnTo>
                    <a:lnTo>
                      <a:pt x="628" y="699"/>
                    </a:lnTo>
                    <a:lnTo>
                      <a:pt x="593" y="696"/>
                    </a:lnTo>
                    <a:lnTo>
                      <a:pt x="558" y="693"/>
                    </a:lnTo>
                    <a:lnTo>
                      <a:pt x="524" y="690"/>
                    </a:lnTo>
                    <a:lnTo>
                      <a:pt x="490" y="684"/>
                    </a:lnTo>
                    <a:lnTo>
                      <a:pt x="458" y="679"/>
                    </a:lnTo>
                    <a:lnTo>
                      <a:pt x="427" y="673"/>
                    </a:lnTo>
                    <a:lnTo>
                      <a:pt x="396" y="666"/>
                    </a:lnTo>
                    <a:lnTo>
                      <a:pt x="366" y="658"/>
                    </a:lnTo>
                    <a:lnTo>
                      <a:pt x="336" y="649"/>
                    </a:lnTo>
                    <a:lnTo>
                      <a:pt x="308" y="640"/>
                    </a:lnTo>
                    <a:lnTo>
                      <a:pt x="281" y="631"/>
                    </a:lnTo>
                    <a:lnTo>
                      <a:pt x="255" y="621"/>
                    </a:lnTo>
                    <a:lnTo>
                      <a:pt x="229" y="609"/>
                    </a:lnTo>
                    <a:lnTo>
                      <a:pt x="204" y="598"/>
                    </a:lnTo>
                    <a:lnTo>
                      <a:pt x="181" y="586"/>
                    </a:lnTo>
                    <a:lnTo>
                      <a:pt x="159" y="573"/>
                    </a:lnTo>
                    <a:lnTo>
                      <a:pt x="138" y="560"/>
                    </a:lnTo>
                    <a:lnTo>
                      <a:pt x="119" y="546"/>
                    </a:lnTo>
                    <a:lnTo>
                      <a:pt x="101" y="531"/>
                    </a:lnTo>
                    <a:lnTo>
                      <a:pt x="84" y="517"/>
                    </a:lnTo>
                    <a:lnTo>
                      <a:pt x="68" y="502"/>
                    </a:lnTo>
                    <a:lnTo>
                      <a:pt x="54" y="486"/>
                    </a:lnTo>
                    <a:lnTo>
                      <a:pt x="42" y="471"/>
                    </a:lnTo>
                    <a:lnTo>
                      <a:pt x="31" y="454"/>
                    </a:lnTo>
                    <a:lnTo>
                      <a:pt x="22" y="438"/>
                    </a:lnTo>
                    <a:lnTo>
                      <a:pt x="14" y="421"/>
                    </a:lnTo>
                    <a:lnTo>
                      <a:pt x="7" y="403"/>
                    </a:lnTo>
                    <a:lnTo>
                      <a:pt x="4" y="386"/>
                    </a:lnTo>
                    <a:lnTo>
                      <a:pt x="1" y="368"/>
                    </a:lnTo>
                    <a:lnTo>
                      <a:pt x="0" y="350"/>
                    </a:lnTo>
                    <a:lnTo>
                      <a:pt x="1" y="332"/>
                    </a:lnTo>
                    <a:lnTo>
                      <a:pt x="4" y="314"/>
                    </a:lnTo>
                    <a:lnTo>
                      <a:pt x="7" y="297"/>
                    </a:lnTo>
                    <a:lnTo>
                      <a:pt x="14" y="279"/>
                    </a:lnTo>
                    <a:lnTo>
                      <a:pt x="22" y="262"/>
                    </a:lnTo>
                    <a:lnTo>
                      <a:pt x="31" y="246"/>
                    </a:lnTo>
                    <a:lnTo>
                      <a:pt x="42" y="230"/>
                    </a:lnTo>
                    <a:lnTo>
                      <a:pt x="54" y="214"/>
                    </a:lnTo>
                    <a:lnTo>
                      <a:pt x="68" y="199"/>
                    </a:lnTo>
                    <a:lnTo>
                      <a:pt x="84" y="183"/>
                    </a:lnTo>
                    <a:lnTo>
                      <a:pt x="101" y="169"/>
                    </a:lnTo>
                    <a:lnTo>
                      <a:pt x="119" y="154"/>
                    </a:lnTo>
                    <a:lnTo>
                      <a:pt x="138" y="140"/>
                    </a:lnTo>
                    <a:lnTo>
                      <a:pt x="159" y="127"/>
                    </a:lnTo>
                    <a:lnTo>
                      <a:pt x="181" y="114"/>
                    </a:lnTo>
                    <a:lnTo>
                      <a:pt x="204" y="103"/>
                    </a:lnTo>
                    <a:lnTo>
                      <a:pt x="229" y="91"/>
                    </a:lnTo>
                    <a:lnTo>
                      <a:pt x="255" y="79"/>
                    </a:lnTo>
                    <a:lnTo>
                      <a:pt x="281" y="69"/>
                    </a:lnTo>
                    <a:lnTo>
                      <a:pt x="308" y="60"/>
                    </a:lnTo>
                    <a:lnTo>
                      <a:pt x="336" y="51"/>
                    </a:lnTo>
                    <a:lnTo>
                      <a:pt x="366" y="42"/>
                    </a:lnTo>
                    <a:lnTo>
                      <a:pt x="396" y="34"/>
                    </a:lnTo>
                    <a:lnTo>
                      <a:pt x="427" y="28"/>
                    </a:lnTo>
                    <a:lnTo>
                      <a:pt x="458" y="21"/>
                    </a:lnTo>
                    <a:lnTo>
                      <a:pt x="490" y="16"/>
                    </a:lnTo>
                    <a:lnTo>
                      <a:pt x="524" y="11"/>
                    </a:lnTo>
                    <a:lnTo>
                      <a:pt x="558" y="7"/>
                    </a:lnTo>
                    <a:lnTo>
                      <a:pt x="593" y="4"/>
                    </a:lnTo>
                    <a:lnTo>
                      <a:pt x="628" y="2"/>
                    </a:lnTo>
                    <a:lnTo>
                      <a:pt x="663" y="0"/>
                    </a:lnTo>
                    <a:lnTo>
                      <a:pt x="699" y="0"/>
                    </a:lnTo>
                    <a:lnTo>
                      <a:pt x="735" y="0"/>
                    </a:lnTo>
                    <a:lnTo>
                      <a:pt x="770" y="2"/>
                    </a:lnTo>
                    <a:lnTo>
                      <a:pt x="805" y="4"/>
                    </a:lnTo>
                    <a:lnTo>
                      <a:pt x="840" y="7"/>
                    </a:lnTo>
                    <a:lnTo>
                      <a:pt x="874" y="11"/>
                    </a:lnTo>
                    <a:lnTo>
                      <a:pt x="908" y="16"/>
                    </a:lnTo>
                    <a:lnTo>
                      <a:pt x="940" y="21"/>
                    </a:lnTo>
                    <a:lnTo>
                      <a:pt x="971" y="28"/>
                    </a:lnTo>
                    <a:lnTo>
                      <a:pt x="1002" y="34"/>
                    </a:lnTo>
                    <a:lnTo>
                      <a:pt x="1032" y="42"/>
                    </a:lnTo>
                    <a:lnTo>
                      <a:pt x="1062" y="51"/>
                    </a:lnTo>
                    <a:lnTo>
                      <a:pt x="1090" y="60"/>
                    </a:lnTo>
                    <a:lnTo>
                      <a:pt x="1117" y="69"/>
                    </a:lnTo>
                    <a:lnTo>
                      <a:pt x="1143" y="79"/>
                    </a:lnTo>
                    <a:lnTo>
                      <a:pt x="1169" y="91"/>
                    </a:lnTo>
                    <a:lnTo>
                      <a:pt x="1194" y="103"/>
                    </a:lnTo>
                    <a:lnTo>
                      <a:pt x="1217" y="114"/>
                    </a:lnTo>
                    <a:lnTo>
                      <a:pt x="1239" y="127"/>
                    </a:lnTo>
                    <a:lnTo>
                      <a:pt x="1260" y="140"/>
                    </a:lnTo>
                    <a:lnTo>
                      <a:pt x="1279" y="154"/>
                    </a:lnTo>
                    <a:lnTo>
                      <a:pt x="1297" y="169"/>
                    </a:lnTo>
                    <a:lnTo>
                      <a:pt x="1314" y="183"/>
                    </a:lnTo>
                    <a:lnTo>
                      <a:pt x="1330" y="199"/>
                    </a:lnTo>
                    <a:lnTo>
                      <a:pt x="1344" y="214"/>
                    </a:lnTo>
                    <a:lnTo>
                      <a:pt x="1356" y="230"/>
                    </a:lnTo>
                    <a:lnTo>
                      <a:pt x="1367" y="246"/>
                    </a:lnTo>
                    <a:lnTo>
                      <a:pt x="1376" y="262"/>
                    </a:lnTo>
                    <a:lnTo>
                      <a:pt x="1384" y="279"/>
                    </a:lnTo>
                    <a:lnTo>
                      <a:pt x="1391" y="297"/>
                    </a:lnTo>
                    <a:lnTo>
                      <a:pt x="1394" y="314"/>
                    </a:lnTo>
                    <a:lnTo>
                      <a:pt x="1397" y="332"/>
                    </a:lnTo>
                    <a:lnTo>
                      <a:pt x="1398" y="350"/>
                    </a:lnTo>
                    <a:close/>
                  </a:path>
                </a:pathLst>
              </a:custGeom>
              <a:solidFill>
                <a:srgbClr val="000000"/>
              </a:solidFill>
              <a:ln w="9525">
                <a:noFill/>
                <a:round/>
                <a:headEnd/>
                <a:tailEnd/>
              </a:ln>
            </p:spPr>
            <p:txBody>
              <a:bodyPr/>
              <a:lstStyle/>
              <a:p>
                <a:endParaRPr lang="zh-CN" altLang="en-US"/>
              </a:p>
            </p:txBody>
          </p:sp>
        </p:grpSp>
        <p:grpSp>
          <p:nvGrpSpPr>
            <p:cNvPr id="37922" name="Group 23"/>
            <p:cNvGrpSpPr>
              <a:grpSpLocks/>
            </p:cNvGrpSpPr>
            <p:nvPr/>
          </p:nvGrpSpPr>
          <p:grpSpPr bwMode="auto">
            <a:xfrm>
              <a:off x="2232026" y="1713707"/>
              <a:ext cx="1042988" cy="1042987"/>
              <a:chOff x="2335" y="1139"/>
              <a:chExt cx="1089" cy="1089"/>
            </a:xfrm>
          </p:grpSpPr>
          <p:sp>
            <p:nvSpPr>
              <p:cNvPr id="37961" name="Oval 24"/>
              <p:cNvSpPr>
                <a:spLocks noChangeArrowheads="1"/>
              </p:cNvSpPr>
              <p:nvPr/>
            </p:nvSpPr>
            <p:spPr bwMode="auto">
              <a:xfrm>
                <a:off x="2335" y="1139"/>
                <a:ext cx="1089" cy="1089"/>
              </a:xfrm>
              <a:prstGeom prst="ellipse">
                <a:avLst/>
              </a:prstGeom>
              <a:gradFill rotWithShape="1">
                <a:gsLst>
                  <a:gs pos="0">
                    <a:srgbClr val="00C8FF"/>
                  </a:gs>
                  <a:gs pos="100000">
                    <a:srgbClr val="004BFF"/>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62" name="Group 25"/>
              <p:cNvGrpSpPr>
                <a:grpSpLocks/>
              </p:cNvGrpSpPr>
              <p:nvPr/>
            </p:nvGrpSpPr>
            <p:grpSpPr bwMode="auto">
              <a:xfrm>
                <a:off x="2426" y="1169"/>
                <a:ext cx="908" cy="296"/>
                <a:chOff x="1431" y="1843"/>
                <a:chExt cx="907" cy="295"/>
              </a:xfrm>
            </p:grpSpPr>
            <p:sp>
              <p:nvSpPr>
                <p:cNvPr id="76" name="Freeform 26"/>
                <p:cNvSpPr>
                  <a:spLocks/>
                </p:cNvSpPr>
                <p:nvPr/>
              </p:nvSpPr>
              <p:spPr bwMode="auto">
                <a:xfrm>
                  <a:off x="1429" y="1843"/>
                  <a:ext cx="911" cy="297"/>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64" name="Oval 27"/>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nvGrpSpPr>
            <p:cNvPr id="37923" name="Group 28"/>
            <p:cNvGrpSpPr>
              <a:grpSpLocks/>
            </p:cNvGrpSpPr>
            <p:nvPr/>
          </p:nvGrpSpPr>
          <p:grpSpPr bwMode="auto">
            <a:xfrm>
              <a:off x="1150938" y="2074070"/>
              <a:ext cx="755650" cy="755650"/>
              <a:chOff x="2335" y="1139"/>
              <a:chExt cx="1089" cy="1089"/>
            </a:xfrm>
          </p:grpSpPr>
          <p:sp>
            <p:nvSpPr>
              <p:cNvPr id="37957" name="Oval 29"/>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58" name="Group 30"/>
              <p:cNvGrpSpPr>
                <a:grpSpLocks/>
              </p:cNvGrpSpPr>
              <p:nvPr/>
            </p:nvGrpSpPr>
            <p:grpSpPr bwMode="auto">
              <a:xfrm>
                <a:off x="2426" y="1169"/>
                <a:ext cx="908" cy="296"/>
                <a:chOff x="1431" y="1843"/>
                <a:chExt cx="907" cy="295"/>
              </a:xfrm>
            </p:grpSpPr>
            <p:sp>
              <p:nvSpPr>
                <p:cNvPr id="72" name="Freeform 31"/>
                <p:cNvSpPr>
                  <a:spLocks/>
                </p:cNvSpPr>
                <p:nvPr/>
              </p:nvSpPr>
              <p:spPr bwMode="auto">
                <a:xfrm>
                  <a:off x="1430" y="1843"/>
                  <a:ext cx="907" cy="294"/>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60" name="Oval 32"/>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nvGrpSpPr>
            <p:cNvPr id="37924" name="Group 33"/>
            <p:cNvGrpSpPr>
              <a:grpSpLocks/>
            </p:cNvGrpSpPr>
            <p:nvPr/>
          </p:nvGrpSpPr>
          <p:grpSpPr bwMode="auto">
            <a:xfrm>
              <a:off x="1800226" y="1931195"/>
              <a:ext cx="755650" cy="755650"/>
              <a:chOff x="2335" y="1139"/>
              <a:chExt cx="1089" cy="1089"/>
            </a:xfrm>
          </p:grpSpPr>
          <p:sp>
            <p:nvSpPr>
              <p:cNvPr id="37953" name="Oval 34"/>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54" name="Group 35"/>
              <p:cNvGrpSpPr>
                <a:grpSpLocks/>
              </p:cNvGrpSpPr>
              <p:nvPr/>
            </p:nvGrpSpPr>
            <p:grpSpPr bwMode="auto">
              <a:xfrm>
                <a:off x="2426" y="1169"/>
                <a:ext cx="908" cy="296"/>
                <a:chOff x="1431" y="1843"/>
                <a:chExt cx="907" cy="295"/>
              </a:xfrm>
            </p:grpSpPr>
            <p:sp>
              <p:nvSpPr>
                <p:cNvPr id="68" name="Freeform 36"/>
                <p:cNvSpPr>
                  <a:spLocks/>
                </p:cNvSpPr>
                <p:nvPr/>
              </p:nvSpPr>
              <p:spPr bwMode="auto">
                <a:xfrm>
                  <a:off x="1430" y="1810"/>
                  <a:ext cx="907" cy="328"/>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56" name="Oval 37"/>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nvGrpSpPr>
            <p:cNvPr id="37925" name="Group 38"/>
            <p:cNvGrpSpPr>
              <a:grpSpLocks/>
            </p:cNvGrpSpPr>
            <p:nvPr/>
          </p:nvGrpSpPr>
          <p:grpSpPr bwMode="auto">
            <a:xfrm>
              <a:off x="1692276" y="2255045"/>
              <a:ext cx="755650" cy="755650"/>
              <a:chOff x="2335" y="1139"/>
              <a:chExt cx="1089" cy="1089"/>
            </a:xfrm>
          </p:grpSpPr>
          <p:sp>
            <p:nvSpPr>
              <p:cNvPr id="37949" name="Oval 39"/>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50" name="Group 40"/>
              <p:cNvGrpSpPr>
                <a:grpSpLocks/>
              </p:cNvGrpSpPr>
              <p:nvPr/>
            </p:nvGrpSpPr>
            <p:grpSpPr bwMode="auto">
              <a:xfrm>
                <a:off x="2426" y="1169"/>
                <a:ext cx="908" cy="296"/>
                <a:chOff x="1431" y="1843"/>
                <a:chExt cx="907" cy="295"/>
              </a:xfrm>
            </p:grpSpPr>
            <p:sp>
              <p:nvSpPr>
                <p:cNvPr id="64" name="Freeform 41"/>
                <p:cNvSpPr>
                  <a:spLocks/>
                </p:cNvSpPr>
                <p:nvPr/>
              </p:nvSpPr>
              <p:spPr bwMode="auto">
                <a:xfrm>
                  <a:off x="1431" y="1810"/>
                  <a:ext cx="907" cy="328"/>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52" name="Oval 42"/>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nvGrpSpPr>
            <p:cNvPr id="37926" name="Group 43"/>
            <p:cNvGrpSpPr>
              <a:grpSpLocks/>
            </p:cNvGrpSpPr>
            <p:nvPr/>
          </p:nvGrpSpPr>
          <p:grpSpPr bwMode="auto">
            <a:xfrm>
              <a:off x="1223963" y="2397920"/>
              <a:ext cx="755650" cy="755650"/>
              <a:chOff x="2335" y="1139"/>
              <a:chExt cx="1089" cy="1089"/>
            </a:xfrm>
          </p:grpSpPr>
          <p:sp>
            <p:nvSpPr>
              <p:cNvPr id="37945" name="Oval 44"/>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46" name="Group 45"/>
              <p:cNvGrpSpPr>
                <a:grpSpLocks/>
              </p:cNvGrpSpPr>
              <p:nvPr/>
            </p:nvGrpSpPr>
            <p:grpSpPr bwMode="auto">
              <a:xfrm>
                <a:off x="2426" y="1169"/>
                <a:ext cx="908" cy="296"/>
                <a:chOff x="1431" y="1843"/>
                <a:chExt cx="907" cy="295"/>
              </a:xfrm>
            </p:grpSpPr>
            <p:sp>
              <p:nvSpPr>
                <p:cNvPr id="60" name="Freeform 46"/>
                <p:cNvSpPr>
                  <a:spLocks/>
                </p:cNvSpPr>
                <p:nvPr/>
              </p:nvSpPr>
              <p:spPr bwMode="auto">
                <a:xfrm>
                  <a:off x="1430" y="1810"/>
                  <a:ext cx="907" cy="328"/>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48" name="Oval 47"/>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nvGrpSpPr>
            <p:cNvPr id="37927" name="Group 48"/>
            <p:cNvGrpSpPr>
              <a:grpSpLocks/>
            </p:cNvGrpSpPr>
            <p:nvPr/>
          </p:nvGrpSpPr>
          <p:grpSpPr bwMode="auto">
            <a:xfrm>
              <a:off x="1727201" y="2686845"/>
              <a:ext cx="755650" cy="755650"/>
              <a:chOff x="2335" y="1139"/>
              <a:chExt cx="1089" cy="1089"/>
            </a:xfrm>
          </p:grpSpPr>
          <p:sp>
            <p:nvSpPr>
              <p:cNvPr id="37941" name="Oval 49"/>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42" name="Group 50"/>
              <p:cNvGrpSpPr>
                <a:grpSpLocks/>
              </p:cNvGrpSpPr>
              <p:nvPr/>
            </p:nvGrpSpPr>
            <p:grpSpPr bwMode="auto">
              <a:xfrm>
                <a:off x="2426" y="1169"/>
                <a:ext cx="908" cy="296"/>
                <a:chOff x="1431" y="1843"/>
                <a:chExt cx="907" cy="295"/>
              </a:xfrm>
            </p:grpSpPr>
            <p:sp>
              <p:nvSpPr>
                <p:cNvPr id="56" name="Freeform 51"/>
                <p:cNvSpPr>
                  <a:spLocks/>
                </p:cNvSpPr>
                <p:nvPr/>
              </p:nvSpPr>
              <p:spPr bwMode="auto">
                <a:xfrm>
                  <a:off x="1430" y="1810"/>
                  <a:ext cx="907" cy="328"/>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44" name="Oval 52"/>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nvGrpSpPr>
            <p:cNvPr id="37928" name="Group 53"/>
            <p:cNvGrpSpPr>
              <a:grpSpLocks/>
            </p:cNvGrpSpPr>
            <p:nvPr/>
          </p:nvGrpSpPr>
          <p:grpSpPr bwMode="auto">
            <a:xfrm>
              <a:off x="2232026" y="2470945"/>
              <a:ext cx="755650" cy="755650"/>
              <a:chOff x="2335" y="1139"/>
              <a:chExt cx="1089" cy="1089"/>
            </a:xfrm>
          </p:grpSpPr>
          <p:sp>
            <p:nvSpPr>
              <p:cNvPr id="37937" name="Oval 54"/>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38" name="Group 55"/>
              <p:cNvGrpSpPr>
                <a:grpSpLocks/>
              </p:cNvGrpSpPr>
              <p:nvPr/>
            </p:nvGrpSpPr>
            <p:grpSpPr bwMode="auto">
              <a:xfrm>
                <a:off x="2426" y="1169"/>
                <a:ext cx="908" cy="296"/>
                <a:chOff x="1431" y="1843"/>
                <a:chExt cx="907" cy="295"/>
              </a:xfrm>
            </p:grpSpPr>
            <p:sp>
              <p:nvSpPr>
                <p:cNvPr id="52" name="Freeform 56"/>
                <p:cNvSpPr>
                  <a:spLocks/>
                </p:cNvSpPr>
                <p:nvPr/>
              </p:nvSpPr>
              <p:spPr bwMode="auto">
                <a:xfrm>
                  <a:off x="1430" y="1842"/>
                  <a:ext cx="907" cy="297"/>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40" name="Oval 57"/>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nvGrpSpPr>
            <p:cNvPr id="37929" name="Group 58"/>
            <p:cNvGrpSpPr>
              <a:grpSpLocks/>
            </p:cNvGrpSpPr>
            <p:nvPr/>
          </p:nvGrpSpPr>
          <p:grpSpPr bwMode="auto">
            <a:xfrm>
              <a:off x="2592388" y="2397920"/>
              <a:ext cx="755650" cy="755650"/>
              <a:chOff x="2335" y="1139"/>
              <a:chExt cx="1089" cy="1089"/>
            </a:xfrm>
          </p:grpSpPr>
          <p:sp>
            <p:nvSpPr>
              <p:cNvPr id="37933" name="Oval 59"/>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34" name="Group 60"/>
              <p:cNvGrpSpPr>
                <a:grpSpLocks/>
              </p:cNvGrpSpPr>
              <p:nvPr/>
            </p:nvGrpSpPr>
            <p:grpSpPr bwMode="auto">
              <a:xfrm>
                <a:off x="2426" y="1169"/>
                <a:ext cx="908" cy="296"/>
                <a:chOff x="1431" y="1843"/>
                <a:chExt cx="907" cy="295"/>
              </a:xfrm>
            </p:grpSpPr>
            <p:sp>
              <p:nvSpPr>
                <p:cNvPr id="48" name="Freeform 61"/>
                <p:cNvSpPr>
                  <a:spLocks/>
                </p:cNvSpPr>
                <p:nvPr/>
              </p:nvSpPr>
              <p:spPr bwMode="auto">
                <a:xfrm>
                  <a:off x="1401" y="1810"/>
                  <a:ext cx="907" cy="328"/>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36" name="Oval 62"/>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nvGrpSpPr>
            <p:cNvPr id="37930" name="Group 63"/>
            <p:cNvGrpSpPr>
              <a:grpSpLocks/>
            </p:cNvGrpSpPr>
            <p:nvPr/>
          </p:nvGrpSpPr>
          <p:grpSpPr bwMode="auto">
            <a:xfrm>
              <a:off x="1042988" y="2590007"/>
              <a:ext cx="2368550" cy="2665412"/>
              <a:chOff x="1088" y="1759"/>
              <a:chExt cx="1492" cy="1679"/>
            </a:xfrm>
          </p:grpSpPr>
          <p:sp>
            <p:nvSpPr>
              <p:cNvPr id="37931" name="Freeform 64"/>
              <p:cNvSpPr>
                <a:spLocks/>
              </p:cNvSpPr>
              <p:nvPr/>
            </p:nvSpPr>
            <p:spPr bwMode="auto">
              <a:xfrm>
                <a:off x="1088" y="1759"/>
                <a:ext cx="1492" cy="373"/>
              </a:xfrm>
              <a:custGeom>
                <a:avLst/>
                <a:gdLst>
                  <a:gd name="T0" fmla="*/ 710 w 1492"/>
                  <a:gd name="T1" fmla="*/ 350 h 373"/>
                  <a:gd name="T2" fmla="*/ 605 w 1492"/>
                  <a:gd name="T3" fmla="*/ 343 h 373"/>
                  <a:gd name="T4" fmla="*/ 505 w 1492"/>
                  <a:gd name="T5" fmla="*/ 329 h 373"/>
                  <a:gd name="T6" fmla="*/ 413 w 1492"/>
                  <a:gd name="T7" fmla="*/ 308 h 373"/>
                  <a:gd name="T8" fmla="*/ 328 w 1492"/>
                  <a:gd name="T9" fmla="*/ 281 h 373"/>
                  <a:gd name="T10" fmla="*/ 251 w 1492"/>
                  <a:gd name="T11" fmla="*/ 248 h 373"/>
                  <a:gd name="T12" fmla="*/ 185 w 1492"/>
                  <a:gd name="T13" fmla="*/ 210 h 373"/>
                  <a:gd name="T14" fmla="*/ 131 w 1492"/>
                  <a:gd name="T15" fmla="*/ 167 h 373"/>
                  <a:gd name="T16" fmla="*/ 89 w 1492"/>
                  <a:gd name="T17" fmla="*/ 121 h 373"/>
                  <a:gd name="T18" fmla="*/ 61 w 1492"/>
                  <a:gd name="T19" fmla="*/ 71 h 373"/>
                  <a:gd name="T20" fmla="*/ 48 w 1492"/>
                  <a:gd name="T21" fmla="*/ 18 h 373"/>
                  <a:gd name="T22" fmla="*/ 0 w 1492"/>
                  <a:gd name="T23" fmla="*/ 0 h 373"/>
                  <a:gd name="T24" fmla="*/ 9 w 1492"/>
                  <a:gd name="T25" fmla="*/ 57 h 373"/>
                  <a:gd name="T26" fmla="*/ 34 w 1492"/>
                  <a:gd name="T27" fmla="*/ 112 h 373"/>
                  <a:gd name="T28" fmla="*/ 74 w 1492"/>
                  <a:gd name="T29" fmla="*/ 162 h 373"/>
                  <a:gd name="T30" fmla="*/ 127 w 1492"/>
                  <a:gd name="T31" fmla="*/ 209 h 373"/>
                  <a:gd name="T32" fmla="*/ 194 w 1492"/>
                  <a:gd name="T33" fmla="*/ 251 h 373"/>
                  <a:gd name="T34" fmla="*/ 272 w 1492"/>
                  <a:gd name="T35" fmla="*/ 288 h 373"/>
                  <a:gd name="T36" fmla="*/ 359 w 1492"/>
                  <a:gd name="T37" fmla="*/ 319 h 373"/>
                  <a:gd name="T38" fmla="*/ 456 w 1492"/>
                  <a:gd name="T39" fmla="*/ 343 h 373"/>
                  <a:gd name="T40" fmla="*/ 560 w 1492"/>
                  <a:gd name="T41" fmla="*/ 362 h 373"/>
                  <a:gd name="T42" fmla="*/ 670 w 1492"/>
                  <a:gd name="T43" fmla="*/ 372 h 373"/>
                  <a:gd name="T44" fmla="*/ 746 w 1492"/>
                  <a:gd name="T45" fmla="*/ 373 h 373"/>
                  <a:gd name="T46" fmla="*/ 860 w 1492"/>
                  <a:gd name="T47" fmla="*/ 369 h 373"/>
                  <a:gd name="T48" fmla="*/ 967 w 1492"/>
                  <a:gd name="T49" fmla="*/ 356 h 373"/>
                  <a:gd name="T50" fmla="*/ 1070 w 1492"/>
                  <a:gd name="T51" fmla="*/ 337 h 373"/>
                  <a:gd name="T52" fmla="*/ 1163 w 1492"/>
                  <a:gd name="T53" fmla="*/ 310 h 373"/>
                  <a:gd name="T54" fmla="*/ 1247 w 1492"/>
                  <a:gd name="T55" fmla="*/ 276 h 373"/>
                  <a:gd name="T56" fmla="*/ 1321 w 1492"/>
                  <a:gd name="T57" fmla="*/ 237 h 373"/>
                  <a:gd name="T58" fmla="*/ 1385 w 1492"/>
                  <a:gd name="T59" fmla="*/ 193 h 373"/>
                  <a:gd name="T60" fmla="*/ 1434 w 1492"/>
                  <a:gd name="T61" fmla="*/ 145 h 373"/>
                  <a:gd name="T62" fmla="*/ 1469 w 1492"/>
                  <a:gd name="T63" fmla="*/ 93 h 373"/>
                  <a:gd name="T64" fmla="*/ 1488 w 1492"/>
                  <a:gd name="T65" fmla="*/ 38 h 373"/>
                  <a:gd name="T66" fmla="*/ 1445 w 1492"/>
                  <a:gd name="T67" fmla="*/ 0 h 373"/>
                  <a:gd name="T68" fmla="*/ 1441 w 1492"/>
                  <a:gd name="T69" fmla="*/ 36 h 373"/>
                  <a:gd name="T70" fmla="*/ 1423 w 1492"/>
                  <a:gd name="T71" fmla="*/ 88 h 373"/>
                  <a:gd name="T72" fmla="*/ 1391 w 1492"/>
                  <a:gd name="T73" fmla="*/ 136 h 373"/>
                  <a:gd name="T74" fmla="*/ 1344 w 1492"/>
                  <a:gd name="T75" fmla="*/ 181 h 373"/>
                  <a:gd name="T76" fmla="*/ 1286 w 1492"/>
                  <a:gd name="T77" fmla="*/ 223 h 373"/>
                  <a:gd name="T78" fmla="*/ 1216 w 1492"/>
                  <a:gd name="T79" fmla="*/ 259 h 373"/>
                  <a:gd name="T80" fmla="*/ 1137 w 1492"/>
                  <a:gd name="T81" fmla="*/ 290 h 373"/>
                  <a:gd name="T82" fmla="*/ 1049 w 1492"/>
                  <a:gd name="T83" fmla="*/ 316 h 373"/>
                  <a:gd name="T84" fmla="*/ 955 w 1492"/>
                  <a:gd name="T85" fmla="*/ 334 h 373"/>
                  <a:gd name="T86" fmla="*/ 852 w 1492"/>
                  <a:gd name="T87" fmla="*/ 346 h 373"/>
                  <a:gd name="T88" fmla="*/ 746 w 1492"/>
                  <a:gd name="T89" fmla="*/ 350 h 3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92"/>
                  <a:gd name="T136" fmla="*/ 0 h 373"/>
                  <a:gd name="T137" fmla="*/ 1492 w 1492"/>
                  <a:gd name="T138" fmla="*/ 373 h 37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92" h="373">
                    <a:moveTo>
                      <a:pt x="746" y="350"/>
                    </a:moveTo>
                    <a:lnTo>
                      <a:pt x="746" y="350"/>
                    </a:lnTo>
                    <a:lnTo>
                      <a:pt x="710" y="350"/>
                    </a:lnTo>
                    <a:lnTo>
                      <a:pt x="675" y="349"/>
                    </a:lnTo>
                    <a:lnTo>
                      <a:pt x="640" y="346"/>
                    </a:lnTo>
                    <a:lnTo>
                      <a:pt x="605" y="343"/>
                    </a:lnTo>
                    <a:lnTo>
                      <a:pt x="571" y="340"/>
                    </a:lnTo>
                    <a:lnTo>
                      <a:pt x="537" y="334"/>
                    </a:lnTo>
                    <a:lnTo>
                      <a:pt x="505" y="329"/>
                    </a:lnTo>
                    <a:lnTo>
                      <a:pt x="474" y="323"/>
                    </a:lnTo>
                    <a:lnTo>
                      <a:pt x="443" y="316"/>
                    </a:lnTo>
                    <a:lnTo>
                      <a:pt x="413" y="308"/>
                    </a:lnTo>
                    <a:lnTo>
                      <a:pt x="383" y="299"/>
                    </a:lnTo>
                    <a:lnTo>
                      <a:pt x="355" y="290"/>
                    </a:lnTo>
                    <a:lnTo>
                      <a:pt x="328" y="281"/>
                    </a:lnTo>
                    <a:lnTo>
                      <a:pt x="302" y="271"/>
                    </a:lnTo>
                    <a:lnTo>
                      <a:pt x="276" y="259"/>
                    </a:lnTo>
                    <a:lnTo>
                      <a:pt x="251" y="248"/>
                    </a:lnTo>
                    <a:lnTo>
                      <a:pt x="228" y="236"/>
                    </a:lnTo>
                    <a:lnTo>
                      <a:pt x="206" y="223"/>
                    </a:lnTo>
                    <a:lnTo>
                      <a:pt x="185" y="210"/>
                    </a:lnTo>
                    <a:lnTo>
                      <a:pt x="166" y="196"/>
                    </a:lnTo>
                    <a:lnTo>
                      <a:pt x="148" y="181"/>
                    </a:lnTo>
                    <a:lnTo>
                      <a:pt x="131" y="167"/>
                    </a:lnTo>
                    <a:lnTo>
                      <a:pt x="115" y="152"/>
                    </a:lnTo>
                    <a:lnTo>
                      <a:pt x="101" y="136"/>
                    </a:lnTo>
                    <a:lnTo>
                      <a:pt x="89" y="121"/>
                    </a:lnTo>
                    <a:lnTo>
                      <a:pt x="78" y="104"/>
                    </a:lnTo>
                    <a:lnTo>
                      <a:pt x="69" y="88"/>
                    </a:lnTo>
                    <a:lnTo>
                      <a:pt x="61" y="71"/>
                    </a:lnTo>
                    <a:lnTo>
                      <a:pt x="54" y="53"/>
                    </a:lnTo>
                    <a:lnTo>
                      <a:pt x="51" y="36"/>
                    </a:lnTo>
                    <a:lnTo>
                      <a:pt x="48" y="18"/>
                    </a:lnTo>
                    <a:lnTo>
                      <a:pt x="47" y="0"/>
                    </a:lnTo>
                    <a:lnTo>
                      <a:pt x="0" y="0"/>
                    </a:lnTo>
                    <a:lnTo>
                      <a:pt x="1" y="20"/>
                    </a:lnTo>
                    <a:lnTo>
                      <a:pt x="4" y="38"/>
                    </a:lnTo>
                    <a:lnTo>
                      <a:pt x="9" y="57"/>
                    </a:lnTo>
                    <a:lnTo>
                      <a:pt x="16" y="75"/>
                    </a:lnTo>
                    <a:lnTo>
                      <a:pt x="23" y="93"/>
                    </a:lnTo>
                    <a:lnTo>
                      <a:pt x="34" y="112"/>
                    </a:lnTo>
                    <a:lnTo>
                      <a:pt x="45" y="128"/>
                    </a:lnTo>
                    <a:lnTo>
                      <a:pt x="58" y="145"/>
                    </a:lnTo>
                    <a:lnTo>
                      <a:pt x="74" y="162"/>
                    </a:lnTo>
                    <a:lnTo>
                      <a:pt x="91" y="178"/>
                    </a:lnTo>
                    <a:lnTo>
                      <a:pt x="107" y="193"/>
                    </a:lnTo>
                    <a:lnTo>
                      <a:pt x="127" y="209"/>
                    </a:lnTo>
                    <a:lnTo>
                      <a:pt x="148" y="223"/>
                    </a:lnTo>
                    <a:lnTo>
                      <a:pt x="171" y="237"/>
                    </a:lnTo>
                    <a:lnTo>
                      <a:pt x="194" y="251"/>
                    </a:lnTo>
                    <a:lnTo>
                      <a:pt x="219" y="264"/>
                    </a:lnTo>
                    <a:lnTo>
                      <a:pt x="245" y="276"/>
                    </a:lnTo>
                    <a:lnTo>
                      <a:pt x="272" y="288"/>
                    </a:lnTo>
                    <a:lnTo>
                      <a:pt x="299" y="299"/>
                    </a:lnTo>
                    <a:lnTo>
                      <a:pt x="329" y="310"/>
                    </a:lnTo>
                    <a:lnTo>
                      <a:pt x="359" y="319"/>
                    </a:lnTo>
                    <a:lnTo>
                      <a:pt x="390" y="328"/>
                    </a:lnTo>
                    <a:lnTo>
                      <a:pt x="422" y="337"/>
                    </a:lnTo>
                    <a:lnTo>
                      <a:pt x="456" y="343"/>
                    </a:lnTo>
                    <a:lnTo>
                      <a:pt x="490" y="351"/>
                    </a:lnTo>
                    <a:lnTo>
                      <a:pt x="525" y="356"/>
                    </a:lnTo>
                    <a:lnTo>
                      <a:pt x="560" y="362"/>
                    </a:lnTo>
                    <a:lnTo>
                      <a:pt x="596" y="365"/>
                    </a:lnTo>
                    <a:lnTo>
                      <a:pt x="632" y="369"/>
                    </a:lnTo>
                    <a:lnTo>
                      <a:pt x="670" y="372"/>
                    </a:lnTo>
                    <a:lnTo>
                      <a:pt x="707" y="373"/>
                    </a:lnTo>
                    <a:lnTo>
                      <a:pt x="746" y="373"/>
                    </a:lnTo>
                    <a:lnTo>
                      <a:pt x="785" y="373"/>
                    </a:lnTo>
                    <a:lnTo>
                      <a:pt x="822" y="372"/>
                    </a:lnTo>
                    <a:lnTo>
                      <a:pt x="860" y="369"/>
                    </a:lnTo>
                    <a:lnTo>
                      <a:pt x="896" y="365"/>
                    </a:lnTo>
                    <a:lnTo>
                      <a:pt x="933" y="362"/>
                    </a:lnTo>
                    <a:lnTo>
                      <a:pt x="967" y="356"/>
                    </a:lnTo>
                    <a:lnTo>
                      <a:pt x="1002" y="351"/>
                    </a:lnTo>
                    <a:lnTo>
                      <a:pt x="1036" y="343"/>
                    </a:lnTo>
                    <a:lnTo>
                      <a:pt x="1070" y="337"/>
                    </a:lnTo>
                    <a:lnTo>
                      <a:pt x="1102" y="328"/>
                    </a:lnTo>
                    <a:lnTo>
                      <a:pt x="1133" y="319"/>
                    </a:lnTo>
                    <a:lnTo>
                      <a:pt x="1163" y="310"/>
                    </a:lnTo>
                    <a:lnTo>
                      <a:pt x="1193" y="299"/>
                    </a:lnTo>
                    <a:lnTo>
                      <a:pt x="1220" y="288"/>
                    </a:lnTo>
                    <a:lnTo>
                      <a:pt x="1247" y="276"/>
                    </a:lnTo>
                    <a:lnTo>
                      <a:pt x="1273" y="264"/>
                    </a:lnTo>
                    <a:lnTo>
                      <a:pt x="1298" y="251"/>
                    </a:lnTo>
                    <a:lnTo>
                      <a:pt x="1321" y="237"/>
                    </a:lnTo>
                    <a:lnTo>
                      <a:pt x="1344" y="223"/>
                    </a:lnTo>
                    <a:lnTo>
                      <a:pt x="1365" y="209"/>
                    </a:lnTo>
                    <a:lnTo>
                      <a:pt x="1385" y="193"/>
                    </a:lnTo>
                    <a:lnTo>
                      <a:pt x="1401" y="178"/>
                    </a:lnTo>
                    <a:lnTo>
                      <a:pt x="1418" y="162"/>
                    </a:lnTo>
                    <a:lnTo>
                      <a:pt x="1434" y="145"/>
                    </a:lnTo>
                    <a:lnTo>
                      <a:pt x="1447" y="128"/>
                    </a:lnTo>
                    <a:lnTo>
                      <a:pt x="1458" y="112"/>
                    </a:lnTo>
                    <a:lnTo>
                      <a:pt x="1469" y="93"/>
                    </a:lnTo>
                    <a:lnTo>
                      <a:pt x="1476" y="75"/>
                    </a:lnTo>
                    <a:lnTo>
                      <a:pt x="1483" y="57"/>
                    </a:lnTo>
                    <a:lnTo>
                      <a:pt x="1488" y="38"/>
                    </a:lnTo>
                    <a:lnTo>
                      <a:pt x="1491" y="20"/>
                    </a:lnTo>
                    <a:lnTo>
                      <a:pt x="1492" y="0"/>
                    </a:lnTo>
                    <a:lnTo>
                      <a:pt x="1445" y="0"/>
                    </a:lnTo>
                    <a:lnTo>
                      <a:pt x="1444" y="18"/>
                    </a:lnTo>
                    <a:lnTo>
                      <a:pt x="1441" y="36"/>
                    </a:lnTo>
                    <a:lnTo>
                      <a:pt x="1438" y="53"/>
                    </a:lnTo>
                    <a:lnTo>
                      <a:pt x="1431" y="71"/>
                    </a:lnTo>
                    <a:lnTo>
                      <a:pt x="1423" y="88"/>
                    </a:lnTo>
                    <a:lnTo>
                      <a:pt x="1414" y="104"/>
                    </a:lnTo>
                    <a:lnTo>
                      <a:pt x="1403" y="121"/>
                    </a:lnTo>
                    <a:lnTo>
                      <a:pt x="1391" y="136"/>
                    </a:lnTo>
                    <a:lnTo>
                      <a:pt x="1377" y="152"/>
                    </a:lnTo>
                    <a:lnTo>
                      <a:pt x="1361" y="167"/>
                    </a:lnTo>
                    <a:lnTo>
                      <a:pt x="1344" y="181"/>
                    </a:lnTo>
                    <a:lnTo>
                      <a:pt x="1326" y="196"/>
                    </a:lnTo>
                    <a:lnTo>
                      <a:pt x="1307" y="210"/>
                    </a:lnTo>
                    <a:lnTo>
                      <a:pt x="1286" y="223"/>
                    </a:lnTo>
                    <a:lnTo>
                      <a:pt x="1264" y="236"/>
                    </a:lnTo>
                    <a:lnTo>
                      <a:pt x="1241" y="248"/>
                    </a:lnTo>
                    <a:lnTo>
                      <a:pt x="1216" y="259"/>
                    </a:lnTo>
                    <a:lnTo>
                      <a:pt x="1190" y="271"/>
                    </a:lnTo>
                    <a:lnTo>
                      <a:pt x="1164" y="281"/>
                    </a:lnTo>
                    <a:lnTo>
                      <a:pt x="1137" y="290"/>
                    </a:lnTo>
                    <a:lnTo>
                      <a:pt x="1109" y="299"/>
                    </a:lnTo>
                    <a:lnTo>
                      <a:pt x="1079" y="308"/>
                    </a:lnTo>
                    <a:lnTo>
                      <a:pt x="1049" y="316"/>
                    </a:lnTo>
                    <a:lnTo>
                      <a:pt x="1018" y="323"/>
                    </a:lnTo>
                    <a:lnTo>
                      <a:pt x="987" y="329"/>
                    </a:lnTo>
                    <a:lnTo>
                      <a:pt x="955" y="334"/>
                    </a:lnTo>
                    <a:lnTo>
                      <a:pt x="921" y="340"/>
                    </a:lnTo>
                    <a:lnTo>
                      <a:pt x="887" y="343"/>
                    </a:lnTo>
                    <a:lnTo>
                      <a:pt x="852" y="346"/>
                    </a:lnTo>
                    <a:lnTo>
                      <a:pt x="817" y="349"/>
                    </a:lnTo>
                    <a:lnTo>
                      <a:pt x="782" y="350"/>
                    </a:lnTo>
                    <a:lnTo>
                      <a:pt x="746" y="350"/>
                    </a:lnTo>
                    <a:close/>
                  </a:path>
                </a:pathLst>
              </a:custGeom>
              <a:solidFill>
                <a:srgbClr val="EAEAEA"/>
              </a:solidFill>
              <a:ln w="9525">
                <a:noFill/>
                <a:round/>
                <a:headEnd/>
                <a:tailEnd/>
              </a:ln>
            </p:spPr>
            <p:txBody>
              <a:bodyPr/>
              <a:lstStyle/>
              <a:p>
                <a:endParaRPr lang="zh-CN" altLang="en-US"/>
              </a:p>
            </p:txBody>
          </p:sp>
          <p:sp>
            <p:nvSpPr>
              <p:cNvPr id="37932" name="Freeform 65"/>
              <p:cNvSpPr>
                <a:spLocks/>
              </p:cNvSpPr>
              <p:nvPr/>
            </p:nvSpPr>
            <p:spPr bwMode="auto">
              <a:xfrm>
                <a:off x="1093" y="1806"/>
                <a:ext cx="1482" cy="1632"/>
              </a:xfrm>
              <a:custGeom>
                <a:avLst/>
                <a:gdLst>
                  <a:gd name="T0" fmla="*/ 1481 w 1482"/>
                  <a:gd name="T1" fmla="*/ 0 h 1632"/>
                  <a:gd name="T2" fmla="*/ 1469 w 1482"/>
                  <a:gd name="T3" fmla="*/ 35 h 1632"/>
                  <a:gd name="T4" fmla="*/ 1452 w 1482"/>
                  <a:gd name="T5" fmla="*/ 67 h 1632"/>
                  <a:gd name="T6" fmla="*/ 1429 w 1482"/>
                  <a:gd name="T7" fmla="*/ 98 h 1632"/>
                  <a:gd name="T8" fmla="*/ 1399 w 1482"/>
                  <a:gd name="T9" fmla="*/ 129 h 1632"/>
                  <a:gd name="T10" fmla="*/ 1365 w 1482"/>
                  <a:gd name="T11" fmla="*/ 158 h 1632"/>
                  <a:gd name="T12" fmla="*/ 1326 w 1482"/>
                  <a:gd name="T13" fmla="*/ 184 h 1632"/>
                  <a:gd name="T14" fmla="*/ 1284 w 1482"/>
                  <a:gd name="T15" fmla="*/ 210 h 1632"/>
                  <a:gd name="T16" fmla="*/ 1236 w 1482"/>
                  <a:gd name="T17" fmla="*/ 232 h 1632"/>
                  <a:gd name="T18" fmla="*/ 1185 w 1482"/>
                  <a:gd name="T19" fmla="*/ 252 h 1632"/>
                  <a:gd name="T20" fmla="*/ 1130 w 1482"/>
                  <a:gd name="T21" fmla="*/ 272 h 1632"/>
                  <a:gd name="T22" fmla="*/ 1071 w 1482"/>
                  <a:gd name="T23" fmla="*/ 287 h 1632"/>
                  <a:gd name="T24" fmla="*/ 1010 w 1482"/>
                  <a:gd name="T25" fmla="*/ 302 h 1632"/>
                  <a:gd name="T26" fmla="*/ 947 w 1482"/>
                  <a:gd name="T27" fmla="*/ 312 h 1632"/>
                  <a:gd name="T28" fmla="*/ 880 w 1482"/>
                  <a:gd name="T29" fmla="*/ 320 h 1632"/>
                  <a:gd name="T30" fmla="*/ 811 w 1482"/>
                  <a:gd name="T31" fmla="*/ 325 h 1632"/>
                  <a:gd name="T32" fmla="*/ 741 w 1482"/>
                  <a:gd name="T33" fmla="*/ 326 h 1632"/>
                  <a:gd name="T34" fmla="*/ 706 w 1482"/>
                  <a:gd name="T35" fmla="*/ 326 h 1632"/>
                  <a:gd name="T36" fmla="*/ 636 w 1482"/>
                  <a:gd name="T37" fmla="*/ 322 h 1632"/>
                  <a:gd name="T38" fmla="*/ 569 w 1482"/>
                  <a:gd name="T39" fmla="*/ 316 h 1632"/>
                  <a:gd name="T40" fmla="*/ 503 w 1482"/>
                  <a:gd name="T41" fmla="*/ 307 h 1632"/>
                  <a:gd name="T42" fmla="*/ 441 w 1482"/>
                  <a:gd name="T43" fmla="*/ 295 h 1632"/>
                  <a:gd name="T44" fmla="*/ 381 w 1482"/>
                  <a:gd name="T45" fmla="*/ 280 h 1632"/>
                  <a:gd name="T46" fmla="*/ 324 w 1482"/>
                  <a:gd name="T47" fmla="*/ 263 h 1632"/>
                  <a:gd name="T48" fmla="*/ 271 w 1482"/>
                  <a:gd name="T49" fmla="*/ 243 h 1632"/>
                  <a:gd name="T50" fmla="*/ 222 w 1482"/>
                  <a:gd name="T51" fmla="*/ 221 h 1632"/>
                  <a:gd name="T52" fmla="*/ 176 w 1482"/>
                  <a:gd name="T53" fmla="*/ 197 h 1632"/>
                  <a:gd name="T54" fmla="*/ 135 w 1482"/>
                  <a:gd name="T55" fmla="*/ 171 h 1632"/>
                  <a:gd name="T56" fmla="*/ 99 w 1482"/>
                  <a:gd name="T57" fmla="*/ 144 h 1632"/>
                  <a:gd name="T58" fmla="*/ 68 w 1482"/>
                  <a:gd name="T59" fmla="*/ 114 h 1632"/>
                  <a:gd name="T60" fmla="*/ 42 w 1482"/>
                  <a:gd name="T61" fmla="*/ 83 h 1632"/>
                  <a:gd name="T62" fmla="*/ 21 w 1482"/>
                  <a:gd name="T63" fmla="*/ 50 h 1632"/>
                  <a:gd name="T64" fmla="*/ 5 w 1482"/>
                  <a:gd name="T65" fmla="*/ 18 h 1632"/>
                  <a:gd name="T66" fmla="*/ 1 w 1482"/>
                  <a:gd name="T67" fmla="*/ 0 h 1632"/>
                  <a:gd name="T68" fmla="*/ 0 w 1482"/>
                  <a:gd name="T69" fmla="*/ 0 h 1632"/>
                  <a:gd name="T70" fmla="*/ 371 w 1482"/>
                  <a:gd name="T71" fmla="*/ 1469 h 1632"/>
                  <a:gd name="T72" fmla="*/ 377 w 1482"/>
                  <a:gd name="T73" fmla="*/ 1486 h 1632"/>
                  <a:gd name="T74" fmla="*/ 398 w 1482"/>
                  <a:gd name="T75" fmla="*/ 1518 h 1632"/>
                  <a:gd name="T76" fmla="*/ 429 w 1482"/>
                  <a:gd name="T77" fmla="*/ 1548 h 1632"/>
                  <a:gd name="T78" fmla="*/ 469 w 1482"/>
                  <a:gd name="T79" fmla="*/ 1574 h 1632"/>
                  <a:gd name="T80" fmla="*/ 520 w 1482"/>
                  <a:gd name="T81" fmla="*/ 1596 h 1632"/>
                  <a:gd name="T82" fmla="*/ 575 w 1482"/>
                  <a:gd name="T83" fmla="*/ 1613 h 1632"/>
                  <a:gd name="T84" fmla="*/ 639 w 1482"/>
                  <a:gd name="T85" fmla="*/ 1624 h 1632"/>
                  <a:gd name="T86" fmla="*/ 706 w 1482"/>
                  <a:gd name="T87" fmla="*/ 1631 h 1632"/>
                  <a:gd name="T88" fmla="*/ 741 w 1482"/>
                  <a:gd name="T89" fmla="*/ 1632 h 1632"/>
                  <a:gd name="T90" fmla="*/ 811 w 1482"/>
                  <a:gd name="T91" fmla="*/ 1628 h 1632"/>
                  <a:gd name="T92" fmla="*/ 876 w 1482"/>
                  <a:gd name="T93" fmla="*/ 1619 h 1632"/>
                  <a:gd name="T94" fmla="*/ 935 w 1482"/>
                  <a:gd name="T95" fmla="*/ 1605 h 1632"/>
                  <a:gd name="T96" fmla="*/ 988 w 1482"/>
                  <a:gd name="T97" fmla="*/ 1585 h 1632"/>
                  <a:gd name="T98" fmla="*/ 1034 w 1482"/>
                  <a:gd name="T99" fmla="*/ 1561 h 1632"/>
                  <a:gd name="T100" fmla="*/ 1070 w 1482"/>
                  <a:gd name="T101" fmla="*/ 1534 h 1632"/>
                  <a:gd name="T102" fmla="*/ 1096 w 1482"/>
                  <a:gd name="T103" fmla="*/ 1502 h 1632"/>
                  <a:gd name="T104" fmla="*/ 1111 w 1482"/>
                  <a:gd name="T105" fmla="*/ 1469 h 1632"/>
                  <a:gd name="T106" fmla="*/ 1482 w 1482"/>
                  <a:gd name="T107" fmla="*/ 0 h 1632"/>
                  <a:gd name="T108" fmla="*/ 1481 w 1482"/>
                  <a:gd name="T109" fmla="*/ 0 h 1632"/>
                  <a:gd name="T110" fmla="*/ 1481 w 1482"/>
                  <a:gd name="T111" fmla="*/ 0 h 16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82"/>
                  <a:gd name="T169" fmla="*/ 0 h 1632"/>
                  <a:gd name="T170" fmla="*/ 1482 w 1482"/>
                  <a:gd name="T171" fmla="*/ 1632 h 16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82" h="1632">
                    <a:moveTo>
                      <a:pt x="1481" y="0"/>
                    </a:moveTo>
                    <a:lnTo>
                      <a:pt x="1481" y="0"/>
                    </a:lnTo>
                    <a:lnTo>
                      <a:pt x="1477" y="18"/>
                    </a:lnTo>
                    <a:lnTo>
                      <a:pt x="1469" y="35"/>
                    </a:lnTo>
                    <a:lnTo>
                      <a:pt x="1461" y="50"/>
                    </a:lnTo>
                    <a:lnTo>
                      <a:pt x="1452" y="67"/>
                    </a:lnTo>
                    <a:lnTo>
                      <a:pt x="1440" y="83"/>
                    </a:lnTo>
                    <a:lnTo>
                      <a:pt x="1429" y="98"/>
                    </a:lnTo>
                    <a:lnTo>
                      <a:pt x="1414" y="114"/>
                    </a:lnTo>
                    <a:lnTo>
                      <a:pt x="1399" y="129"/>
                    </a:lnTo>
                    <a:lnTo>
                      <a:pt x="1383" y="144"/>
                    </a:lnTo>
                    <a:lnTo>
                      <a:pt x="1365" y="158"/>
                    </a:lnTo>
                    <a:lnTo>
                      <a:pt x="1347" y="171"/>
                    </a:lnTo>
                    <a:lnTo>
                      <a:pt x="1326" y="184"/>
                    </a:lnTo>
                    <a:lnTo>
                      <a:pt x="1306" y="197"/>
                    </a:lnTo>
                    <a:lnTo>
                      <a:pt x="1284" y="210"/>
                    </a:lnTo>
                    <a:lnTo>
                      <a:pt x="1260" y="221"/>
                    </a:lnTo>
                    <a:lnTo>
                      <a:pt x="1236" y="232"/>
                    </a:lnTo>
                    <a:lnTo>
                      <a:pt x="1211" y="243"/>
                    </a:lnTo>
                    <a:lnTo>
                      <a:pt x="1185" y="252"/>
                    </a:lnTo>
                    <a:lnTo>
                      <a:pt x="1158" y="263"/>
                    </a:lnTo>
                    <a:lnTo>
                      <a:pt x="1130" y="272"/>
                    </a:lnTo>
                    <a:lnTo>
                      <a:pt x="1101" y="280"/>
                    </a:lnTo>
                    <a:lnTo>
                      <a:pt x="1071" y="287"/>
                    </a:lnTo>
                    <a:lnTo>
                      <a:pt x="1041" y="295"/>
                    </a:lnTo>
                    <a:lnTo>
                      <a:pt x="1010" y="302"/>
                    </a:lnTo>
                    <a:lnTo>
                      <a:pt x="979" y="307"/>
                    </a:lnTo>
                    <a:lnTo>
                      <a:pt x="947" y="312"/>
                    </a:lnTo>
                    <a:lnTo>
                      <a:pt x="913" y="316"/>
                    </a:lnTo>
                    <a:lnTo>
                      <a:pt x="880" y="320"/>
                    </a:lnTo>
                    <a:lnTo>
                      <a:pt x="846" y="322"/>
                    </a:lnTo>
                    <a:lnTo>
                      <a:pt x="811" y="325"/>
                    </a:lnTo>
                    <a:lnTo>
                      <a:pt x="776" y="326"/>
                    </a:lnTo>
                    <a:lnTo>
                      <a:pt x="741" y="326"/>
                    </a:lnTo>
                    <a:lnTo>
                      <a:pt x="706" y="326"/>
                    </a:lnTo>
                    <a:lnTo>
                      <a:pt x="671" y="325"/>
                    </a:lnTo>
                    <a:lnTo>
                      <a:pt x="636" y="322"/>
                    </a:lnTo>
                    <a:lnTo>
                      <a:pt x="602" y="320"/>
                    </a:lnTo>
                    <a:lnTo>
                      <a:pt x="569" y="316"/>
                    </a:lnTo>
                    <a:lnTo>
                      <a:pt x="535" y="312"/>
                    </a:lnTo>
                    <a:lnTo>
                      <a:pt x="503" y="307"/>
                    </a:lnTo>
                    <a:lnTo>
                      <a:pt x="472" y="302"/>
                    </a:lnTo>
                    <a:lnTo>
                      <a:pt x="441" y="295"/>
                    </a:lnTo>
                    <a:lnTo>
                      <a:pt x="411" y="287"/>
                    </a:lnTo>
                    <a:lnTo>
                      <a:pt x="381" y="280"/>
                    </a:lnTo>
                    <a:lnTo>
                      <a:pt x="352" y="272"/>
                    </a:lnTo>
                    <a:lnTo>
                      <a:pt x="324" y="263"/>
                    </a:lnTo>
                    <a:lnTo>
                      <a:pt x="297" y="252"/>
                    </a:lnTo>
                    <a:lnTo>
                      <a:pt x="271" y="243"/>
                    </a:lnTo>
                    <a:lnTo>
                      <a:pt x="246" y="232"/>
                    </a:lnTo>
                    <a:lnTo>
                      <a:pt x="222" y="221"/>
                    </a:lnTo>
                    <a:lnTo>
                      <a:pt x="198" y="210"/>
                    </a:lnTo>
                    <a:lnTo>
                      <a:pt x="176" y="197"/>
                    </a:lnTo>
                    <a:lnTo>
                      <a:pt x="156" y="184"/>
                    </a:lnTo>
                    <a:lnTo>
                      <a:pt x="135" y="171"/>
                    </a:lnTo>
                    <a:lnTo>
                      <a:pt x="117" y="158"/>
                    </a:lnTo>
                    <a:lnTo>
                      <a:pt x="99" y="144"/>
                    </a:lnTo>
                    <a:lnTo>
                      <a:pt x="83" y="129"/>
                    </a:lnTo>
                    <a:lnTo>
                      <a:pt x="68" y="114"/>
                    </a:lnTo>
                    <a:lnTo>
                      <a:pt x="53" y="98"/>
                    </a:lnTo>
                    <a:lnTo>
                      <a:pt x="42" y="83"/>
                    </a:lnTo>
                    <a:lnTo>
                      <a:pt x="30" y="67"/>
                    </a:lnTo>
                    <a:lnTo>
                      <a:pt x="21" y="50"/>
                    </a:lnTo>
                    <a:lnTo>
                      <a:pt x="13" y="35"/>
                    </a:lnTo>
                    <a:lnTo>
                      <a:pt x="5" y="18"/>
                    </a:lnTo>
                    <a:lnTo>
                      <a:pt x="1" y="0"/>
                    </a:lnTo>
                    <a:lnTo>
                      <a:pt x="0" y="0"/>
                    </a:lnTo>
                    <a:lnTo>
                      <a:pt x="371" y="1469"/>
                    </a:lnTo>
                    <a:lnTo>
                      <a:pt x="377" y="1486"/>
                    </a:lnTo>
                    <a:lnTo>
                      <a:pt x="386" y="1502"/>
                    </a:lnTo>
                    <a:lnTo>
                      <a:pt x="398" y="1518"/>
                    </a:lnTo>
                    <a:lnTo>
                      <a:pt x="412" y="1534"/>
                    </a:lnTo>
                    <a:lnTo>
                      <a:pt x="429" y="1548"/>
                    </a:lnTo>
                    <a:lnTo>
                      <a:pt x="448" y="1561"/>
                    </a:lnTo>
                    <a:lnTo>
                      <a:pt x="469" y="1574"/>
                    </a:lnTo>
                    <a:lnTo>
                      <a:pt x="494" y="1585"/>
                    </a:lnTo>
                    <a:lnTo>
                      <a:pt x="520" y="1596"/>
                    </a:lnTo>
                    <a:lnTo>
                      <a:pt x="547" y="1605"/>
                    </a:lnTo>
                    <a:lnTo>
                      <a:pt x="575" y="1613"/>
                    </a:lnTo>
                    <a:lnTo>
                      <a:pt x="606" y="1619"/>
                    </a:lnTo>
                    <a:lnTo>
                      <a:pt x="639" y="1624"/>
                    </a:lnTo>
                    <a:lnTo>
                      <a:pt x="671" y="1628"/>
                    </a:lnTo>
                    <a:lnTo>
                      <a:pt x="706" y="1631"/>
                    </a:lnTo>
                    <a:lnTo>
                      <a:pt x="741" y="1632"/>
                    </a:lnTo>
                    <a:lnTo>
                      <a:pt x="776" y="1631"/>
                    </a:lnTo>
                    <a:lnTo>
                      <a:pt x="811" y="1628"/>
                    </a:lnTo>
                    <a:lnTo>
                      <a:pt x="843" y="1624"/>
                    </a:lnTo>
                    <a:lnTo>
                      <a:pt x="876" y="1619"/>
                    </a:lnTo>
                    <a:lnTo>
                      <a:pt x="907" y="1613"/>
                    </a:lnTo>
                    <a:lnTo>
                      <a:pt x="935" y="1605"/>
                    </a:lnTo>
                    <a:lnTo>
                      <a:pt x="962" y="1596"/>
                    </a:lnTo>
                    <a:lnTo>
                      <a:pt x="988" y="1585"/>
                    </a:lnTo>
                    <a:lnTo>
                      <a:pt x="1013" y="1574"/>
                    </a:lnTo>
                    <a:lnTo>
                      <a:pt x="1034" y="1561"/>
                    </a:lnTo>
                    <a:lnTo>
                      <a:pt x="1053" y="1548"/>
                    </a:lnTo>
                    <a:lnTo>
                      <a:pt x="1070" y="1534"/>
                    </a:lnTo>
                    <a:lnTo>
                      <a:pt x="1084" y="1518"/>
                    </a:lnTo>
                    <a:lnTo>
                      <a:pt x="1096" y="1502"/>
                    </a:lnTo>
                    <a:lnTo>
                      <a:pt x="1105" y="1486"/>
                    </a:lnTo>
                    <a:lnTo>
                      <a:pt x="1111" y="1469"/>
                    </a:lnTo>
                    <a:lnTo>
                      <a:pt x="1482" y="0"/>
                    </a:lnTo>
                    <a:lnTo>
                      <a:pt x="1481" y="0"/>
                    </a:lnTo>
                    <a:close/>
                  </a:path>
                </a:pathLst>
              </a:custGeom>
              <a:gradFill rotWithShape="1">
                <a:gsLst>
                  <a:gs pos="0">
                    <a:srgbClr val="969696"/>
                  </a:gs>
                  <a:gs pos="50000">
                    <a:srgbClr val="FFFFFF"/>
                  </a:gs>
                  <a:gs pos="100000">
                    <a:srgbClr val="969696"/>
                  </a:gs>
                </a:gsLst>
                <a:lin ang="0" scaled="1"/>
              </a:gradFill>
              <a:ln w="9525">
                <a:noFill/>
                <a:round/>
                <a:headEnd/>
                <a:tailEnd/>
              </a:ln>
            </p:spPr>
            <p:txBody>
              <a:bodyPr/>
              <a:lstStyle/>
              <a:p>
                <a:endParaRPr lang="zh-CN" altLang="en-US"/>
              </a:p>
            </p:txBody>
          </p:sp>
        </p:grpSp>
      </p:grpSp>
      <p:sp>
        <p:nvSpPr>
          <p:cNvPr id="81" name="AutoShape 85"/>
          <p:cNvSpPr>
            <a:spLocks noChangeArrowheads="1"/>
          </p:cNvSpPr>
          <p:nvPr/>
        </p:nvSpPr>
        <p:spPr bwMode="auto">
          <a:xfrm>
            <a:off x="6013450" y="900113"/>
            <a:ext cx="2306638" cy="3684587"/>
          </a:xfrm>
          <a:prstGeom prst="roundRect">
            <a:avLst>
              <a:gd name="adj" fmla="val 5528"/>
            </a:avLst>
          </a:prstGeom>
          <a:solidFill>
            <a:schemeClr val="tx1">
              <a:alpha val="10196"/>
            </a:schemeClr>
          </a:solidFill>
          <a:ln w="19050" cap="rnd" algn="ctr">
            <a:solidFill>
              <a:srgbClr val="9E9E9E"/>
            </a:solidFill>
            <a:prstDash val="sysDot"/>
            <a:round/>
            <a:headEnd/>
            <a:tailEnd/>
          </a:ln>
        </p:spPr>
        <p:txBody>
          <a:bodyPr wrap="none" anchor="ctr"/>
          <a:lstStyle/>
          <a:p>
            <a:endParaRPr lang="zh-CN" altLang="en-US">
              <a:latin typeface="Calibri" pitchFamily="34" charset="0"/>
            </a:endParaRPr>
          </a:p>
        </p:txBody>
      </p:sp>
      <p:sp>
        <p:nvSpPr>
          <p:cNvPr id="82" name="Text Box 86"/>
          <p:cNvSpPr txBox="1">
            <a:spLocks noChangeArrowheads="1"/>
          </p:cNvSpPr>
          <p:nvPr/>
        </p:nvSpPr>
        <p:spPr bwMode="auto">
          <a:xfrm>
            <a:off x="6732588" y="971550"/>
            <a:ext cx="1566862" cy="3746500"/>
          </a:xfrm>
          <a:prstGeom prst="rect">
            <a:avLst/>
          </a:prstGeom>
          <a:noFill/>
          <a:ln w="9525">
            <a:noFill/>
            <a:miter lim="800000"/>
            <a:headEnd/>
            <a:tailEnd/>
          </a:ln>
        </p:spPr>
        <p:txBody>
          <a:bodyPr>
            <a:spAutoFit/>
          </a:bodyPr>
          <a:lstStyle/>
          <a:p>
            <a:r>
              <a:rPr lang="zh-CN" altLang="en-US" sz="1400" b="1">
                <a:solidFill>
                  <a:srgbClr val="0070C0"/>
                </a:solidFill>
                <a:latin typeface="微软雅黑" pitchFamily="34" charset="-122"/>
                <a:ea typeface="微软雅黑" pitchFamily="34" charset="-122"/>
              </a:rPr>
              <a:t>在此插入内容</a:t>
            </a:r>
            <a:endParaRPr lang="en-US" altLang="zh-CN" sz="1400" b="1">
              <a:solidFill>
                <a:srgbClr val="0070C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endParaRPr kumimoji="1" lang="en-US" altLang="ko-KR" sz="1000">
              <a:solidFill>
                <a:srgbClr val="9E9E9E"/>
              </a:solidFill>
              <a:ea typeface="Gulim" pitchFamily="34" charset="-127"/>
            </a:endParaRPr>
          </a:p>
          <a:p>
            <a:endParaRPr kumimoji="1" lang="en-US" altLang="zh-CN" sz="1400">
              <a:solidFill>
                <a:srgbClr val="000000"/>
              </a:solidFill>
              <a:latin typeface="微软雅黑" pitchFamily="34" charset="-122"/>
              <a:ea typeface="微软雅黑" pitchFamily="34" charset="-122"/>
            </a:endParaRPr>
          </a:p>
          <a:p>
            <a:r>
              <a:rPr kumimoji="1" lang="zh-CN" altLang="en-US" sz="1400" b="1">
                <a:solidFill>
                  <a:srgbClr val="E46C0A"/>
                </a:solidFill>
                <a:latin typeface="微软雅黑" pitchFamily="34" charset="-122"/>
                <a:ea typeface="微软雅黑" pitchFamily="34" charset="-122"/>
              </a:rPr>
              <a:t>在此插入内容</a:t>
            </a:r>
            <a:endParaRPr kumimoji="1" lang="en-US" altLang="zh-CN" sz="1400" b="1">
              <a:solidFill>
                <a:srgbClr val="E46C0A"/>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endParaRPr kumimoji="1" lang="en-US" altLang="zh-CN" sz="1400">
              <a:solidFill>
                <a:srgbClr val="000000"/>
              </a:solidFill>
              <a:latin typeface="微软雅黑" pitchFamily="34" charset="-122"/>
              <a:ea typeface="微软雅黑" pitchFamily="34" charset="-122"/>
            </a:endParaRPr>
          </a:p>
          <a:p>
            <a:r>
              <a:rPr kumimoji="1" lang="zh-CN" altLang="en-US" sz="1400" b="1">
                <a:solidFill>
                  <a:srgbClr val="7F7F7F"/>
                </a:solidFill>
                <a:latin typeface="微软雅黑" pitchFamily="34" charset="-122"/>
                <a:ea typeface="微软雅黑" pitchFamily="34" charset="-122"/>
              </a:rPr>
              <a:t>在此插入内容</a:t>
            </a:r>
            <a:endParaRPr kumimoji="1" lang="en-US" altLang="zh-CN" sz="1400" b="1">
              <a:solidFill>
                <a:srgbClr val="7F7F7F"/>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endParaRPr kumimoji="1" lang="en-US" altLang="ko-KR" sz="1000">
              <a:solidFill>
                <a:srgbClr val="9E9E9E"/>
              </a:solidFill>
              <a:ea typeface="Gulim" pitchFamily="34" charset="-127"/>
            </a:endParaRPr>
          </a:p>
        </p:txBody>
      </p:sp>
      <p:grpSp>
        <p:nvGrpSpPr>
          <p:cNvPr id="83" name="组合 82"/>
          <p:cNvGrpSpPr>
            <a:grpSpLocks/>
          </p:cNvGrpSpPr>
          <p:nvPr/>
        </p:nvGrpSpPr>
        <p:grpSpPr bwMode="auto">
          <a:xfrm>
            <a:off x="6181725" y="1038225"/>
            <a:ext cx="434975" cy="441325"/>
            <a:chOff x="5975351" y="1604170"/>
            <a:chExt cx="407988" cy="466726"/>
          </a:xfrm>
        </p:grpSpPr>
        <p:sp>
          <p:nvSpPr>
            <p:cNvPr id="84" name="Oval 87"/>
            <p:cNvSpPr>
              <a:spLocks noChangeArrowheads="1"/>
            </p:cNvSpPr>
            <p:nvPr/>
          </p:nvSpPr>
          <p:spPr bwMode="auto">
            <a:xfrm>
              <a:off x="5975351" y="1936586"/>
              <a:ext cx="391609" cy="134310"/>
            </a:xfrm>
            <a:prstGeom prst="ellipse">
              <a:avLst/>
            </a:prstGeom>
            <a:gradFill rotWithShape="1">
              <a:gsLst>
                <a:gs pos="0">
                  <a:schemeClr val="tx1">
                    <a:alpha val="50000"/>
                  </a:schemeClr>
                </a:gs>
                <a:gs pos="100000">
                  <a:schemeClr val="tx1">
                    <a:gamma/>
                    <a:shade val="46275"/>
                    <a:invGamma/>
                    <a:alpha val="0"/>
                  </a:schemeClr>
                </a:gs>
              </a:gsLst>
              <a:path path="shape">
                <a:fillToRect l="50000" t="50000" r="50000" b="50000"/>
              </a:path>
            </a:gradFill>
            <a:ln w="31750" cap="rnd" algn="ctr">
              <a:noFill/>
              <a:prstDash val="sysDot"/>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grpSp>
          <p:nvGrpSpPr>
            <p:cNvPr id="37915" name="Group 88"/>
            <p:cNvGrpSpPr>
              <a:grpSpLocks/>
            </p:cNvGrpSpPr>
            <p:nvPr/>
          </p:nvGrpSpPr>
          <p:grpSpPr bwMode="auto">
            <a:xfrm>
              <a:off x="5975351" y="1604170"/>
              <a:ext cx="407988" cy="407988"/>
              <a:chOff x="2335" y="1139"/>
              <a:chExt cx="1089" cy="1089"/>
            </a:xfrm>
          </p:grpSpPr>
          <p:sp>
            <p:nvSpPr>
              <p:cNvPr id="37916" name="Oval 89"/>
              <p:cNvSpPr>
                <a:spLocks noChangeArrowheads="1"/>
              </p:cNvSpPr>
              <p:nvPr/>
            </p:nvSpPr>
            <p:spPr bwMode="auto">
              <a:xfrm>
                <a:off x="2335" y="1139"/>
                <a:ext cx="1089" cy="1089"/>
              </a:xfrm>
              <a:prstGeom prst="ellipse">
                <a:avLst/>
              </a:prstGeom>
              <a:gradFill rotWithShape="1">
                <a:gsLst>
                  <a:gs pos="0">
                    <a:srgbClr val="00C8FF"/>
                  </a:gs>
                  <a:gs pos="100000">
                    <a:srgbClr val="004BFF"/>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17" name="Group 90"/>
              <p:cNvGrpSpPr>
                <a:grpSpLocks/>
              </p:cNvGrpSpPr>
              <p:nvPr/>
            </p:nvGrpSpPr>
            <p:grpSpPr bwMode="auto">
              <a:xfrm>
                <a:off x="2426" y="1169"/>
                <a:ext cx="908" cy="296"/>
                <a:chOff x="1431" y="1843"/>
                <a:chExt cx="907" cy="295"/>
              </a:xfrm>
            </p:grpSpPr>
            <p:sp>
              <p:nvSpPr>
                <p:cNvPr id="88" name="Freeform 91"/>
                <p:cNvSpPr>
                  <a:spLocks/>
                </p:cNvSpPr>
                <p:nvPr/>
              </p:nvSpPr>
              <p:spPr bwMode="auto">
                <a:xfrm>
                  <a:off x="1427" y="1844"/>
                  <a:ext cx="862" cy="295"/>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19" name="Oval 92"/>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grpSp>
        <p:nvGrpSpPr>
          <p:cNvPr id="90" name="组合 89"/>
          <p:cNvGrpSpPr>
            <a:grpSpLocks/>
          </p:cNvGrpSpPr>
          <p:nvPr/>
        </p:nvGrpSpPr>
        <p:grpSpPr bwMode="auto">
          <a:xfrm>
            <a:off x="6181725" y="3352800"/>
            <a:ext cx="419100" cy="525463"/>
            <a:chOff x="5975351" y="4053683"/>
            <a:chExt cx="393701" cy="556020"/>
          </a:xfrm>
        </p:grpSpPr>
        <p:sp>
          <p:nvSpPr>
            <p:cNvPr id="91" name="Oval 93"/>
            <p:cNvSpPr>
              <a:spLocks noChangeArrowheads="1"/>
            </p:cNvSpPr>
            <p:nvPr/>
          </p:nvSpPr>
          <p:spPr bwMode="auto">
            <a:xfrm>
              <a:off x="5975351" y="4475318"/>
              <a:ext cx="392210" cy="134385"/>
            </a:xfrm>
            <a:prstGeom prst="ellipse">
              <a:avLst/>
            </a:prstGeom>
            <a:gradFill rotWithShape="1">
              <a:gsLst>
                <a:gs pos="0">
                  <a:schemeClr val="tx1">
                    <a:alpha val="50000"/>
                  </a:schemeClr>
                </a:gs>
                <a:gs pos="100000">
                  <a:schemeClr val="tx1">
                    <a:gamma/>
                    <a:shade val="46275"/>
                    <a:invGamma/>
                    <a:alpha val="0"/>
                  </a:schemeClr>
                </a:gs>
              </a:gsLst>
              <a:path path="shape">
                <a:fillToRect l="50000" t="50000" r="50000" b="50000"/>
              </a:path>
            </a:gradFill>
            <a:ln w="31750" cap="rnd" algn="ctr">
              <a:noFill/>
              <a:prstDash val="sysDot"/>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grpSp>
          <p:nvGrpSpPr>
            <p:cNvPr id="37910" name="Group 99"/>
            <p:cNvGrpSpPr>
              <a:grpSpLocks/>
            </p:cNvGrpSpPr>
            <p:nvPr/>
          </p:nvGrpSpPr>
          <p:grpSpPr bwMode="auto">
            <a:xfrm>
              <a:off x="5976939" y="4053683"/>
              <a:ext cx="392113" cy="539750"/>
              <a:chOff x="3765" y="1911"/>
              <a:chExt cx="247" cy="340"/>
            </a:xfrm>
          </p:grpSpPr>
          <p:sp>
            <p:nvSpPr>
              <p:cNvPr id="37911" name="Freeform 100"/>
              <p:cNvSpPr>
                <a:spLocks/>
              </p:cNvSpPr>
              <p:nvPr/>
            </p:nvSpPr>
            <p:spPr bwMode="auto">
              <a:xfrm>
                <a:off x="3765" y="1911"/>
                <a:ext cx="247" cy="340"/>
              </a:xfrm>
              <a:custGeom>
                <a:avLst/>
                <a:gdLst>
                  <a:gd name="T0" fmla="*/ 0 w 1492"/>
                  <a:gd name="T1" fmla="*/ 0 h 2052"/>
                  <a:gd name="T2" fmla="*/ 0 w 1492"/>
                  <a:gd name="T3" fmla="*/ 0 h 2052"/>
                  <a:gd name="T4" fmla="*/ 0 w 1492"/>
                  <a:gd name="T5" fmla="*/ 0 h 2052"/>
                  <a:gd name="T6" fmla="*/ 0 w 1492"/>
                  <a:gd name="T7" fmla="*/ 0 h 2052"/>
                  <a:gd name="T8" fmla="*/ 0 w 1492"/>
                  <a:gd name="T9" fmla="*/ 0 h 2052"/>
                  <a:gd name="T10" fmla="*/ 0 w 1492"/>
                  <a:gd name="T11" fmla="*/ 0 h 2052"/>
                  <a:gd name="T12" fmla="*/ 0 w 1492"/>
                  <a:gd name="T13" fmla="*/ 0 h 2052"/>
                  <a:gd name="T14" fmla="*/ 0 w 1492"/>
                  <a:gd name="T15" fmla="*/ 0 h 2052"/>
                  <a:gd name="T16" fmla="*/ 0 w 1492"/>
                  <a:gd name="T17" fmla="*/ 0 h 2052"/>
                  <a:gd name="T18" fmla="*/ 0 w 1492"/>
                  <a:gd name="T19" fmla="*/ 0 h 2052"/>
                  <a:gd name="T20" fmla="*/ 0 w 1492"/>
                  <a:gd name="T21" fmla="*/ 0 h 2052"/>
                  <a:gd name="T22" fmla="*/ 0 w 1492"/>
                  <a:gd name="T23" fmla="*/ 0 h 2052"/>
                  <a:gd name="T24" fmla="*/ 0 w 1492"/>
                  <a:gd name="T25" fmla="*/ 0 h 2052"/>
                  <a:gd name="T26" fmla="*/ 0 w 1492"/>
                  <a:gd name="T27" fmla="*/ 0 h 2052"/>
                  <a:gd name="T28" fmla="*/ 0 w 1492"/>
                  <a:gd name="T29" fmla="*/ 0 h 2052"/>
                  <a:gd name="T30" fmla="*/ 0 w 1492"/>
                  <a:gd name="T31" fmla="*/ 0 h 2052"/>
                  <a:gd name="T32" fmla="*/ 0 w 1492"/>
                  <a:gd name="T33" fmla="*/ 0 h 2052"/>
                  <a:gd name="T34" fmla="*/ 0 w 1492"/>
                  <a:gd name="T35" fmla="*/ 0 h 2052"/>
                  <a:gd name="T36" fmla="*/ 0 w 1492"/>
                  <a:gd name="T37" fmla="*/ 0 h 2052"/>
                  <a:gd name="T38" fmla="*/ 0 w 1492"/>
                  <a:gd name="T39" fmla="*/ 0 h 2052"/>
                  <a:gd name="T40" fmla="*/ 0 w 1492"/>
                  <a:gd name="T41" fmla="*/ 0 h 2052"/>
                  <a:gd name="T42" fmla="*/ 0 w 1492"/>
                  <a:gd name="T43" fmla="*/ 0 h 2052"/>
                  <a:gd name="T44" fmla="*/ 0 w 1492"/>
                  <a:gd name="T45" fmla="*/ 0 h 2052"/>
                  <a:gd name="T46" fmla="*/ 0 w 1492"/>
                  <a:gd name="T47" fmla="*/ 0 h 2052"/>
                  <a:gd name="T48" fmla="*/ 0 w 1492"/>
                  <a:gd name="T49" fmla="*/ 0 h 2052"/>
                  <a:gd name="T50" fmla="*/ 0 w 1492"/>
                  <a:gd name="T51" fmla="*/ 0 h 2052"/>
                  <a:gd name="T52" fmla="*/ 0 w 1492"/>
                  <a:gd name="T53" fmla="*/ 0 h 2052"/>
                  <a:gd name="T54" fmla="*/ 0 w 1492"/>
                  <a:gd name="T55" fmla="*/ 0 h 2052"/>
                  <a:gd name="T56" fmla="*/ 0 w 1492"/>
                  <a:gd name="T57" fmla="*/ 0 h 2052"/>
                  <a:gd name="T58" fmla="*/ 0 w 1492"/>
                  <a:gd name="T59" fmla="*/ 0 h 2052"/>
                  <a:gd name="T60" fmla="*/ 0 w 1492"/>
                  <a:gd name="T61" fmla="*/ 0 h 2052"/>
                  <a:gd name="T62" fmla="*/ 0 w 1492"/>
                  <a:gd name="T63" fmla="*/ 0 h 2052"/>
                  <a:gd name="T64" fmla="*/ 0 w 1492"/>
                  <a:gd name="T65" fmla="*/ 0 h 2052"/>
                  <a:gd name="T66" fmla="*/ 0 w 1492"/>
                  <a:gd name="T67" fmla="*/ 0 h 2052"/>
                  <a:gd name="T68" fmla="*/ 0 w 1492"/>
                  <a:gd name="T69" fmla="*/ 0 h 2052"/>
                  <a:gd name="T70" fmla="*/ 0 w 1492"/>
                  <a:gd name="T71" fmla="*/ 0 h 2052"/>
                  <a:gd name="T72" fmla="*/ 0 w 1492"/>
                  <a:gd name="T73" fmla="*/ 0 h 2052"/>
                  <a:gd name="T74" fmla="*/ 0 w 1492"/>
                  <a:gd name="T75" fmla="*/ 0 h 2052"/>
                  <a:gd name="T76" fmla="*/ 0 w 1492"/>
                  <a:gd name="T77" fmla="*/ 0 h 2052"/>
                  <a:gd name="T78" fmla="*/ 0 w 1492"/>
                  <a:gd name="T79" fmla="*/ 0 h 2052"/>
                  <a:gd name="T80" fmla="*/ 0 w 1492"/>
                  <a:gd name="T81" fmla="*/ 0 h 2052"/>
                  <a:gd name="T82" fmla="*/ 0 w 1492"/>
                  <a:gd name="T83" fmla="*/ 0 h 2052"/>
                  <a:gd name="T84" fmla="*/ 0 w 1492"/>
                  <a:gd name="T85" fmla="*/ 0 h 2052"/>
                  <a:gd name="T86" fmla="*/ 0 w 1492"/>
                  <a:gd name="T87" fmla="*/ 0 h 2052"/>
                  <a:gd name="T88" fmla="*/ 0 w 1492"/>
                  <a:gd name="T89" fmla="*/ 0 h 2052"/>
                  <a:gd name="T90" fmla="*/ 0 w 1492"/>
                  <a:gd name="T91" fmla="*/ 0 h 2052"/>
                  <a:gd name="T92" fmla="*/ 0 w 1492"/>
                  <a:gd name="T93" fmla="*/ 0 h 2052"/>
                  <a:gd name="T94" fmla="*/ 0 w 1492"/>
                  <a:gd name="T95" fmla="*/ 0 h 2052"/>
                  <a:gd name="T96" fmla="*/ 0 w 1492"/>
                  <a:gd name="T97" fmla="*/ 0 h 2052"/>
                  <a:gd name="T98" fmla="*/ 0 w 1492"/>
                  <a:gd name="T99" fmla="*/ 0 h 2052"/>
                  <a:gd name="T100" fmla="*/ 0 w 1492"/>
                  <a:gd name="T101" fmla="*/ 0 h 2052"/>
                  <a:gd name="T102" fmla="*/ 0 w 1492"/>
                  <a:gd name="T103" fmla="*/ 0 h 2052"/>
                  <a:gd name="T104" fmla="*/ 0 w 1492"/>
                  <a:gd name="T105" fmla="*/ 0 h 2052"/>
                  <a:gd name="T106" fmla="*/ 0 w 1492"/>
                  <a:gd name="T107" fmla="*/ 0 h 2052"/>
                  <a:gd name="T108" fmla="*/ 0 w 1492"/>
                  <a:gd name="T109" fmla="*/ 0 h 2052"/>
                  <a:gd name="T110" fmla="*/ 0 w 1492"/>
                  <a:gd name="T111" fmla="*/ 0 h 2052"/>
                  <a:gd name="T112" fmla="*/ 0 w 1492"/>
                  <a:gd name="T113" fmla="*/ 0 h 20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92"/>
                  <a:gd name="T172" fmla="*/ 0 h 2052"/>
                  <a:gd name="T173" fmla="*/ 1492 w 1492"/>
                  <a:gd name="T174" fmla="*/ 2052 h 20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92" h="2052">
                    <a:moveTo>
                      <a:pt x="1492" y="373"/>
                    </a:moveTo>
                    <a:lnTo>
                      <a:pt x="1492" y="373"/>
                    </a:lnTo>
                    <a:lnTo>
                      <a:pt x="1491" y="354"/>
                    </a:lnTo>
                    <a:lnTo>
                      <a:pt x="1488" y="336"/>
                    </a:lnTo>
                    <a:lnTo>
                      <a:pt x="1483" y="316"/>
                    </a:lnTo>
                    <a:lnTo>
                      <a:pt x="1476" y="298"/>
                    </a:lnTo>
                    <a:lnTo>
                      <a:pt x="1469" y="280"/>
                    </a:lnTo>
                    <a:lnTo>
                      <a:pt x="1458" y="262"/>
                    </a:lnTo>
                    <a:lnTo>
                      <a:pt x="1447" y="245"/>
                    </a:lnTo>
                    <a:lnTo>
                      <a:pt x="1434" y="228"/>
                    </a:lnTo>
                    <a:lnTo>
                      <a:pt x="1418" y="211"/>
                    </a:lnTo>
                    <a:lnTo>
                      <a:pt x="1401" y="196"/>
                    </a:lnTo>
                    <a:lnTo>
                      <a:pt x="1385" y="180"/>
                    </a:lnTo>
                    <a:lnTo>
                      <a:pt x="1365" y="165"/>
                    </a:lnTo>
                    <a:lnTo>
                      <a:pt x="1344" y="150"/>
                    </a:lnTo>
                    <a:lnTo>
                      <a:pt x="1321" y="136"/>
                    </a:lnTo>
                    <a:lnTo>
                      <a:pt x="1298" y="122"/>
                    </a:lnTo>
                    <a:lnTo>
                      <a:pt x="1273" y="109"/>
                    </a:lnTo>
                    <a:lnTo>
                      <a:pt x="1247" y="97"/>
                    </a:lnTo>
                    <a:lnTo>
                      <a:pt x="1220" y="86"/>
                    </a:lnTo>
                    <a:lnTo>
                      <a:pt x="1193" y="74"/>
                    </a:lnTo>
                    <a:lnTo>
                      <a:pt x="1163" y="63"/>
                    </a:lnTo>
                    <a:lnTo>
                      <a:pt x="1133" y="54"/>
                    </a:lnTo>
                    <a:lnTo>
                      <a:pt x="1102" y="45"/>
                    </a:lnTo>
                    <a:lnTo>
                      <a:pt x="1070" y="36"/>
                    </a:lnTo>
                    <a:lnTo>
                      <a:pt x="1036" y="30"/>
                    </a:lnTo>
                    <a:lnTo>
                      <a:pt x="1002" y="22"/>
                    </a:lnTo>
                    <a:lnTo>
                      <a:pt x="967" y="17"/>
                    </a:lnTo>
                    <a:lnTo>
                      <a:pt x="933" y="12"/>
                    </a:lnTo>
                    <a:lnTo>
                      <a:pt x="896" y="8"/>
                    </a:lnTo>
                    <a:lnTo>
                      <a:pt x="860" y="4"/>
                    </a:lnTo>
                    <a:lnTo>
                      <a:pt x="822" y="1"/>
                    </a:lnTo>
                    <a:lnTo>
                      <a:pt x="785" y="0"/>
                    </a:lnTo>
                    <a:lnTo>
                      <a:pt x="746" y="0"/>
                    </a:lnTo>
                    <a:lnTo>
                      <a:pt x="707" y="0"/>
                    </a:lnTo>
                    <a:lnTo>
                      <a:pt x="670" y="1"/>
                    </a:lnTo>
                    <a:lnTo>
                      <a:pt x="632" y="4"/>
                    </a:lnTo>
                    <a:lnTo>
                      <a:pt x="596" y="8"/>
                    </a:lnTo>
                    <a:lnTo>
                      <a:pt x="560" y="12"/>
                    </a:lnTo>
                    <a:lnTo>
                      <a:pt x="525" y="17"/>
                    </a:lnTo>
                    <a:lnTo>
                      <a:pt x="490" y="22"/>
                    </a:lnTo>
                    <a:lnTo>
                      <a:pt x="456" y="30"/>
                    </a:lnTo>
                    <a:lnTo>
                      <a:pt x="422" y="36"/>
                    </a:lnTo>
                    <a:lnTo>
                      <a:pt x="390" y="45"/>
                    </a:lnTo>
                    <a:lnTo>
                      <a:pt x="359" y="54"/>
                    </a:lnTo>
                    <a:lnTo>
                      <a:pt x="329" y="63"/>
                    </a:lnTo>
                    <a:lnTo>
                      <a:pt x="299" y="74"/>
                    </a:lnTo>
                    <a:lnTo>
                      <a:pt x="272" y="86"/>
                    </a:lnTo>
                    <a:lnTo>
                      <a:pt x="245" y="97"/>
                    </a:lnTo>
                    <a:lnTo>
                      <a:pt x="219" y="109"/>
                    </a:lnTo>
                    <a:lnTo>
                      <a:pt x="194" y="122"/>
                    </a:lnTo>
                    <a:lnTo>
                      <a:pt x="171" y="136"/>
                    </a:lnTo>
                    <a:lnTo>
                      <a:pt x="148" y="150"/>
                    </a:lnTo>
                    <a:lnTo>
                      <a:pt x="127" y="165"/>
                    </a:lnTo>
                    <a:lnTo>
                      <a:pt x="107" y="180"/>
                    </a:lnTo>
                    <a:lnTo>
                      <a:pt x="91" y="196"/>
                    </a:lnTo>
                    <a:lnTo>
                      <a:pt x="74" y="211"/>
                    </a:lnTo>
                    <a:lnTo>
                      <a:pt x="58" y="228"/>
                    </a:lnTo>
                    <a:lnTo>
                      <a:pt x="45" y="245"/>
                    </a:lnTo>
                    <a:lnTo>
                      <a:pt x="34" y="262"/>
                    </a:lnTo>
                    <a:lnTo>
                      <a:pt x="23" y="280"/>
                    </a:lnTo>
                    <a:lnTo>
                      <a:pt x="16" y="298"/>
                    </a:lnTo>
                    <a:lnTo>
                      <a:pt x="9" y="316"/>
                    </a:lnTo>
                    <a:lnTo>
                      <a:pt x="4" y="336"/>
                    </a:lnTo>
                    <a:lnTo>
                      <a:pt x="1" y="354"/>
                    </a:lnTo>
                    <a:lnTo>
                      <a:pt x="0" y="373"/>
                    </a:lnTo>
                    <a:lnTo>
                      <a:pt x="1" y="396"/>
                    </a:lnTo>
                    <a:lnTo>
                      <a:pt x="6" y="420"/>
                    </a:lnTo>
                    <a:lnTo>
                      <a:pt x="5" y="420"/>
                    </a:lnTo>
                    <a:lnTo>
                      <a:pt x="376" y="1889"/>
                    </a:lnTo>
                    <a:lnTo>
                      <a:pt x="382" y="1906"/>
                    </a:lnTo>
                    <a:lnTo>
                      <a:pt x="391" y="1922"/>
                    </a:lnTo>
                    <a:lnTo>
                      <a:pt x="403" y="1938"/>
                    </a:lnTo>
                    <a:lnTo>
                      <a:pt x="417" y="1954"/>
                    </a:lnTo>
                    <a:lnTo>
                      <a:pt x="434" y="1968"/>
                    </a:lnTo>
                    <a:lnTo>
                      <a:pt x="453" y="1981"/>
                    </a:lnTo>
                    <a:lnTo>
                      <a:pt x="474" y="1994"/>
                    </a:lnTo>
                    <a:lnTo>
                      <a:pt x="499" y="2005"/>
                    </a:lnTo>
                    <a:lnTo>
                      <a:pt x="525" y="2016"/>
                    </a:lnTo>
                    <a:lnTo>
                      <a:pt x="552" y="2025"/>
                    </a:lnTo>
                    <a:lnTo>
                      <a:pt x="580" y="2033"/>
                    </a:lnTo>
                    <a:lnTo>
                      <a:pt x="611" y="2039"/>
                    </a:lnTo>
                    <a:lnTo>
                      <a:pt x="644" y="2044"/>
                    </a:lnTo>
                    <a:lnTo>
                      <a:pt x="676" y="2048"/>
                    </a:lnTo>
                    <a:lnTo>
                      <a:pt x="711" y="2051"/>
                    </a:lnTo>
                    <a:lnTo>
                      <a:pt x="746" y="2052"/>
                    </a:lnTo>
                    <a:lnTo>
                      <a:pt x="781" y="2051"/>
                    </a:lnTo>
                    <a:lnTo>
                      <a:pt x="816" y="2048"/>
                    </a:lnTo>
                    <a:lnTo>
                      <a:pt x="848" y="2044"/>
                    </a:lnTo>
                    <a:lnTo>
                      <a:pt x="881" y="2039"/>
                    </a:lnTo>
                    <a:lnTo>
                      <a:pt x="912" y="2033"/>
                    </a:lnTo>
                    <a:lnTo>
                      <a:pt x="940" y="2025"/>
                    </a:lnTo>
                    <a:lnTo>
                      <a:pt x="967" y="2016"/>
                    </a:lnTo>
                    <a:lnTo>
                      <a:pt x="993" y="2005"/>
                    </a:lnTo>
                    <a:lnTo>
                      <a:pt x="1018" y="1994"/>
                    </a:lnTo>
                    <a:lnTo>
                      <a:pt x="1039" y="1981"/>
                    </a:lnTo>
                    <a:lnTo>
                      <a:pt x="1058" y="1968"/>
                    </a:lnTo>
                    <a:lnTo>
                      <a:pt x="1075" y="1954"/>
                    </a:lnTo>
                    <a:lnTo>
                      <a:pt x="1089" y="1938"/>
                    </a:lnTo>
                    <a:lnTo>
                      <a:pt x="1101" y="1922"/>
                    </a:lnTo>
                    <a:lnTo>
                      <a:pt x="1110" y="1906"/>
                    </a:lnTo>
                    <a:lnTo>
                      <a:pt x="1116" y="1889"/>
                    </a:lnTo>
                    <a:lnTo>
                      <a:pt x="1487" y="420"/>
                    </a:lnTo>
                    <a:lnTo>
                      <a:pt x="1486" y="420"/>
                    </a:lnTo>
                    <a:lnTo>
                      <a:pt x="1491" y="396"/>
                    </a:lnTo>
                    <a:lnTo>
                      <a:pt x="1492" y="373"/>
                    </a:lnTo>
                    <a:close/>
                  </a:path>
                </a:pathLst>
              </a:custGeom>
              <a:gradFill rotWithShape="1">
                <a:gsLst>
                  <a:gs pos="0">
                    <a:srgbClr val="969696"/>
                  </a:gs>
                  <a:gs pos="50000">
                    <a:srgbClr val="FFFFFF"/>
                  </a:gs>
                  <a:gs pos="100000">
                    <a:srgbClr val="969696"/>
                  </a:gs>
                </a:gsLst>
                <a:lin ang="0" scaled="1"/>
              </a:gradFill>
              <a:ln w="9525">
                <a:noFill/>
                <a:round/>
                <a:headEnd/>
                <a:tailEnd/>
              </a:ln>
            </p:spPr>
            <p:txBody>
              <a:bodyPr/>
              <a:lstStyle/>
              <a:p>
                <a:endParaRPr lang="zh-CN" altLang="en-US"/>
              </a:p>
            </p:txBody>
          </p:sp>
          <p:sp>
            <p:nvSpPr>
              <p:cNvPr id="37912" name="Freeform 101"/>
              <p:cNvSpPr>
                <a:spLocks noEditPoints="1"/>
              </p:cNvSpPr>
              <p:nvPr/>
            </p:nvSpPr>
            <p:spPr bwMode="auto">
              <a:xfrm>
                <a:off x="3765" y="1911"/>
                <a:ext cx="247" cy="124"/>
              </a:xfrm>
              <a:custGeom>
                <a:avLst/>
                <a:gdLst>
                  <a:gd name="T0" fmla="*/ 0 w 1492"/>
                  <a:gd name="T1" fmla="*/ 0 h 746"/>
                  <a:gd name="T2" fmla="*/ 0 w 1492"/>
                  <a:gd name="T3" fmla="*/ 0 h 746"/>
                  <a:gd name="T4" fmla="*/ 0 w 1492"/>
                  <a:gd name="T5" fmla="*/ 0 h 746"/>
                  <a:gd name="T6" fmla="*/ 0 w 1492"/>
                  <a:gd name="T7" fmla="*/ 0 h 746"/>
                  <a:gd name="T8" fmla="*/ 0 w 1492"/>
                  <a:gd name="T9" fmla="*/ 0 h 746"/>
                  <a:gd name="T10" fmla="*/ 0 w 1492"/>
                  <a:gd name="T11" fmla="*/ 0 h 746"/>
                  <a:gd name="T12" fmla="*/ 0 w 1492"/>
                  <a:gd name="T13" fmla="*/ 0 h 746"/>
                  <a:gd name="T14" fmla="*/ 0 w 1492"/>
                  <a:gd name="T15" fmla="*/ 0 h 746"/>
                  <a:gd name="T16" fmla="*/ 0 w 1492"/>
                  <a:gd name="T17" fmla="*/ 0 h 746"/>
                  <a:gd name="T18" fmla="*/ 0 w 1492"/>
                  <a:gd name="T19" fmla="*/ 0 h 746"/>
                  <a:gd name="T20" fmla="*/ 0 w 1492"/>
                  <a:gd name="T21" fmla="*/ 0 h 746"/>
                  <a:gd name="T22" fmla="*/ 0 w 1492"/>
                  <a:gd name="T23" fmla="*/ 0 h 746"/>
                  <a:gd name="T24" fmla="*/ 0 w 1492"/>
                  <a:gd name="T25" fmla="*/ 0 h 746"/>
                  <a:gd name="T26" fmla="*/ 0 w 1492"/>
                  <a:gd name="T27" fmla="*/ 0 h 746"/>
                  <a:gd name="T28" fmla="*/ 0 w 1492"/>
                  <a:gd name="T29" fmla="*/ 0 h 746"/>
                  <a:gd name="T30" fmla="*/ 0 w 1492"/>
                  <a:gd name="T31" fmla="*/ 0 h 746"/>
                  <a:gd name="T32" fmla="*/ 0 w 1492"/>
                  <a:gd name="T33" fmla="*/ 0 h 746"/>
                  <a:gd name="T34" fmla="*/ 0 w 1492"/>
                  <a:gd name="T35" fmla="*/ 0 h 746"/>
                  <a:gd name="T36" fmla="*/ 0 w 1492"/>
                  <a:gd name="T37" fmla="*/ 0 h 746"/>
                  <a:gd name="T38" fmla="*/ 0 w 1492"/>
                  <a:gd name="T39" fmla="*/ 0 h 746"/>
                  <a:gd name="T40" fmla="*/ 0 w 1492"/>
                  <a:gd name="T41" fmla="*/ 0 h 746"/>
                  <a:gd name="T42" fmla="*/ 0 w 1492"/>
                  <a:gd name="T43" fmla="*/ 0 h 746"/>
                  <a:gd name="T44" fmla="*/ 0 w 1492"/>
                  <a:gd name="T45" fmla="*/ 0 h 746"/>
                  <a:gd name="T46" fmla="*/ 0 w 1492"/>
                  <a:gd name="T47" fmla="*/ 0 h 746"/>
                  <a:gd name="T48" fmla="*/ 0 w 1492"/>
                  <a:gd name="T49" fmla="*/ 0 h 746"/>
                  <a:gd name="T50" fmla="*/ 0 w 1492"/>
                  <a:gd name="T51" fmla="*/ 0 h 746"/>
                  <a:gd name="T52" fmla="*/ 0 w 1492"/>
                  <a:gd name="T53" fmla="*/ 0 h 746"/>
                  <a:gd name="T54" fmla="*/ 0 w 1492"/>
                  <a:gd name="T55" fmla="*/ 0 h 746"/>
                  <a:gd name="T56" fmla="*/ 0 w 1492"/>
                  <a:gd name="T57" fmla="*/ 0 h 746"/>
                  <a:gd name="T58" fmla="*/ 0 w 1492"/>
                  <a:gd name="T59" fmla="*/ 0 h 746"/>
                  <a:gd name="T60" fmla="*/ 0 w 1492"/>
                  <a:gd name="T61" fmla="*/ 0 h 746"/>
                  <a:gd name="T62" fmla="*/ 0 w 1492"/>
                  <a:gd name="T63" fmla="*/ 0 h 746"/>
                  <a:gd name="T64" fmla="*/ 0 w 1492"/>
                  <a:gd name="T65" fmla="*/ 0 h 746"/>
                  <a:gd name="T66" fmla="*/ 0 w 1492"/>
                  <a:gd name="T67" fmla="*/ 0 h 746"/>
                  <a:gd name="T68" fmla="*/ 0 w 1492"/>
                  <a:gd name="T69" fmla="*/ 0 h 746"/>
                  <a:gd name="T70" fmla="*/ 0 w 1492"/>
                  <a:gd name="T71" fmla="*/ 0 h 746"/>
                  <a:gd name="T72" fmla="*/ 0 w 1492"/>
                  <a:gd name="T73" fmla="*/ 0 h 746"/>
                  <a:gd name="T74" fmla="*/ 0 w 1492"/>
                  <a:gd name="T75" fmla="*/ 0 h 746"/>
                  <a:gd name="T76" fmla="*/ 0 w 1492"/>
                  <a:gd name="T77" fmla="*/ 0 h 746"/>
                  <a:gd name="T78" fmla="*/ 0 w 1492"/>
                  <a:gd name="T79" fmla="*/ 0 h 746"/>
                  <a:gd name="T80" fmla="*/ 0 w 1492"/>
                  <a:gd name="T81" fmla="*/ 0 h 746"/>
                  <a:gd name="T82" fmla="*/ 0 w 1492"/>
                  <a:gd name="T83" fmla="*/ 0 h 746"/>
                  <a:gd name="T84" fmla="*/ 0 w 1492"/>
                  <a:gd name="T85" fmla="*/ 0 h 746"/>
                  <a:gd name="T86" fmla="*/ 0 w 1492"/>
                  <a:gd name="T87" fmla="*/ 0 h 746"/>
                  <a:gd name="T88" fmla="*/ 0 w 1492"/>
                  <a:gd name="T89" fmla="*/ 0 h 746"/>
                  <a:gd name="T90" fmla="*/ 0 w 1492"/>
                  <a:gd name="T91" fmla="*/ 0 h 746"/>
                  <a:gd name="T92" fmla="*/ 0 w 1492"/>
                  <a:gd name="T93" fmla="*/ 0 h 746"/>
                  <a:gd name="T94" fmla="*/ 0 w 1492"/>
                  <a:gd name="T95" fmla="*/ 0 h 746"/>
                  <a:gd name="T96" fmla="*/ 0 w 1492"/>
                  <a:gd name="T97" fmla="*/ 0 h 746"/>
                  <a:gd name="T98" fmla="*/ 0 w 1492"/>
                  <a:gd name="T99" fmla="*/ 0 h 746"/>
                  <a:gd name="T100" fmla="*/ 0 w 1492"/>
                  <a:gd name="T101" fmla="*/ 0 h 746"/>
                  <a:gd name="T102" fmla="*/ 0 w 1492"/>
                  <a:gd name="T103" fmla="*/ 0 h 746"/>
                  <a:gd name="T104" fmla="*/ 0 w 1492"/>
                  <a:gd name="T105" fmla="*/ 0 h 7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92"/>
                  <a:gd name="T160" fmla="*/ 0 h 746"/>
                  <a:gd name="T161" fmla="*/ 1492 w 1492"/>
                  <a:gd name="T162" fmla="*/ 746 h 7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92" h="746">
                    <a:moveTo>
                      <a:pt x="746" y="0"/>
                    </a:moveTo>
                    <a:lnTo>
                      <a:pt x="746" y="0"/>
                    </a:lnTo>
                    <a:lnTo>
                      <a:pt x="707" y="0"/>
                    </a:lnTo>
                    <a:lnTo>
                      <a:pt x="670" y="1"/>
                    </a:lnTo>
                    <a:lnTo>
                      <a:pt x="632" y="4"/>
                    </a:lnTo>
                    <a:lnTo>
                      <a:pt x="596" y="8"/>
                    </a:lnTo>
                    <a:lnTo>
                      <a:pt x="560" y="12"/>
                    </a:lnTo>
                    <a:lnTo>
                      <a:pt x="525" y="17"/>
                    </a:lnTo>
                    <a:lnTo>
                      <a:pt x="490" y="22"/>
                    </a:lnTo>
                    <a:lnTo>
                      <a:pt x="456" y="30"/>
                    </a:lnTo>
                    <a:lnTo>
                      <a:pt x="422" y="36"/>
                    </a:lnTo>
                    <a:lnTo>
                      <a:pt x="390" y="45"/>
                    </a:lnTo>
                    <a:lnTo>
                      <a:pt x="359" y="54"/>
                    </a:lnTo>
                    <a:lnTo>
                      <a:pt x="329" y="63"/>
                    </a:lnTo>
                    <a:lnTo>
                      <a:pt x="299" y="74"/>
                    </a:lnTo>
                    <a:lnTo>
                      <a:pt x="272" y="86"/>
                    </a:lnTo>
                    <a:lnTo>
                      <a:pt x="245" y="97"/>
                    </a:lnTo>
                    <a:lnTo>
                      <a:pt x="219" y="109"/>
                    </a:lnTo>
                    <a:lnTo>
                      <a:pt x="194" y="122"/>
                    </a:lnTo>
                    <a:lnTo>
                      <a:pt x="171" y="136"/>
                    </a:lnTo>
                    <a:lnTo>
                      <a:pt x="148" y="150"/>
                    </a:lnTo>
                    <a:lnTo>
                      <a:pt x="127" y="165"/>
                    </a:lnTo>
                    <a:lnTo>
                      <a:pt x="107" y="180"/>
                    </a:lnTo>
                    <a:lnTo>
                      <a:pt x="91" y="196"/>
                    </a:lnTo>
                    <a:lnTo>
                      <a:pt x="74" y="211"/>
                    </a:lnTo>
                    <a:lnTo>
                      <a:pt x="58" y="228"/>
                    </a:lnTo>
                    <a:lnTo>
                      <a:pt x="45" y="245"/>
                    </a:lnTo>
                    <a:lnTo>
                      <a:pt x="34" y="262"/>
                    </a:lnTo>
                    <a:lnTo>
                      <a:pt x="23" y="280"/>
                    </a:lnTo>
                    <a:lnTo>
                      <a:pt x="16" y="298"/>
                    </a:lnTo>
                    <a:lnTo>
                      <a:pt x="9" y="316"/>
                    </a:lnTo>
                    <a:lnTo>
                      <a:pt x="4" y="336"/>
                    </a:lnTo>
                    <a:lnTo>
                      <a:pt x="1" y="354"/>
                    </a:lnTo>
                    <a:lnTo>
                      <a:pt x="0" y="373"/>
                    </a:lnTo>
                    <a:lnTo>
                      <a:pt x="1" y="393"/>
                    </a:lnTo>
                    <a:lnTo>
                      <a:pt x="4" y="411"/>
                    </a:lnTo>
                    <a:lnTo>
                      <a:pt x="9" y="430"/>
                    </a:lnTo>
                    <a:lnTo>
                      <a:pt x="16" y="448"/>
                    </a:lnTo>
                    <a:lnTo>
                      <a:pt x="23" y="466"/>
                    </a:lnTo>
                    <a:lnTo>
                      <a:pt x="34" y="485"/>
                    </a:lnTo>
                    <a:lnTo>
                      <a:pt x="45" y="501"/>
                    </a:lnTo>
                    <a:lnTo>
                      <a:pt x="58" y="518"/>
                    </a:lnTo>
                    <a:lnTo>
                      <a:pt x="74" y="535"/>
                    </a:lnTo>
                    <a:lnTo>
                      <a:pt x="91" y="551"/>
                    </a:lnTo>
                    <a:lnTo>
                      <a:pt x="107" y="566"/>
                    </a:lnTo>
                    <a:lnTo>
                      <a:pt x="127" y="582"/>
                    </a:lnTo>
                    <a:lnTo>
                      <a:pt x="148" y="596"/>
                    </a:lnTo>
                    <a:lnTo>
                      <a:pt x="171" y="610"/>
                    </a:lnTo>
                    <a:lnTo>
                      <a:pt x="194" y="624"/>
                    </a:lnTo>
                    <a:lnTo>
                      <a:pt x="219" y="637"/>
                    </a:lnTo>
                    <a:lnTo>
                      <a:pt x="245" y="649"/>
                    </a:lnTo>
                    <a:lnTo>
                      <a:pt x="272" y="661"/>
                    </a:lnTo>
                    <a:lnTo>
                      <a:pt x="299" y="672"/>
                    </a:lnTo>
                    <a:lnTo>
                      <a:pt x="329" y="683"/>
                    </a:lnTo>
                    <a:lnTo>
                      <a:pt x="359" y="692"/>
                    </a:lnTo>
                    <a:lnTo>
                      <a:pt x="390" y="701"/>
                    </a:lnTo>
                    <a:lnTo>
                      <a:pt x="422" y="710"/>
                    </a:lnTo>
                    <a:lnTo>
                      <a:pt x="456" y="716"/>
                    </a:lnTo>
                    <a:lnTo>
                      <a:pt x="490" y="724"/>
                    </a:lnTo>
                    <a:lnTo>
                      <a:pt x="525" y="729"/>
                    </a:lnTo>
                    <a:lnTo>
                      <a:pt x="560" y="735"/>
                    </a:lnTo>
                    <a:lnTo>
                      <a:pt x="596" y="738"/>
                    </a:lnTo>
                    <a:lnTo>
                      <a:pt x="632" y="742"/>
                    </a:lnTo>
                    <a:lnTo>
                      <a:pt x="670" y="745"/>
                    </a:lnTo>
                    <a:lnTo>
                      <a:pt x="707" y="746"/>
                    </a:lnTo>
                    <a:lnTo>
                      <a:pt x="746" y="746"/>
                    </a:lnTo>
                    <a:lnTo>
                      <a:pt x="785" y="746"/>
                    </a:lnTo>
                    <a:lnTo>
                      <a:pt x="822" y="745"/>
                    </a:lnTo>
                    <a:lnTo>
                      <a:pt x="860" y="742"/>
                    </a:lnTo>
                    <a:lnTo>
                      <a:pt x="896" y="738"/>
                    </a:lnTo>
                    <a:lnTo>
                      <a:pt x="933" y="735"/>
                    </a:lnTo>
                    <a:lnTo>
                      <a:pt x="967" y="729"/>
                    </a:lnTo>
                    <a:lnTo>
                      <a:pt x="1002" y="724"/>
                    </a:lnTo>
                    <a:lnTo>
                      <a:pt x="1036" y="716"/>
                    </a:lnTo>
                    <a:lnTo>
                      <a:pt x="1070" y="710"/>
                    </a:lnTo>
                    <a:lnTo>
                      <a:pt x="1102" y="701"/>
                    </a:lnTo>
                    <a:lnTo>
                      <a:pt x="1133" y="692"/>
                    </a:lnTo>
                    <a:lnTo>
                      <a:pt x="1163" y="683"/>
                    </a:lnTo>
                    <a:lnTo>
                      <a:pt x="1193" y="672"/>
                    </a:lnTo>
                    <a:lnTo>
                      <a:pt x="1220" y="661"/>
                    </a:lnTo>
                    <a:lnTo>
                      <a:pt x="1247" y="649"/>
                    </a:lnTo>
                    <a:lnTo>
                      <a:pt x="1273" y="637"/>
                    </a:lnTo>
                    <a:lnTo>
                      <a:pt x="1298" y="624"/>
                    </a:lnTo>
                    <a:lnTo>
                      <a:pt x="1321" y="610"/>
                    </a:lnTo>
                    <a:lnTo>
                      <a:pt x="1344" y="596"/>
                    </a:lnTo>
                    <a:lnTo>
                      <a:pt x="1365" y="582"/>
                    </a:lnTo>
                    <a:lnTo>
                      <a:pt x="1385" y="566"/>
                    </a:lnTo>
                    <a:lnTo>
                      <a:pt x="1401" y="551"/>
                    </a:lnTo>
                    <a:lnTo>
                      <a:pt x="1418" y="535"/>
                    </a:lnTo>
                    <a:lnTo>
                      <a:pt x="1434" y="518"/>
                    </a:lnTo>
                    <a:lnTo>
                      <a:pt x="1447" y="501"/>
                    </a:lnTo>
                    <a:lnTo>
                      <a:pt x="1458" y="485"/>
                    </a:lnTo>
                    <a:lnTo>
                      <a:pt x="1469" y="466"/>
                    </a:lnTo>
                    <a:lnTo>
                      <a:pt x="1476" y="448"/>
                    </a:lnTo>
                    <a:lnTo>
                      <a:pt x="1483" y="430"/>
                    </a:lnTo>
                    <a:lnTo>
                      <a:pt x="1488" y="411"/>
                    </a:lnTo>
                    <a:lnTo>
                      <a:pt x="1491" y="393"/>
                    </a:lnTo>
                    <a:lnTo>
                      <a:pt x="1492" y="373"/>
                    </a:lnTo>
                    <a:lnTo>
                      <a:pt x="1491" y="354"/>
                    </a:lnTo>
                    <a:lnTo>
                      <a:pt x="1488" y="336"/>
                    </a:lnTo>
                    <a:lnTo>
                      <a:pt x="1483" y="316"/>
                    </a:lnTo>
                    <a:lnTo>
                      <a:pt x="1476" y="298"/>
                    </a:lnTo>
                    <a:lnTo>
                      <a:pt x="1469" y="280"/>
                    </a:lnTo>
                    <a:lnTo>
                      <a:pt x="1458" y="262"/>
                    </a:lnTo>
                    <a:lnTo>
                      <a:pt x="1447" y="245"/>
                    </a:lnTo>
                    <a:lnTo>
                      <a:pt x="1434" y="228"/>
                    </a:lnTo>
                    <a:lnTo>
                      <a:pt x="1418" y="211"/>
                    </a:lnTo>
                    <a:lnTo>
                      <a:pt x="1401" y="196"/>
                    </a:lnTo>
                    <a:lnTo>
                      <a:pt x="1385" y="180"/>
                    </a:lnTo>
                    <a:lnTo>
                      <a:pt x="1365" y="165"/>
                    </a:lnTo>
                    <a:lnTo>
                      <a:pt x="1344" y="150"/>
                    </a:lnTo>
                    <a:lnTo>
                      <a:pt x="1321" y="136"/>
                    </a:lnTo>
                    <a:lnTo>
                      <a:pt x="1298" y="122"/>
                    </a:lnTo>
                    <a:lnTo>
                      <a:pt x="1273" y="109"/>
                    </a:lnTo>
                    <a:lnTo>
                      <a:pt x="1247" y="97"/>
                    </a:lnTo>
                    <a:lnTo>
                      <a:pt x="1220" y="86"/>
                    </a:lnTo>
                    <a:lnTo>
                      <a:pt x="1193" y="74"/>
                    </a:lnTo>
                    <a:lnTo>
                      <a:pt x="1163" y="63"/>
                    </a:lnTo>
                    <a:lnTo>
                      <a:pt x="1133" y="54"/>
                    </a:lnTo>
                    <a:lnTo>
                      <a:pt x="1102" y="45"/>
                    </a:lnTo>
                    <a:lnTo>
                      <a:pt x="1070" y="36"/>
                    </a:lnTo>
                    <a:lnTo>
                      <a:pt x="1036" y="30"/>
                    </a:lnTo>
                    <a:lnTo>
                      <a:pt x="1002" y="22"/>
                    </a:lnTo>
                    <a:lnTo>
                      <a:pt x="967" y="17"/>
                    </a:lnTo>
                    <a:lnTo>
                      <a:pt x="933" y="12"/>
                    </a:lnTo>
                    <a:lnTo>
                      <a:pt x="896" y="8"/>
                    </a:lnTo>
                    <a:lnTo>
                      <a:pt x="860" y="4"/>
                    </a:lnTo>
                    <a:lnTo>
                      <a:pt x="822" y="1"/>
                    </a:lnTo>
                    <a:lnTo>
                      <a:pt x="785" y="0"/>
                    </a:lnTo>
                    <a:lnTo>
                      <a:pt x="746" y="0"/>
                    </a:lnTo>
                    <a:close/>
                    <a:moveTo>
                      <a:pt x="746" y="723"/>
                    </a:moveTo>
                    <a:lnTo>
                      <a:pt x="746" y="723"/>
                    </a:lnTo>
                    <a:lnTo>
                      <a:pt x="710" y="723"/>
                    </a:lnTo>
                    <a:lnTo>
                      <a:pt x="675" y="722"/>
                    </a:lnTo>
                    <a:lnTo>
                      <a:pt x="640" y="719"/>
                    </a:lnTo>
                    <a:lnTo>
                      <a:pt x="605" y="716"/>
                    </a:lnTo>
                    <a:lnTo>
                      <a:pt x="571" y="713"/>
                    </a:lnTo>
                    <a:lnTo>
                      <a:pt x="537" y="707"/>
                    </a:lnTo>
                    <a:lnTo>
                      <a:pt x="505" y="702"/>
                    </a:lnTo>
                    <a:lnTo>
                      <a:pt x="474" y="696"/>
                    </a:lnTo>
                    <a:lnTo>
                      <a:pt x="443" y="689"/>
                    </a:lnTo>
                    <a:lnTo>
                      <a:pt x="413" y="681"/>
                    </a:lnTo>
                    <a:lnTo>
                      <a:pt x="383" y="672"/>
                    </a:lnTo>
                    <a:lnTo>
                      <a:pt x="355" y="663"/>
                    </a:lnTo>
                    <a:lnTo>
                      <a:pt x="328" y="654"/>
                    </a:lnTo>
                    <a:lnTo>
                      <a:pt x="302" y="644"/>
                    </a:lnTo>
                    <a:lnTo>
                      <a:pt x="276" y="632"/>
                    </a:lnTo>
                    <a:lnTo>
                      <a:pt x="251" y="621"/>
                    </a:lnTo>
                    <a:lnTo>
                      <a:pt x="228" y="609"/>
                    </a:lnTo>
                    <a:lnTo>
                      <a:pt x="206" y="596"/>
                    </a:lnTo>
                    <a:lnTo>
                      <a:pt x="185" y="583"/>
                    </a:lnTo>
                    <a:lnTo>
                      <a:pt x="166" y="569"/>
                    </a:lnTo>
                    <a:lnTo>
                      <a:pt x="148" y="554"/>
                    </a:lnTo>
                    <a:lnTo>
                      <a:pt x="131" y="540"/>
                    </a:lnTo>
                    <a:lnTo>
                      <a:pt x="115" y="525"/>
                    </a:lnTo>
                    <a:lnTo>
                      <a:pt x="101" y="509"/>
                    </a:lnTo>
                    <a:lnTo>
                      <a:pt x="89" y="494"/>
                    </a:lnTo>
                    <a:lnTo>
                      <a:pt x="78" y="477"/>
                    </a:lnTo>
                    <a:lnTo>
                      <a:pt x="69" y="461"/>
                    </a:lnTo>
                    <a:lnTo>
                      <a:pt x="61" y="444"/>
                    </a:lnTo>
                    <a:lnTo>
                      <a:pt x="54" y="426"/>
                    </a:lnTo>
                    <a:lnTo>
                      <a:pt x="51" y="409"/>
                    </a:lnTo>
                    <a:lnTo>
                      <a:pt x="48" y="391"/>
                    </a:lnTo>
                    <a:lnTo>
                      <a:pt x="47" y="373"/>
                    </a:lnTo>
                    <a:lnTo>
                      <a:pt x="48" y="355"/>
                    </a:lnTo>
                    <a:lnTo>
                      <a:pt x="51" y="337"/>
                    </a:lnTo>
                    <a:lnTo>
                      <a:pt x="54" y="320"/>
                    </a:lnTo>
                    <a:lnTo>
                      <a:pt x="61" y="302"/>
                    </a:lnTo>
                    <a:lnTo>
                      <a:pt x="69" y="285"/>
                    </a:lnTo>
                    <a:lnTo>
                      <a:pt x="78" y="269"/>
                    </a:lnTo>
                    <a:lnTo>
                      <a:pt x="89" y="253"/>
                    </a:lnTo>
                    <a:lnTo>
                      <a:pt x="101" y="237"/>
                    </a:lnTo>
                    <a:lnTo>
                      <a:pt x="115" y="222"/>
                    </a:lnTo>
                    <a:lnTo>
                      <a:pt x="131" y="206"/>
                    </a:lnTo>
                    <a:lnTo>
                      <a:pt x="148" y="192"/>
                    </a:lnTo>
                    <a:lnTo>
                      <a:pt x="166" y="177"/>
                    </a:lnTo>
                    <a:lnTo>
                      <a:pt x="185" y="163"/>
                    </a:lnTo>
                    <a:lnTo>
                      <a:pt x="206" y="150"/>
                    </a:lnTo>
                    <a:lnTo>
                      <a:pt x="228" y="137"/>
                    </a:lnTo>
                    <a:lnTo>
                      <a:pt x="251" y="126"/>
                    </a:lnTo>
                    <a:lnTo>
                      <a:pt x="276" y="114"/>
                    </a:lnTo>
                    <a:lnTo>
                      <a:pt x="302" y="102"/>
                    </a:lnTo>
                    <a:lnTo>
                      <a:pt x="328" y="92"/>
                    </a:lnTo>
                    <a:lnTo>
                      <a:pt x="355" y="83"/>
                    </a:lnTo>
                    <a:lnTo>
                      <a:pt x="383" y="74"/>
                    </a:lnTo>
                    <a:lnTo>
                      <a:pt x="413" y="65"/>
                    </a:lnTo>
                    <a:lnTo>
                      <a:pt x="443" y="57"/>
                    </a:lnTo>
                    <a:lnTo>
                      <a:pt x="474" y="51"/>
                    </a:lnTo>
                    <a:lnTo>
                      <a:pt x="505" y="44"/>
                    </a:lnTo>
                    <a:lnTo>
                      <a:pt x="537" y="39"/>
                    </a:lnTo>
                    <a:lnTo>
                      <a:pt x="571" y="34"/>
                    </a:lnTo>
                    <a:lnTo>
                      <a:pt x="605" y="30"/>
                    </a:lnTo>
                    <a:lnTo>
                      <a:pt x="640" y="27"/>
                    </a:lnTo>
                    <a:lnTo>
                      <a:pt x="675" y="25"/>
                    </a:lnTo>
                    <a:lnTo>
                      <a:pt x="710" y="23"/>
                    </a:lnTo>
                    <a:lnTo>
                      <a:pt x="746" y="23"/>
                    </a:lnTo>
                    <a:lnTo>
                      <a:pt x="782" y="23"/>
                    </a:lnTo>
                    <a:lnTo>
                      <a:pt x="817" y="25"/>
                    </a:lnTo>
                    <a:lnTo>
                      <a:pt x="852" y="27"/>
                    </a:lnTo>
                    <a:lnTo>
                      <a:pt x="887" y="30"/>
                    </a:lnTo>
                    <a:lnTo>
                      <a:pt x="921" y="34"/>
                    </a:lnTo>
                    <a:lnTo>
                      <a:pt x="955" y="39"/>
                    </a:lnTo>
                    <a:lnTo>
                      <a:pt x="987" y="44"/>
                    </a:lnTo>
                    <a:lnTo>
                      <a:pt x="1018" y="51"/>
                    </a:lnTo>
                    <a:lnTo>
                      <a:pt x="1049" y="57"/>
                    </a:lnTo>
                    <a:lnTo>
                      <a:pt x="1079" y="65"/>
                    </a:lnTo>
                    <a:lnTo>
                      <a:pt x="1109" y="74"/>
                    </a:lnTo>
                    <a:lnTo>
                      <a:pt x="1137" y="83"/>
                    </a:lnTo>
                    <a:lnTo>
                      <a:pt x="1164" y="92"/>
                    </a:lnTo>
                    <a:lnTo>
                      <a:pt x="1190" y="102"/>
                    </a:lnTo>
                    <a:lnTo>
                      <a:pt x="1216" y="114"/>
                    </a:lnTo>
                    <a:lnTo>
                      <a:pt x="1241" y="126"/>
                    </a:lnTo>
                    <a:lnTo>
                      <a:pt x="1264" y="137"/>
                    </a:lnTo>
                    <a:lnTo>
                      <a:pt x="1286" y="150"/>
                    </a:lnTo>
                    <a:lnTo>
                      <a:pt x="1307" y="163"/>
                    </a:lnTo>
                    <a:lnTo>
                      <a:pt x="1326" y="177"/>
                    </a:lnTo>
                    <a:lnTo>
                      <a:pt x="1344" y="192"/>
                    </a:lnTo>
                    <a:lnTo>
                      <a:pt x="1361" y="206"/>
                    </a:lnTo>
                    <a:lnTo>
                      <a:pt x="1377" y="222"/>
                    </a:lnTo>
                    <a:lnTo>
                      <a:pt x="1391" y="237"/>
                    </a:lnTo>
                    <a:lnTo>
                      <a:pt x="1403" y="253"/>
                    </a:lnTo>
                    <a:lnTo>
                      <a:pt x="1414" y="269"/>
                    </a:lnTo>
                    <a:lnTo>
                      <a:pt x="1423" y="285"/>
                    </a:lnTo>
                    <a:lnTo>
                      <a:pt x="1431" y="302"/>
                    </a:lnTo>
                    <a:lnTo>
                      <a:pt x="1438" y="320"/>
                    </a:lnTo>
                    <a:lnTo>
                      <a:pt x="1441" y="337"/>
                    </a:lnTo>
                    <a:lnTo>
                      <a:pt x="1444" y="355"/>
                    </a:lnTo>
                    <a:lnTo>
                      <a:pt x="1445" y="373"/>
                    </a:lnTo>
                    <a:lnTo>
                      <a:pt x="1444" y="391"/>
                    </a:lnTo>
                    <a:lnTo>
                      <a:pt x="1441" y="409"/>
                    </a:lnTo>
                    <a:lnTo>
                      <a:pt x="1438" y="426"/>
                    </a:lnTo>
                    <a:lnTo>
                      <a:pt x="1431" y="444"/>
                    </a:lnTo>
                    <a:lnTo>
                      <a:pt x="1423" y="461"/>
                    </a:lnTo>
                    <a:lnTo>
                      <a:pt x="1414" y="477"/>
                    </a:lnTo>
                    <a:lnTo>
                      <a:pt x="1403" y="494"/>
                    </a:lnTo>
                    <a:lnTo>
                      <a:pt x="1391" y="509"/>
                    </a:lnTo>
                    <a:lnTo>
                      <a:pt x="1377" y="525"/>
                    </a:lnTo>
                    <a:lnTo>
                      <a:pt x="1361" y="540"/>
                    </a:lnTo>
                    <a:lnTo>
                      <a:pt x="1344" y="554"/>
                    </a:lnTo>
                    <a:lnTo>
                      <a:pt x="1326" y="569"/>
                    </a:lnTo>
                    <a:lnTo>
                      <a:pt x="1307" y="583"/>
                    </a:lnTo>
                    <a:lnTo>
                      <a:pt x="1286" y="596"/>
                    </a:lnTo>
                    <a:lnTo>
                      <a:pt x="1264" y="609"/>
                    </a:lnTo>
                    <a:lnTo>
                      <a:pt x="1241" y="621"/>
                    </a:lnTo>
                    <a:lnTo>
                      <a:pt x="1216" y="632"/>
                    </a:lnTo>
                    <a:lnTo>
                      <a:pt x="1190" y="644"/>
                    </a:lnTo>
                    <a:lnTo>
                      <a:pt x="1164" y="654"/>
                    </a:lnTo>
                    <a:lnTo>
                      <a:pt x="1137" y="663"/>
                    </a:lnTo>
                    <a:lnTo>
                      <a:pt x="1109" y="672"/>
                    </a:lnTo>
                    <a:lnTo>
                      <a:pt x="1079" y="681"/>
                    </a:lnTo>
                    <a:lnTo>
                      <a:pt x="1049" y="689"/>
                    </a:lnTo>
                    <a:lnTo>
                      <a:pt x="1018" y="696"/>
                    </a:lnTo>
                    <a:lnTo>
                      <a:pt x="987" y="702"/>
                    </a:lnTo>
                    <a:lnTo>
                      <a:pt x="955" y="707"/>
                    </a:lnTo>
                    <a:lnTo>
                      <a:pt x="921" y="713"/>
                    </a:lnTo>
                    <a:lnTo>
                      <a:pt x="887" y="716"/>
                    </a:lnTo>
                    <a:lnTo>
                      <a:pt x="852" y="719"/>
                    </a:lnTo>
                    <a:lnTo>
                      <a:pt x="817" y="722"/>
                    </a:lnTo>
                    <a:lnTo>
                      <a:pt x="782" y="723"/>
                    </a:lnTo>
                    <a:lnTo>
                      <a:pt x="746" y="723"/>
                    </a:lnTo>
                    <a:close/>
                  </a:path>
                </a:pathLst>
              </a:custGeom>
              <a:solidFill>
                <a:srgbClr val="EAEAEA"/>
              </a:solidFill>
              <a:ln w="9525">
                <a:noFill/>
                <a:round/>
                <a:headEnd/>
                <a:tailEnd/>
              </a:ln>
            </p:spPr>
            <p:txBody>
              <a:bodyPr/>
              <a:lstStyle/>
              <a:p>
                <a:endParaRPr lang="zh-CN" altLang="en-US"/>
              </a:p>
            </p:txBody>
          </p:sp>
          <p:sp>
            <p:nvSpPr>
              <p:cNvPr id="37913" name="Freeform 102"/>
              <p:cNvSpPr>
                <a:spLocks/>
              </p:cNvSpPr>
              <p:nvPr/>
            </p:nvSpPr>
            <p:spPr bwMode="auto">
              <a:xfrm>
                <a:off x="3773" y="1915"/>
                <a:ext cx="231" cy="116"/>
              </a:xfrm>
              <a:custGeom>
                <a:avLst/>
                <a:gdLst>
                  <a:gd name="T0" fmla="*/ 0 w 1398"/>
                  <a:gd name="T1" fmla="*/ 0 h 700"/>
                  <a:gd name="T2" fmla="*/ 0 w 1398"/>
                  <a:gd name="T3" fmla="*/ 0 h 700"/>
                  <a:gd name="T4" fmla="*/ 0 w 1398"/>
                  <a:gd name="T5" fmla="*/ 0 h 700"/>
                  <a:gd name="T6" fmla="*/ 0 w 1398"/>
                  <a:gd name="T7" fmla="*/ 0 h 700"/>
                  <a:gd name="T8" fmla="*/ 0 w 1398"/>
                  <a:gd name="T9" fmla="*/ 0 h 700"/>
                  <a:gd name="T10" fmla="*/ 0 w 1398"/>
                  <a:gd name="T11" fmla="*/ 0 h 700"/>
                  <a:gd name="T12" fmla="*/ 0 w 1398"/>
                  <a:gd name="T13" fmla="*/ 0 h 700"/>
                  <a:gd name="T14" fmla="*/ 0 w 1398"/>
                  <a:gd name="T15" fmla="*/ 0 h 700"/>
                  <a:gd name="T16" fmla="*/ 0 w 1398"/>
                  <a:gd name="T17" fmla="*/ 0 h 700"/>
                  <a:gd name="T18" fmla="*/ 0 w 1398"/>
                  <a:gd name="T19" fmla="*/ 0 h 700"/>
                  <a:gd name="T20" fmla="*/ 0 w 1398"/>
                  <a:gd name="T21" fmla="*/ 0 h 700"/>
                  <a:gd name="T22" fmla="*/ 0 w 1398"/>
                  <a:gd name="T23" fmla="*/ 0 h 700"/>
                  <a:gd name="T24" fmla="*/ 0 w 1398"/>
                  <a:gd name="T25" fmla="*/ 0 h 700"/>
                  <a:gd name="T26" fmla="*/ 0 w 1398"/>
                  <a:gd name="T27" fmla="*/ 0 h 700"/>
                  <a:gd name="T28" fmla="*/ 0 w 1398"/>
                  <a:gd name="T29" fmla="*/ 0 h 700"/>
                  <a:gd name="T30" fmla="*/ 0 w 1398"/>
                  <a:gd name="T31" fmla="*/ 0 h 700"/>
                  <a:gd name="T32" fmla="*/ 0 w 1398"/>
                  <a:gd name="T33" fmla="*/ 0 h 700"/>
                  <a:gd name="T34" fmla="*/ 0 w 1398"/>
                  <a:gd name="T35" fmla="*/ 0 h 700"/>
                  <a:gd name="T36" fmla="*/ 0 w 1398"/>
                  <a:gd name="T37" fmla="*/ 0 h 700"/>
                  <a:gd name="T38" fmla="*/ 0 w 1398"/>
                  <a:gd name="T39" fmla="*/ 0 h 700"/>
                  <a:gd name="T40" fmla="*/ 0 w 1398"/>
                  <a:gd name="T41" fmla="*/ 0 h 700"/>
                  <a:gd name="T42" fmla="*/ 0 w 1398"/>
                  <a:gd name="T43" fmla="*/ 0 h 700"/>
                  <a:gd name="T44" fmla="*/ 0 w 1398"/>
                  <a:gd name="T45" fmla="*/ 0 h 700"/>
                  <a:gd name="T46" fmla="*/ 0 w 1398"/>
                  <a:gd name="T47" fmla="*/ 0 h 700"/>
                  <a:gd name="T48" fmla="*/ 0 w 1398"/>
                  <a:gd name="T49" fmla="*/ 0 h 700"/>
                  <a:gd name="T50" fmla="*/ 0 w 1398"/>
                  <a:gd name="T51" fmla="*/ 0 h 700"/>
                  <a:gd name="T52" fmla="*/ 0 w 1398"/>
                  <a:gd name="T53" fmla="*/ 0 h 700"/>
                  <a:gd name="T54" fmla="*/ 0 w 1398"/>
                  <a:gd name="T55" fmla="*/ 0 h 700"/>
                  <a:gd name="T56" fmla="*/ 0 w 1398"/>
                  <a:gd name="T57" fmla="*/ 0 h 700"/>
                  <a:gd name="T58" fmla="*/ 0 w 1398"/>
                  <a:gd name="T59" fmla="*/ 0 h 700"/>
                  <a:gd name="T60" fmla="*/ 0 w 1398"/>
                  <a:gd name="T61" fmla="*/ 0 h 700"/>
                  <a:gd name="T62" fmla="*/ 0 w 1398"/>
                  <a:gd name="T63" fmla="*/ 0 h 700"/>
                  <a:gd name="T64" fmla="*/ 0 w 1398"/>
                  <a:gd name="T65" fmla="*/ 0 h 700"/>
                  <a:gd name="T66" fmla="*/ 0 w 1398"/>
                  <a:gd name="T67" fmla="*/ 0 h 700"/>
                  <a:gd name="T68" fmla="*/ 0 w 1398"/>
                  <a:gd name="T69" fmla="*/ 0 h 700"/>
                  <a:gd name="T70" fmla="*/ 0 w 1398"/>
                  <a:gd name="T71" fmla="*/ 0 h 700"/>
                  <a:gd name="T72" fmla="*/ 0 w 1398"/>
                  <a:gd name="T73" fmla="*/ 0 h 700"/>
                  <a:gd name="T74" fmla="*/ 0 w 1398"/>
                  <a:gd name="T75" fmla="*/ 0 h 700"/>
                  <a:gd name="T76" fmla="*/ 0 w 1398"/>
                  <a:gd name="T77" fmla="*/ 0 h 700"/>
                  <a:gd name="T78" fmla="*/ 0 w 1398"/>
                  <a:gd name="T79" fmla="*/ 0 h 700"/>
                  <a:gd name="T80" fmla="*/ 0 w 1398"/>
                  <a:gd name="T81" fmla="*/ 0 h 700"/>
                  <a:gd name="T82" fmla="*/ 0 w 1398"/>
                  <a:gd name="T83" fmla="*/ 0 h 700"/>
                  <a:gd name="T84" fmla="*/ 0 w 1398"/>
                  <a:gd name="T85" fmla="*/ 0 h 700"/>
                  <a:gd name="T86" fmla="*/ 0 w 1398"/>
                  <a:gd name="T87" fmla="*/ 0 h 7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98"/>
                  <a:gd name="T133" fmla="*/ 0 h 700"/>
                  <a:gd name="T134" fmla="*/ 1398 w 1398"/>
                  <a:gd name="T135" fmla="*/ 700 h 7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98" h="700">
                    <a:moveTo>
                      <a:pt x="1398" y="350"/>
                    </a:moveTo>
                    <a:lnTo>
                      <a:pt x="1398" y="350"/>
                    </a:lnTo>
                    <a:lnTo>
                      <a:pt x="1397" y="368"/>
                    </a:lnTo>
                    <a:lnTo>
                      <a:pt x="1394" y="386"/>
                    </a:lnTo>
                    <a:lnTo>
                      <a:pt x="1391" y="403"/>
                    </a:lnTo>
                    <a:lnTo>
                      <a:pt x="1384" y="421"/>
                    </a:lnTo>
                    <a:lnTo>
                      <a:pt x="1376" y="438"/>
                    </a:lnTo>
                    <a:lnTo>
                      <a:pt x="1367" y="454"/>
                    </a:lnTo>
                    <a:lnTo>
                      <a:pt x="1356" y="471"/>
                    </a:lnTo>
                    <a:lnTo>
                      <a:pt x="1344" y="486"/>
                    </a:lnTo>
                    <a:lnTo>
                      <a:pt x="1330" y="502"/>
                    </a:lnTo>
                    <a:lnTo>
                      <a:pt x="1314" y="517"/>
                    </a:lnTo>
                    <a:lnTo>
                      <a:pt x="1297" y="531"/>
                    </a:lnTo>
                    <a:lnTo>
                      <a:pt x="1279" y="546"/>
                    </a:lnTo>
                    <a:lnTo>
                      <a:pt x="1260" y="560"/>
                    </a:lnTo>
                    <a:lnTo>
                      <a:pt x="1239" y="573"/>
                    </a:lnTo>
                    <a:lnTo>
                      <a:pt x="1217" y="586"/>
                    </a:lnTo>
                    <a:lnTo>
                      <a:pt x="1194" y="598"/>
                    </a:lnTo>
                    <a:lnTo>
                      <a:pt x="1169" y="609"/>
                    </a:lnTo>
                    <a:lnTo>
                      <a:pt x="1143" y="621"/>
                    </a:lnTo>
                    <a:lnTo>
                      <a:pt x="1117" y="631"/>
                    </a:lnTo>
                    <a:lnTo>
                      <a:pt x="1090" y="640"/>
                    </a:lnTo>
                    <a:lnTo>
                      <a:pt x="1062" y="649"/>
                    </a:lnTo>
                    <a:lnTo>
                      <a:pt x="1032" y="658"/>
                    </a:lnTo>
                    <a:lnTo>
                      <a:pt x="1002" y="666"/>
                    </a:lnTo>
                    <a:lnTo>
                      <a:pt x="971" y="673"/>
                    </a:lnTo>
                    <a:lnTo>
                      <a:pt x="940" y="679"/>
                    </a:lnTo>
                    <a:lnTo>
                      <a:pt x="908" y="684"/>
                    </a:lnTo>
                    <a:lnTo>
                      <a:pt x="874" y="690"/>
                    </a:lnTo>
                    <a:lnTo>
                      <a:pt x="840" y="693"/>
                    </a:lnTo>
                    <a:lnTo>
                      <a:pt x="805" y="696"/>
                    </a:lnTo>
                    <a:lnTo>
                      <a:pt x="770" y="699"/>
                    </a:lnTo>
                    <a:lnTo>
                      <a:pt x="735" y="700"/>
                    </a:lnTo>
                    <a:lnTo>
                      <a:pt x="699" y="700"/>
                    </a:lnTo>
                    <a:lnTo>
                      <a:pt x="663" y="700"/>
                    </a:lnTo>
                    <a:lnTo>
                      <a:pt x="628" y="699"/>
                    </a:lnTo>
                    <a:lnTo>
                      <a:pt x="593" y="696"/>
                    </a:lnTo>
                    <a:lnTo>
                      <a:pt x="558" y="693"/>
                    </a:lnTo>
                    <a:lnTo>
                      <a:pt x="524" y="690"/>
                    </a:lnTo>
                    <a:lnTo>
                      <a:pt x="490" y="684"/>
                    </a:lnTo>
                    <a:lnTo>
                      <a:pt x="458" y="679"/>
                    </a:lnTo>
                    <a:lnTo>
                      <a:pt x="427" y="673"/>
                    </a:lnTo>
                    <a:lnTo>
                      <a:pt x="396" y="666"/>
                    </a:lnTo>
                    <a:lnTo>
                      <a:pt x="366" y="658"/>
                    </a:lnTo>
                    <a:lnTo>
                      <a:pt x="336" y="649"/>
                    </a:lnTo>
                    <a:lnTo>
                      <a:pt x="308" y="640"/>
                    </a:lnTo>
                    <a:lnTo>
                      <a:pt x="281" y="631"/>
                    </a:lnTo>
                    <a:lnTo>
                      <a:pt x="255" y="621"/>
                    </a:lnTo>
                    <a:lnTo>
                      <a:pt x="229" y="609"/>
                    </a:lnTo>
                    <a:lnTo>
                      <a:pt x="204" y="598"/>
                    </a:lnTo>
                    <a:lnTo>
                      <a:pt x="181" y="586"/>
                    </a:lnTo>
                    <a:lnTo>
                      <a:pt x="159" y="573"/>
                    </a:lnTo>
                    <a:lnTo>
                      <a:pt x="138" y="560"/>
                    </a:lnTo>
                    <a:lnTo>
                      <a:pt x="119" y="546"/>
                    </a:lnTo>
                    <a:lnTo>
                      <a:pt x="101" y="531"/>
                    </a:lnTo>
                    <a:lnTo>
                      <a:pt x="84" y="517"/>
                    </a:lnTo>
                    <a:lnTo>
                      <a:pt x="68" y="502"/>
                    </a:lnTo>
                    <a:lnTo>
                      <a:pt x="54" y="486"/>
                    </a:lnTo>
                    <a:lnTo>
                      <a:pt x="42" y="471"/>
                    </a:lnTo>
                    <a:lnTo>
                      <a:pt x="31" y="454"/>
                    </a:lnTo>
                    <a:lnTo>
                      <a:pt x="22" y="438"/>
                    </a:lnTo>
                    <a:lnTo>
                      <a:pt x="14" y="421"/>
                    </a:lnTo>
                    <a:lnTo>
                      <a:pt x="7" y="403"/>
                    </a:lnTo>
                    <a:lnTo>
                      <a:pt x="4" y="386"/>
                    </a:lnTo>
                    <a:lnTo>
                      <a:pt x="1" y="368"/>
                    </a:lnTo>
                    <a:lnTo>
                      <a:pt x="0" y="350"/>
                    </a:lnTo>
                    <a:lnTo>
                      <a:pt x="1" y="332"/>
                    </a:lnTo>
                    <a:lnTo>
                      <a:pt x="4" y="314"/>
                    </a:lnTo>
                    <a:lnTo>
                      <a:pt x="7" y="297"/>
                    </a:lnTo>
                    <a:lnTo>
                      <a:pt x="14" y="279"/>
                    </a:lnTo>
                    <a:lnTo>
                      <a:pt x="22" y="262"/>
                    </a:lnTo>
                    <a:lnTo>
                      <a:pt x="31" y="246"/>
                    </a:lnTo>
                    <a:lnTo>
                      <a:pt x="42" y="230"/>
                    </a:lnTo>
                    <a:lnTo>
                      <a:pt x="54" y="214"/>
                    </a:lnTo>
                    <a:lnTo>
                      <a:pt x="68" y="199"/>
                    </a:lnTo>
                    <a:lnTo>
                      <a:pt x="84" y="183"/>
                    </a:lnTo>
                    <a:lnTo>
                      <a:pt x="101" y="169"/>
                    </a:lnTo>
                    <a:lnTo>
                      <a:pt x="119" y="154"/>
                    </a:lnTo>
                    <a:lnTo>
                      <a:pt x="138" y="140"/>
                    </a:lnTo>
                    <a:lnTo>
                      <a:pt x="159" y="127"/>
                    </a:lnTo>
                    <a:lnTo>
                      <a:pt x="181" y="114"/>
                    </a:lnTo>
                    <a:lnTo>
                      <a:pt x="204" y="103"/>
                    </a:lnTo>
                    <a:lnTo>
                      <a:pt x="229" y="91"/>
                    </a:lnTo>
                    <a:lnTo>
                      <a:pt x="255" y="79"/>
                    </a:lnTo>
                    <a:lnTo>
                      <a:pt x="281" y="69"/>
                    </a:lnTo>
                    <a:lnTo>
                      <a:pt x="308" y="60"/>
                    </a:lnTo>
                    <a:lnTo>
                      <a:pt x="336" y="51"/>
                    </a:lnTo>
                    <a:lnTo>
                      <a:pt x="366" y="42"/>
                    </a:lnTo>
                    <a:lnTo>
                      <a:pt x="396" y="34"/>
                    </a:lnTo>
                    <a:lnTo>
                      <a:pt x="427" y="28"/>
                    </a:lnTo>
                    <a:lnTo>
                      <a:pt x="458" y="21"/>
                    </a:lnTo>
                    <a:lnTo>
                      <a:pt x="490" y="16"/>
                    </a:lnTo>
                    <a:lnTo>
                      <a:pt x="524" y="11"/>
                    </a:lnTo>
                    <a:lnTo>
                      <a:pt x="558" y="7"/>
                    </a:lnTo>
                    <a:lnTo>
                      <a:pt x="593" y="4"/>
                    </a:lnTo>
                    <a:lnTo>
                      <a:pt x="628" y="2"/>
                    </a:lnTo>
                    <a:lnTo>
                      <a:pt x="663" y="0"/>
                    </a:lnTo>
                    <a:lnTo>
                      <a:pt x="699" y="0"/>
                    </a:lnTo>
                    <a:lnTo>
                      <a:pt x="735" y="0"/>
                    </a:lnTo>
                    <a:lnTo>
                      <a:pt x="770" y="2"/>
                    </a:lnTo>
                    <a:lnTo>
                      <a:pt x="805" y="4"/>
                    </a:lnTo>
                    <a:lnTo>
                      <a:pt x="840" y="7"/>
                    </a:lnTo>
                    <a:lnTo>
                      <a:pt x="874" y="11"/>
                    </a:lnTo>
                    <a:lnTo>
                      <a:pt x="908" y="16"/>
                    </a:lnTo>
                    <a:lnTo>
                      <a:pt x="940" y="21"/>
                    </a:lnTo>
                    <a:lnTo>
                      <a:pt x="971" y="28"/>
                    </a:lnTo>
                    <a:lnTo>
                      <a:pt x="1002" y="34"/>
                    </a:lnTo>
                    <a:lnTo>
                      <a:pt x="1032" y="42"/>
                    </a:lnTo>
                    <a:lnTo>
                      <a:pt x="1062" y="51"/>
                    </a:lnTo>
                    <a:lnTo>
                      <a:pt x="1090" y="60"/>
                    </a:lnTo>
                    <a:lnTo>
                      <a:pt x="1117" y="69"/>
                    </a:lnTo>
                    <a:lnTo>
                      <a:pt x="1143" y="79"/>
                    </a:lnTo>
                    <a:lnTo>
                      <a:pt x="1169" y="91"/>
                    </a:lnTo>
                    <a:lnTo>
                      <a:pt x="1194" y="103"/>
                    </a:lnTo>
                    <a:lnTo>
                      <a:pt x="1217" y="114"/>
                    </a:lnTo>
                    <a:lnTo>
                      <a:pt x="1239" y="127"/>
                    </a:lnTo>
                    <a:lnTo>
                      <a:pt x="1260" y="140"/>
                    </a:lnTo>
                    <a:lnTo>
                      <a:pt x="1279" y="154"/>
                    </a:lnTo>
                    <a:lnTo>
                      <a:pt x="1297" y="169"/>
                    </a:lnTo>
                    <a:lnTo>
                      <a:pt x="1314" y="183"/>
                    </a:lnTo>
                    <a:lnTo>
                      <a:pt x="1330" y="199"/>
                    </a:lnTo>
                    <a:lnTo>
                      <a:pt x="1344" y="214"/>
                    </a:lnTo>
                    <a:lnTo>
                      <a:pt x="1356" y="230"/>
                    </a:lnTo>
                    <a:lnTo>
                      <a:pt x="1367" y="246"/>
                    </a:lnTo>
                    <a:lnTo>
                      <a:pt x="1376" y="262"/>
                    </a:lnTo>
                    <a:lnTo>
                      <a:pt x="1384" y="279"/>
                    </a:lnTo>
                    <a:lnTo>
                      <a:pt x="1391" y="297"/>
                    </a:lnTo>
                    <a:lnTo>
                      <a:pt x="1394" y="314"/>
                    </a:lnTo>
                    <a:lnTo>
                      <a:pt x="1397" y="332"/>
                    </a:lnTo>
                    <a:lnTo>
                      <a:pt x="1398" y="350"/>
                    </a:lnTo>
                    <a:close/>
                  </a:path>
                </a:pathLst>
              </a:custGeom>
              <a:gradFill rotWithShape="1">
                <a:gsLst>
                  <a:gs pos="0">
                    <a:srgbClr val="3F3F3F"/>
                  </a:gs>
                  <a:gs pos="100000">
                    <a:srgbClr val="000000"/>
                  </a:gs>
                </a:gsLst>
                <a:lin ang="5400000" scaled="1"/>
              </a:gradFill>
              <a:ln w="9525">
                <a:noFill/>
                <a:round/>
                <a:headEnd/>
                <a:tailEnd/>
              </a:ln>
            </p:spPr>
            <p:txBody>
              <a:bodyPr/>
              <a:lstStyle/>
              <a:p>
                <a:endParaRPr lang="zh-CN" altLang="en-US"/>
              </a:p>
            </p:txBody>
          </p:sp>
        </p:grpSp>
      </p:grpSp>
      <p:sp>
        <p:nvSpPr>
          <p:cNvPr id="96" name="Text Box 81"/>
          <p:cNvSpPr txBox="1">
            <a:spLocks noChangeArrowheads="1"/>
          </p:cNvSpPr>
          <p:nvPr/>
        </p:nvSpPr>
        <p:spPr bwMode="auto">
          <a:xfrm>
            <a:off x="1497013" y="2878138"/>
            <a:ext cx="1951037" cy="396875"/>
          </a:xfrm>
          <a:prstGeom prst="rect">
            <a:avLst/>
          </a:prstGeom>
          <a:noFill/>
          <a:ln w="9525">
            <a:noFill/>
            <a:miter lim="800000"/>
            <a:headEnd/>
            <a:tailEnd/>
          </a:ln>
        </p:spPr>
        <p:txBody>
          <a:bodyPr>
            <a:spAutoFit/>
          </a:bodyPr>
          <a:lstStyle/>
          <a:p>
            <a:pPr algn="ctr"/>
            <a:r>
              <a:rPr kumimoji="1" lang="zh-CN" altLang="en-US" sz="2000">
                <a:latin typeface="微软雅黑" pitchFamily="34" charset="-122"/>
                <a:ea typeface="微软雅黑" pitchFamily="34" charset="-122"/>
              </a:rPr>
              <a:t>添加文本内容</a:t>
            </a:r>
            <a:endParaRPr kumimoji="1" lang="en-US" altLang="ko-KR" sz="2000">
              <a:latin typeface="微软雅黑" pitchFamily="34" charset="-122"/>
              <a:ea typeface="微软雅黑" pitchFamily="34" charset="-122"/>
            </a:endParaRPr>
          </a:p>
        </p:txBody>
      </p:sp>
      <p:sp>
        <p:nvSpPr>
          <p:cNvPr id="97" name="Text Box 82"/>
          <p:cNvSpPr txBox="1">
            <a:spLocks noChangeArrowheads="1"/>
          </p:cNvSpPr>
          <p:nvPr/>
        </p:nvSpPr>
        <p:spPr bwMode="auto">
          <a:xfrm>
            <a:off x="2478088" y="1211263"/>
            <a:ext cx="1109662" cy="336550"/>
          </a:xfrm>
          <a:prstGeom prst="rect">
            <a:avLst/>
          </a:prstGeom>
          <a:noFill/>
          <a:ln w="9525">
            <a:noFill/>
            <a:miter lim="800000"/>
            <a:headEnd/>
            <a:tailEnd/>
          </a:ln>
        </p:spPr>
        <p:txBody>
          <a:bodyPr>
            <a:spAutoFit/>
          </a:bodyPr>
          <a:lstStyle/>
          <a:p>
            <a:pPr algn="ctr"/>
            <a:r>
              <a:rPr kumimoji="1" lang="zh-CN" altLang="en-US" sz="1600">
                <a:solidFill>
                  <a:schemeClr val="bg1"/>
                </a:solidFill>
                <a:latin typeface="微软雅黑" pitchFamily="34" charset="-122"/>
                <a:ea typeface="微软雅黑" pitchFamily="34" charset="-122"/>
              </a:rPr>
              <a:t>文本内容</a:t>
            </a:r>
            <a:endParaRPr kumimoji="1" lang="en-US" altLang="ko-KR" sz="1600">
              <a:solidFill>
                <a:schemeClr val="bg1"/>
              </a:solidFill>
              <a:latin typeface="微软雅黑" pitchFamily="34" charset="-122"/>
              <a:ea typeface="微软雅黑" pitchFamily="34" charset="-122"/>
            </a:endParaRPr>
          </a:p>
        </p:txBody>
      </p:sp>
      <p:grpSp>
        <p:nvGrpSpPr>
          <p:cNvPr id="98" name="组合 97"/>
          <p:cNvGrpSpPr>
            <a:grpSpLocks/>
          </p:cNvGrpSpPr>
          <p:nvPr/>
        </p:nvGrpSpPr>
        <p:grpSpPr bwMode="auto">
          <a:xfrm>
            <a:off x="6181725" y="2084388"/>
            <a:ext cx="434975" cy="436562"/>
            <a:chOff x="5975351" y="2710658"/>
            <a:chExt cx="407988" cy="461962"/>
          </a:xfrm>
        </p:grpSpPr>
        <p:sp>
          <p:nvSpPr>
            <p:cNvPr id="99" name="Oval 87"/>
            <p:cNvSpPr>
              <a:spLocks noChangeArrowheads="1"/>
            </p:cNvSpPr>
            <p:nvPr/>
          </p:nvSpPr>
          <p:spPr bwMode="auto">
            <a:xfrm>
              <a:off x="5975351" y="3038231"/>
              <a:ext cx="391609" cy="134389"/>
            </a:xfrm>
            <a:prstGeom prst="ellipse">
              <a:avLst/>
            </a:prstGeom>
            <a:gradFill rotWithShape="1">
              <a:gsLst>
                <a:gs pos="0">
                  <a:schemeClr val="tx1">
                    <a:alpha val="50000"/>
                  </a:schemeClr>
                </a:gs>
                <a:gs pos="100000">
                  <a:schemeClr val="tx1">
                    <a:gamma/>
                    <a:shade val="46275"/>
                    <a:invGamma/>
                    <a:alpha val="0"/>
                  </a:schemeClr>
                </a:gs>
              </a:gsLst>
              <a:path path="shape">
                <a:fillToRect l="50000" t="50000" r="50000" b="50000"/>
              </a:path>
            </a:gradFill>
            <a:ln w="31750" cap="rnd" algn="ctr">
              <a:noFill/>
              <a:prstDash val="sysDot"/>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grpSp>
          <p:nvGrpSpPr>
            <p:cNvPr id="37904" name="Group 94"/>
            <p:cNvGrpSpPr>
              <a:grpSpLocks/>
            </p:cNvGrpSpPr>
            <p:nvPr/>
          </p:nvGrpSpPr>
          <p:grpSpPr bwMode="auto">
            <a:xfrm>
              <a:off x="5975351" y="2710658"/>
              <a:ext cx="407988" cy="407988"/>
              <a:chOff x="2335" y="1139"/>
              <a:chExt cx="1089" cy="1089"/>
            </a:xfrm>
          </p:grpSpPr>
          <p:sp>
            <p:nvSpPr>
              <p:cNvPr id="37905" name="Oval 95"/>
              <p:cNvSpPr>
                <a:spLocks noChangeArrowheads="1"/>
              </p:cNvSpPr>
              <p:nvPr/>
            </p:nvSpPr>
            <p:spPr bwMode="auto">
              <a:xfrm>
                <a:off x="2335" y="1139"/>
                <a:ext cx="1089" cy="1089"/>
              </a:xfrm>
              <a:prstGeom prst="ellipse">
                <a:avLst/>
              </a:prstGeom>
              <a:gradFill rotWithShape="1">
                <a:gsLst>
                  <a:gs pos="0">
                    <a:srgbClr val="FFC800"/>
                  </a:gs>
                  <a:gs pos="100000">
                    <a:srgbClr val="FF6400"/>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06" name="Group 96"/>
              <p:cNvGrpSpPr>
                <a:grpSpLocks/>
              </p:cNvGrpSpPr>
              <p:nvPr/>
            </p:nvGrpSpPr>
            <p:grpSpPr bwMode="auto">
              <a:xfrm>
                <a:off x="2426" y="1169"/>
                <a:ext cx="908" cy="296"/>
                <a:chOff x="1431" y="1843"/>
                <a:chExt cx="907" cy="295"/>
              </a:xfrm>
            </p:grpSpPr>
            <p:sp>
              <p:nvSpPr>
                <p:cNvPr id="103" name="Freeform 97"/>
                <p:cNvSpPr>
                  <a:spLocks/>
                </p:cNvSpPr>
                <p:nvPr/>
              </p:nvSpPr>
              <p:spPr bwMode="auto">
                <a:xfrm>
                  <a:off x="1427" y="1844"/>
                  <a:ext cx="862" cy="295"/>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08" name="Oval 98"/>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randombar(horizontal)">
                                      <p:cBhvr>
                                        <p:cTn id="11" dur="500"/>
                                        <p:tgtEl>
                                          <p:spTgt spid="9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wipe(down)">
                                      <p:cBhvr>
                                        <p:cTn id="15" dur="500"/>
                                        <p:tgtEl>
                                          <p:spTgt spid="9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par>
                          <p:cTn id="29" fill="hold">
                            <p:stCondLst>
                              <p:cond delay="1500"/>
                            </p:stCondLst>
                            <p:childTnLst>
                              <p:par>
                                <p:cTn id="30" presetID="26"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80">
                                          <p:stCondLst>
                                            <p:cond delay="0"/>
                                          </p:stCondLst>
                                        </p:cTn>
                                        <p:tgtEl>
                                          <p:spTgt spid="24"/>
                                        </p:tgtEl>
                                      </p:cBhvr>
                                    </p:animEffect>
                                    <p:anim calcmode="lin" valueType="num">
                                      <p:cBhvr>
                                        <p:cTn id="33"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8" dur="26">
                                          <p:stCondLst>
                                            <p:cond delay="650"/>
                                          </p:stCondLst>
                                        </p:cTn>
                                        <p:tgtEl>
                                          <p:spTgt spid="24"/>
                                        </p:tgtEl>
                                      </p:cBhvr>
                                      <p:to x="100000" y="60000"/>
                                    </p:animScale>
                                    <p:animScale>
                                      <p:cBhvr>
                                        <p:cTn id="39" dur="166" decel="50000">
                                          <p:stCondLst>
                                            <p:cond delay="676"/>
                                          </p:stCondLst>
                                        </p:cTn>
                                        <p:tgtEl>
                                          <p:spTgt spid="24"/>
                                        </p:tgtEl>
                                      </p:cBhvr>
                                      <p:to x="100000" y="100000"/>
                                    </p:animScale>
                                    <p:animScale>
                                      <p:cBhvr>
                                        <p:cTn id="40" dur="26">
                                          <p:stCondLst>
                                            <p:cond delay="1312"/>
                                          </p:stCondLst>
                                        </p:cTn>
                                        <p:tgtEl>
                                          <p:spTgt spid="24"/>
                                        </p:tgtEl>
                                      </p:cBhvr>
                                      <p:to x="100000" y="80000"/>
                                    </p:animScale>
                                    <p:animScale>
                                      <p:cBhvr>
                                        <p:cTn id="41" dur="166" decel="50000">
                                          <p:stCondLst>
                                            <p:cond delay="1338"/>
                                          </p:stCondLst>
                                        </p:cTn>
                                        <p:tgtEl>
                                          <p:spTgt spid="24"/>
                                        </p:tgtEl>
                                      </p:cBhvr>
                                      <p:to x="100000" y="100000"/>
                                    </p:animScale>
                                    <p:animScale>
                                      <p:cBhvr>
                                        <p:cTn id="42" dur="26">
                                          <p:stCondLst>
                                            <p:cond delay="1642"/>
                                          </p:stCondLst>
                                        </p:cTn>
                                        <p:tgtEl>
                                          <p:spTgt spid="24"/>
                                        </p:tgtEl>
                                      </p:cBhvr>
                                      <p:to x="100000" y="90000"/>
                                    </p:animScale>
                                    <p:animScale>
                                      <p:cBhvr>
                                        <p:cTn id="43" dur="166" decel="50000">
                                          <p:stCondLst>
                                            <p:cond delay="1668"/>
                                          </p:stCondLst>
                                        </p:cTn>
                                        <p:tgtEl>
                                          <p:spTgt spid="24"/>
                                        </p:tgtEl>
                                      </p:cBhvr>
                                      <p:to x="100000" y="100000"/>
                                    </p:animScale>
                                    <p:animScale>
                                      <p:cBhvr>
                                        <p:cTn id="44" dur="26">
                                          <p:stCondLst>
                                            <p:cond delay="1808"/>
                                          </p:stCondLst>
                                        </p:cTn>
                                        <p:tgtEl>
                                          <p:spTgt spid="24"/>
                                        </p:tgtEl>
                                      </p:cBhvr>
                                      <p:to x="100000" y="95000"/>
                                    </p:animScale>
                                    <p:animScale>
                                      <p:cBhvr>
                                        <p:cTn id="45" dur="166" decel="50000">
                                          <p:stCondLst>
                                            <p:cond delay="1834"/>
                                          </p:stCondLst>
                                        </p:cTn>
                                        <p:tgtEl>
                                          <p:spTgt spid="24"/>
                                        </p:tgtEl>
                                      </p:cBhvr>
                                      <p:to x="100000" y="100000"/>
                                    </p:animScale>
                                  </p:childTnLst>
                                </p:cTn>
                              </p:par>
                              <p:par>
                                <p:cTn id="46" presetID="26" presetClass="entr" presetSubtype="0" fill="hold" nodeType="withEffect">
                                  <p:stCondLst>
                                    <p:cond delay="25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80">
                                          <p:stCondLst>
                                            <p:cond delay="0"/>
                                          </p:stCondLst>
                                        </p:cTn>
                                        <p:tgtEl>
                                          <p:spTgt spid="4"/>
                                        </p:tgtEl>
                                      </p:cBhvr>
                                    </p:animEffect>
                                    <p:anim calcmode="lin" valueType="num">
                                      <p:cBhvr>
                                        <p:cTn id="4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4" dur="26">
                                          <p:stCondLst>
                                            <p:cond delay="650"/>
                                          </p:stCondLst>
                                        </p:cTn>
                                        <p:tgtEl>
                                          <p:spTgt spid="4"/>
                                        </p:tgtEl>
                                      </p:cBhvr>
                                      <p:to x="100000" y="60000"/>
                                    </p:animScale>
                                    <p:animScale>
                                      <p:cBhvr>
                                        <p:cTn id="55" dur="166" decel="50000">
                                          <p:stCondLst>
                                            <p:cond delay="676"/>
                                          </p:stCondLst>
                                        </p:cTn>
                                        <p:tgtEl>
                                          <p:spTgt spid="4"/>
                                        </p:tgtEl>
                                      </p:cBhvr>
                                      <p:to x="100000" y="100000"/>
                                    </p:animScale>
                                    <p:animScale>
                                      <p:cBhvr>
                                        <p:cTn id="56" dur="26">
                                          <p:stCondLst>
                                            <p:cond delay="1312"/>
                                          </p:stCondLst>
                                        </p:cTn>
                                        <p:tgtEl>
                                          <p:spTgt spid="4"/>
                                        </p:tgtEl>
                                      </p:cBhvr>
                                      <p:to x="100000" y="80000"/>
                                    </p:animScale>
                                    <p:animScale>
                                      <p:cBhvr>
                                        <p:cTn id="57" dur="166" decel="50000">
                                          <p:stCondLst>
                                            <p:cond delay="1338"/>
                                          </p:stCondLst>
                                        </p:cTn>
                                        <p:tgtEl>
                                          <p:spTgt spid="4"/>
                                        </p:tgtEl>
                                      </p:cBhvr>
                                      <p:to x="100000" y="100000"/>
                                    </p:animScale>
                                    <p:animScale>
                                      <p:cBhvr>
                                        <p:cTn id="58" dur="26">
                                          <p:stCondLst>
                                            <p:cond delay="1642"/>
                                          </p:stCondLst>
                                        </p:cTn>
                                        <p:tgtEl>
                                          <p:spTgt spid="4"/>
                                        </p:tgtEl>
                                      </p:cBhvr>
                                      <p:to x="100000" y="90000"/>
                                    </p:animScale>
                                    <p:animScale>
                                      <p:cBhvr>
                                        <p:cTn id="59" dur="166" decel="50000">
                                          <p:stCondLst>
                                            <p:cond delay="1668"/>
                                          </p:stCondLst>
                                        </p:cTn>
                                        <p:tgtEl>
                                          <p:spTgt spid="4"/>
                                        </p:tgtEl>
                                      </p:cBhvr>
                                      <p:to x="100000" y="100000"/>
                                    </p:animScale>
                                    <p:animScale>
                                      <p:cBhvr>
                                        <p:cTn id="60" dur="26">
                                          <p:stCondLst>
                                            <p:cond delay="1808"/>
                                          </p:stCondLst>
                                        </p:cTn>
                                        <p:tgtEl>
                                          <p:spTgt spid="4"/>
                                        </p:tgtEl>
                                      </p:cBhvr>
                                      <p:to x="100000" y="95000"/>
                                    </p:animScale>
                                    <p:animScale>
                                      <p:cBhvr>
                                        <p:cTn id="61" dur="166" decel="50000">
                                          <p:stCondLst>
                                            <p:cond delay="1834"/>
                                          </p:stCondLst>
                                        </p:cTn>
                                        <p:tgtEl>
                                          <p:spTgt spid="4"/>
                                        </p:tgtEl>
                                      </p:cBhvr>
                                      <p:to x="100000" y="100000"/>
                                    </p:animScale>
                                  </p:childTnLst>
                                </p:cTn>
                              </p:par>
                              <p:par>
                                <p:cTn id="62" presetID="26" presetClass="entr" presetSubtype="0" fill="hold" nodeType="withEffect">
                                  <p:stCondLst>
                                    <p:cond delay="500"/>
                                  </p:stCondLst>
                                  <p:childTnLst>
                                    <p:set>
                                      <p:cBhvr>
                                        <p:cTn id="63" dur="1" fill="hold">
                                          <p:stCondLst>
                                            <p:cond delay="0"/>
                                          </p:stCondLst>
                                        </p:cTn>
                                        <p:tgtEl>
                                          <p:spTgt spid="17"/>
                                        </p:tgtEl>
                                        <p:attrNameLst>
                                          <p:attrName>style.visibility</p:attrName>
                                        </p:attrNameLst>
                                      </p:cBhvr>
                                      <p:to>
                                        <p:strVal val="visible"/>
                                      </p:to>
                                    </p:set>
                                    <p:animEffect transition="in" filter="wipe(down)">
                                      <p:cBhvr>
                                        <p:cTn id="64" dur="580">
                                          <p:stCondLst>
                                            <p:cond delay="0"/>
                                          </p:stCondLst>
                                        </p:cTn>
                                        <p:tgtEl>
                                          <p:spTgt spid="17"/>
                                        </p:tgtEl>
                                      </p:cBhvr>
                                    </p:animEffect>
                                    <p:anim calcmode="lin" valueType="num">
                                      <p:cBhvr>
                                        <p:cTn id="6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0" dur="26">
                                          <p:stCondLst>
                                            <p:cond delay="650"/>
                                          </p:stCondLst>
                                        </p:cTn>
                                        <p:tgtEl>
                                          <p:spTgt spid="17"/>
                                        </p:tgtEl>
                                      </p:cBhvr>
                                      <p:to x="100000" y="60000"/>
                                    </p:animScale>
                                    <p:animScale>
                                      <p:cBhvr>
                                        <p:cTn id="71" dur="166" decel="50000">
                                          <p:stCondLst>
                                            <p:cond delay="676"/>
                                          </p:stCondLst>
                                        </p:cTn>
                                        <p:tgtEl>
                                          <p:spTgt spid="17"/>
                                        </p:tgtEl>
                                      </p:cBhvr>
                                      <p:to x="100000" y="100000"/>
                                    </p:animScale>
                                    <p:animScale>
                                      <p:cBhvr>
                                        <p:cTn id="72" dur="26">
                                          <p:stCondLst>
                                            <p:cond delay="1312"/>
                                          </p:stCondLst>
                                        </p:cTn>
                                        <p:tgtEl>
                                          <p:spTgt spid="17"/>
                                        </p:tgtEl>
                                      </p:cBhvr>
                                      <p:to x="100000" y="80000"/>
                                    </p:animScale>
                                    <p:animScale>
                                      <p:cBhvr>
                                        <p:cTn id="73" dur="166" decel="50000">
                                          <p:stCondLst>
                                            <p:cond delay="1338"/>
                                          </p:stCondLst>
                                        </p:cTn>
                                        <p:tgtEl>
                                          <p:spTgt spid="17"/>
                                        </p:tgtEl>
                                      </p:cBhvr>
                                      <p:to x="100000" y="100000"/>
                                    </p:animScale>
                                    <p:animScale>
                                      <p:cBhvr>
                                        <p:cTn id="74" dur="26">
                                          <p:stCondLst>
                                            <p:cond delay="1642"/>
                                          </p:stCondLst>
                                        </p:cTn>
                                        <p:tgtEl>
                                          <p:spTgt spid="17"/>
                                        </p:tgtEl>
                                      </p:cBhvr>
                                      <p:to x="100000" y="90000"/>
                                    </p:animScale>
                                    <p:animScale>
                                      <p:cBhvr>
                                        <p:cTn id="75" dur="166" decel="50000">
                                          <p:stCondLst>
                                            <p:cond delay="1668"/>
                                          </p:stCondLst>
                                        </p:cTn>
                                        <p:tgtEl>
                                          <p:spTgt spid="17"/>
                                        </p:tgtEl>
                                      </p:cBhvr>
                                      <p:to x="100000" y="100000"/>
                                    </p:animScale>
                                    <p:animScale>
                                      <p:cBhvr>
                                        <p:cTn id="76" dur="26">
                                          <p:stCondLst>
                                            <p:cond delay="1808"/>
                                          </p:stCondLst>
                                        </p:cTn>
                                        <p:tgtEl>
                                          <p:spTgt spid="17"/>
                                        </p:tgtEl>
                                      </p:cBhvr>
                                      <p:to x="100000" y="95000"/>
                                    </p:animScale>
                                    <p:animScale>
                                      <p:cBhvr>
                                        <p:cTn id="77" dur="166" decel="50000">
                                          <p:stCondLst>
                                            <p:cond delay="1834"/>
                                          </p:stCondLst>
                                        </p:cTn>
                                        <p:tgtEl>
                                          <p:spTgt spid="17"/>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wipe(left)">
                                      <p:cBhvr>
                                        <p:cTn id="82" dur="500"/>
                                        <p:tgtEl>
                                          <p:spTgt spid="81"/>
                                        </p:tgtEl>
                                      </p:cBhvr>
                                    </p:animEffect>
                                  </p:childTnLst>
                                </p:cTn>
                              </p:par>
                            </p:childTnLst>
                          </p:cTn>
                        </p:par>
                        <p:par>
                          <p:cTn id="83" fill="hold">
                            <p:stCondLst>
                              <p:cond delay="500"/>
                            </p:stCondLst>
                            <p:childTnLst>
                              <p:par>
                                <p:cTn id="84" presetID="53" presetClass="entr" presetSubtype="16" fill="hold" nodeType="afterEffect">
                                  <p:stCondLst>
                                    <p:cond delay="0"/>
                                  </p:stCondLst>
                                  <p:childTnLst>
                                    <p:set>
                                      <p:cBhvr>
                                        <p:cTn id="85" dur="1" fill="hold">
                                          <p:stCondLst>
                                            <p:cond delay="0"/>
                                          </p:stCondLst>
                                        </p:cTn>
                                        <p:tgtEl>
                                          <p:spTgt spid="83"/>
                                        </p:tgtEl>
                                        <p:attrNameLst>
                                          <p:attrName>style.visibility</p:attrName>
                                        </p:attrNameLst>
                                      </p:cBhvr>
                                      <p:to>
                                        <p:strVal val="visible"/>
                                      </p:to>
                                    </p:set>
                                    <p:anim calcmode="lin" valueType="num">
                                      <p:cBhvr>
                                        <p:cTn id="86" dur="500" fill="hold"/>
                                        <p:tgtEl>
                                          <p:spTgt spid="83"/>
                                        </p:tgtEl>
                                        <p:attrNameLst>
                                          <p:attrName>ppt_w</p:attrName>
                                        </p:attrNameLst>
                                      </p:cBhvr>
                                      <p:tavLst>
                                        <p:tav tm="0">
                                          <p:val>
                                            <p:fltVal val="0"/>
                                          </p:val>
                                        </p:tav>
                                        <p:tav tm="100000">
                                          <p:val>
                                            <p:strVal val="#ppt_w"/>
                                          </p:val>
                                        </p:tav>
                                      </p:tavLst>
                                    </p:anim>
                                    <p:anim calcmode="lin" valueType="num">
                                      <p:cBhvr>
                                        <p:cTn id="87" dur="500" fill="hold"/>
                                        <p:tgtEl>
                                          <p:spTgt spid="83"/>
                                        </p:tgtEl>
                                        <p:attrNameLst>
                                          <p:attrName>ppt_h</p:attrName>
                                        </p:attrNameLst>
                                      </p:cBhvr>
                                      <p:tavLst>
                                        <p:tav tm="0">
                                          <p:val>
                                            <p:fltVal val="0"/>
                                          </p:val>
                                        </p:tav>
                                        <p:tav tm="100000">
                                          <p:val>
                                            <p:strVal val="#ppt_h"/>
                                          </p:val>
                                        </p:tav>
                                      </p:tavLst>
                                    </p:anim>
                                    <p:animEffect transition="in" filter="fade">
                                      <p:cBhvr>
                                        <p:cTn id="88" dur="500"/>
                                        <p:tgtEl>
                                          <p:spTgt spid="83"/>
                                        </p:tgtEl>
                                      </p:cBhvr>
                                    </p:animEffect>
                                  </p:childTnLst>
                                </p:cTn>
                              </p:par>
                              <p:par>
                                <p:cTn id="89" presetID="53" presetClass="entr" presetSubtype="16" fill="hold" nodeType="withEffect">
                                  <p:stCondLst>
                                    <p:cond delay="250"/>
                                  </p:stCondLst>
                                  <p:childTnLst>
                                    <p:set>
                                      <p:cBhvr>
                                        <p:cTn id="90" dur="1" fill="hold">
                                          <p:stCondLst>
                                            <p:cond delay="0"/>
                                          </p:stCondLst>
                                        </p:cTn>
                                        <p:tgtEl>
                                          <p:spTgt spid="98"/>
                                        </p:tgtEl>
                                        <p:attrNameLst>
                                          <p:attrName>style.visibility</p:attrName>
                                        </p:attrNameLst>
                                      </p:cBhvr>
                                      <p:to>
                                        <p:strVal val="visible"/>
                                      </p:to>
                                    </p:set>
                                    <p:anim calcmode="lin" valueType="num">
                                      <p:cBhvr>
                                        <p:cTn id="91" dur="500" fill="hold"/>
                                        <p:tgtEl>
                                          <p:spTgt spid="98"/>
                                        </p:tgtEl>
                                        <p:attrNameLst>
                                          <p:attrName>ppt_w</p:attrName>
                                        </p:attrNameLst>
                                      </p:cBhvr>
                                      <p:tavLst>
                                        <p:tav tm="0">
                                          <p:val>
                                            <p:fltVal val="0"/>
                                          </p:val>
                                        </p:tav>
                                        <p:tav tm="100000">
                                          <p:val>
                                            <p:strVal val="#ppt_w"/>
                                          </p:val>
                                        </p:tav>
                                      </p:tavLst>
                                    </p:anim>
                                    <p:anim calcmode="lin" valueType="num">
                                      <p:cBhvr>
                                        <p:cTn id="92" dur="500" fill="hold"/>
                                        <p:tgtEl>
                                          <p:spTgt spid="98"/>
                                        </p:tgtEl>
                                        <p:attrNameLst>
                                          <p:attrName>ppt_h</p:attrName>
                                        </p:attrNameLst>
                                      </p:cBhvr>
                                      <p:tavLst>
                                        <p:tav tm="0">
                                          <p:val>
                                            <p:fltVal val="0"/>
                                          </p:val>
                                        </p:tav>
                                        <p:tav tm="100000">
                                          <p:val>
                                            <p:strVal val="#ppt_h"/>
                                          </p:val>
                                        </p:tav>
                                      </p:tavLst>
                                    </p:anim>
                                    <p:animEffect transition="in" filter="fade">
                                      <p:cBhvr>
                                        <p:cTn id="93" dur="500"/>
                                        <p:tgtEl>
                                          <p:spTgt spid="98"/>
                                        </p:tgtEl>
                                      </p:cBhvr>
                                    </p:animEffect>
                                  </p:childTnLst>
                                </p:cTn>
                              </p:par>
                              <p:par>
                                <p:cTn id="94" presetID="53" presetClass="entr" presetSubtype="16" fill="hold" nodeType="withEffect">
                                  <p:stCondLst>
                                    <p:cond delay="500"/>
                                  </p:stCondLst>
                                  <p:childTnLst>
                                    <p:set>
                                      <p:cBhvr>
                                        <p:cTn id="95" dur="1" fill="hold">
                                          <p:stCondLst>
                                            <p:cond delay="0"/>
                                          </p:stCondLst>
                                        </p:cTn>
                                        <p:tgtEl>
                                          <p:spTgt spid="90"/>
                                        </p:tgtEl>
                                        <p:attrNameLst>
                                          <p:attrName>style.visibility</p:attrName>
                                        </p:attrNameLst>
                                      </p:cBhvr>
                                      <p:to>
                                        <p:strVal val="visible"/>
                                      </p:to>
                                    </p:set>
                                    <p:anim calcmode="lin" valueType="num">
                                      <p:cBhvr>
                                        <p:cTn id="96" dur="500" fill="hold"/>
                                        <p:tgtEl>
                                          <p:spTgt spid="90"/>
                                        </p:tgtEl>
                                        <p:attrNameLst>
                                          <p:attrName>ppt_w</p:attrName>
                                        </p:attrNameLst>
                                      </p:cBhvr>
                                      <p:tavLst>
                                        <p:tav tm="0">
                                          <p:val>
                                            <p:fltVal val="0"/>
                                          </p:val>
                                        </p:tav>
                                        <p:tav tm="100000">
                                          <p:val>
                                            <p:strVal val="#ppt_w"/>
                                          </p:val>
                                        </p:tav>
                                      </p:tavLst>
                                    </p:anim>
                                    <p:anim calcmode="lin" valueType="num">
                                      <p:cBhvr>
                                        <p:cTn id="97" dur="500" fill="hold"/>
                                        <p:tgtEl>
                                          <p:spTgt spid="90"/>
                                        </p:tgtEl>
                                        <p:attrNameLst>
                                          <p:attrName>ppt_h</p:attrName>
                                        </p:attrNameLst>
                                      </p:cBhvr>
                                      <p:tavLst>
                                        <p:tav tm="0">
                                          <p:val>
                                            <p:fltVal val="0"/>
                                          </p:val>
                                        </p:tav>
                                        <p:tav tm="100000">
                                          <p:val>
                                            <p:strVal val="#ppt_h"/>
                                          </p:val>
                                        </p:tav>
                                      </p:tavLst>
                                    </p:anim>
                                    <p:animEffect transition="in" filter="fade">
                                      <p:cBhvr>
                                        <p:cTn id="98" dur="500"/>
                                        <p:tgtEl>
                                          <p:spTgt spid="90"/>
                                        </p:tgtEl>
                                      </p:cBhvr>
                                    </p:animEffect>
                                  </p:childTnLst>
                                </p:cTn>
                              </p:par>
                            </p:childTnLst>
                          </p:cTn>
                        </p:par>
                        <p:par>
                          <p:cTn id="99" fill="hold">
                            <p:stCondLst>
                              <p:cond delay="1500"/>
                            </p:stCondLst>
                            <p:childTnLst>
                              <p:par>
                                <p:cTn id="100" presetID="42" presetClass="entr" presetSubtype="0" fill="hold" grpId="0" nodeType="afterEffect">
                                  <p:stCondLst>
                                    <p:cond delay="0"/>
                                  </p:stCondLst>
                                  <p:childTnLst>
                                    <p:set>
                                      <p:cBhvr>
                                        <p:cTn id="101" dur="1" fill="hold">
                                          <p:stCondLst>
                                            <p:cond delay="0"/>
                                          </p:stCondLst>
                                        </p:cTn>
                                        <p:tgtEl>
                                          <p:spTgt spid="82"/>
                                        </p:tgtEl>
                                        <p:attrNameLst>
                                          <p:attrName>style.visibility</p:attrName>
                                        </p:attrNameLst>
                                      </p:cBhvr>
                                      <p:to>
                                        <p:strVal val="visible"/>
                                      </p:to>
                                    </p:set>
                                    <p:animEffect transition="in" filter="fade">
                                      <p:cBhvr>
                                        <p:cTn id="102" dur="1000"/>
                                        <p:tgtEl>
                                          <p:spTgt spid="82"/>
                                        </p:tgtEl>
                                      </p:cBhvr>
                                    </p:animEffect>
                                    <p:anim calcmode="lin" valueType="num">
                                      <p:cBhvr>
                                        <p:cTn id="103" dur="1000" fill="hold"/>
                                        <p:tgtEl>
                                          <p:spTgt spid="82"/>
                                        </p:tgtEl>
                                        <p:attrNameLst>
                                          <p:attrName>ppt_x</p:attrName>
                                        </p:attrNameLst>
                                      </p:cBhvr>
                                      <p:tavLst>
                                        <p:tav tm="0">
                                          <p:val>
                                            <p:strVal val="#ppt_x"/>
                                          </p:val>
                                        </p:tav>
                                        <p:tav tm="100000">
                                          <p:val>
                                            <p:strVal val="#ppt_x"/>
                                          </p:val>
                                        </p:tav>
                                      </p:tavLst>
                                    </p:anim>
                                    <p:anim calcmode="lin" valueType="num">
                                      <p:cBhvr>
                                        <p:cTn id="104"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p:bldP spid="81" grpId="0" animBg="1"/>
      <p:bldP spid="82" grpId="0"/>
      <p:bldP spid="96" grpId="0"/>
      <p:bldP spid="9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7" name="Picture 4"/>
          <p:cNvPicPr>
            <a:picLocks noChangeAspect="1" noChangeArrowheads="1"/>
          </p:cNvPicPr>
          <p:nvPr/>
        </p:nvPicPr>
        <p:blipFill>
          <a:blip r:embed="rId2"/>
          <a:srcRect/>
          <a:stretch>
            <a:fillRect/>
          </a:stretch>
        </p:blipFill>
        <p:spPr bwMode="auto">
          <a:xfrm>
            <a:off x="0" y="0"/>
            <a:ext cx="9721850" cy="5400675"/>
          </a:xfrm>
          <a:prstGeom prst="rect">
            <a:avLst/>
          </a:prstGeom>
          <a:noFill/>
          <a:ln w="9525">
            <a:noFill/>
            <a:miter lim="800000"/>
            <a:headEnd/>
            <a:tailEnd/>
          </a:ln>
        </p:spPr>
      </p:pic>
      <p:sp>
        <p:nvSpPr>
          <p:cNvPr id="485447" name="Rectangle 71"/>
          <p:cNvSpPr>
            <a:spLocks noChangeArrowheads="1"/>
          </p:cNvSpPr>
          <p:nvPr/>
        </p:nvSpPr>
        <p:spPr bwMode="auto">
          <a:xfrm>
            <a:off x="2917825" y="2538413"/>
            <a:ext cx="4248150" cy="809625"/>
          </a:xfrm>
          <a:prstGeom prst="rect">
            <a:avLst/>
          </a:prstGeom>
          <a:noFill/>
          <a:ln w="15875" algn="ctr">
            <a:noFill/>
            <a:miter lim="800000"/>
            <a:headEnd/>
            <a:tailEnd/>
          </a:ln>
        </p:spPr>
        <p:txBody>
          <a:bodyPr lIns="76197" tIns="38098" rIns="76197" bIns="38098">
            <a:spAutoFit/>
          </a:bodyPr>
          <a:lstStyle/>
          <a:p>
            <a:pPr algn="ctr" defTabSz="762000"/>
            <a:r>
              <a:rPr lang="zh-CN" altLang="en-US" sz="1600">
                <a:latin typeface="Amosis Technik"/>
                <a:ea typeface="楷体_GB2312"/>
                <a:cs typeface="楷体_GB2312"/>
              </a:rPr>
              <a:t>点击添加文本点击</a:t>
            </a:r>
            <a:r>
              <a:rPr lang="zh-CN" altLang="en-US" sz="1600">
                <a:ea typeface="楷体_GB2312"/>
                <a:cs typeface="楷体_GB2312"/>
              </a:rPr>
              <a:t>添加文本点击添加文本点击添加文本点击添加文本点击添加文本</a:t>
            </a:r>
            <a:r>
              <a:rPr lang="zh-CN" altLang="en-US" sz="1600">
                <a:latin typeface="Amosis Technik"/>
                <a:ea typeface="楷体_GB2312"/>
                <a:cs typeface="楷体_GB2312"/>
              </a:rPr>
              <a:t>点击添加文本点击</a:t>
            </a:r>
            <a:r>
              <a:rPr lang="zh-CN" altLang="en-US" sz="1600">
                <a:ea typeface="楷体_GB2312"/>
                <a:cs typeface="楷体_GB2312"/>
              </a:rPr>
              <a:t>添加</a:t>
            </a:r>
          </a:p>
        </p:txBody>
      </p:sp>
      <p:sp>
        <p:nvSpPr>
          <p:cNvPr id="485448" name="WordArt 72"/>
          <p:cNvSpPr>
            <a:spLocks noChangeArrowheads="1" noChangeShapeType="1" noTextEdit="1"/>
          </p:cNvSpPr>
          <p:nvPr/>
        </p:nvSpPr>
        <p:spPr bwMode="auto">
          <a:xfrm>
            <a:off x="4659313" y="1604963"/>
            <a:ext cx="838200" cy="733425"/>
          </a:xfrm>
          <a:prstGeom prst="rect">
            <a:avLst/>
          </a:prstGeom>
        </p:spPr>
        <p:txBody>
          <a:bodyPr wrap="none" fromWordArt="1">
            <a:prstTxWarp prst="textPlain">
              <a:avLst>
                <a:gd name="adj" fmla="val 50000"/>
              </a:avLst>
            </a:prstTxWarp>
          </a:bodyPr>
          <a:lstStyle/>
          <a:p>
            <a:pPr algn="ctr"/>
            <a:r>
              <a:rPr lang="en-US" altLang="zh-CN" sz="3600" b="1" kern="10">
                <a:ln w="9525">
                  <a:noFill/>
                  <a:round/>
                  <a:headEnd/>
                  <a:tailEnd/>
                </a:ln>
                <a:solidFill>
                  <a:srgbClr val="990000"/>
                </a:solidFill>
                <a:effectLst>
                  <a:outerShdw dist="45791" dir="2021404" algn="ctr" rotWithShape="0">
                    <a:srgbClr val="B2B2B2">
                      <a:alpha val="79999"/>
                    </a:srgbClr>
                  </a:outerShdw>
                </a:effectLst>
                <a:latin typeface="Arial"/>
                <a:cs typeface="Arial"/>
              </a:rPr>
              <a:t>03</a:t>
            </a:r>
            <a:endParaRPr lang="zh-CN" altLang="en-US" sz="3600" b="1" kern="10">
              <a:ln w="9525">
                <a:noFill/>
                <a:round/>
                <a:headEnd/>
                <a:tailEnd/>
              </a:ln>
              <a:solidFill>
                <a:srgbClr val="990000"/>
              </a:solidFill>
              <a:effectLst>
                <a:outerShdw dist="45791" dir="2021404" algn="ctr" rotWithShape="0">
                  <a:srgbClr val="B2B2B2">
                    <a:alpha val="79999"/>
                  </a:srgbClr>
                </a:outerShdw>
              </a:effectLst>
              <a:latin typeface="Arial"/>
              <a:cs typeface="Arial"/>
            </a:endParaRPr>
          </a:p>
        </p:txBody>
      </p:sp>
      <p:sp>
        <p:nvSpPr>
          <p:cNvPr id="485449" name="Rectangle 73"/>
          <p:cNvSpPr>
            <a:spLocks noChangeArrowheads="1"/>
          </p:cNvSpPr>
          <p:nvPr/>
        </p:nvSpPr>
        <p:spPr bwMode="auto">
          <a:xfrm>
            <a:off x="3133725" y="1389063"/>
            <a:ext cx="3505200" cy="1066800"/>
          </a:xfrm>
          <a:prstGeom prst="rect">
            <a:avLst/>
          </a:prstGeom>
          <a:noFill/>
          <a:ln w="15875" algn="ctr">
            <a:noFill/>
            <a:miter lim="800000"/>
            <a:headEnd/>
            <a:tailEnd/>
          </a:ln>
        </p:spPr>
        <p:txBody>
          <a:bodyPr lIns="76197" tIns="38098" rIns="76197" bIns="38098">
            <a:spAutoFit/>
          </a:bodyPr>
          <a:lstStyle/>
          <a:p>
            <a:pPr algn="r" defTabSz="762000"/>
            <a:r>
              <a:rPr lang="zh-CN" altLang="en-US" sz="6500">
                <a:solidFill>
                  <a:srgbClr val="990000"/>
                </a:solidFill>
                <a:latin typeface="宋体" charset="-122"/>
              </a:rPr>
              <a:t>［   ］</a:t>
            </a:r>
          </a:p>
        </p:txBody>
      </p:sp>
      <p:grpSp>
        <p:nvGrpSpPr>
          <p:cNvPr id="39957" name="Group 21"/>
          <p:cNvGrpSpPr>
            <a:grpSpLocks/>
          </p:cNvGrpSpPr>
          <p:nvPr/>
        </p:nvGrpSpPr>
        <p:grpSpPr bwMode="auto">
          <a:xfrm rot="10800000">
            <a:off x="495300" y="3563938"/>
            <a:ext cx="9226550" cy="2528887"/>
            <a:chOff x="44" y="-294"/>
            <a:chExt cx="5812" cy="1593"/>
          </a:xfrm>
        </p:grpSpPr>
        <p:pic>
          <p:nvPicPr>
            <p:cNvPr id="14" name="图片 13"/>
            <p:cNvPicPr>
              <a:picLocks noChangeAspect="1"/>
            </p:cNvPicPr>
            <p:nvPr/>
          </p:nvPicPr>
          <p:blipFill>
            <a:blip r:embed="rId3" cstate="print">
              <a:duotone>
                <a:schemeClr val="accent1">
                  <a:shade val="45000"/>
                  <a:satMod val="135000"/>
                </a:schemeClr>
                <a:prstClr val="white"/>
              </a:duotone>
              <a:extLst/>
            </a:blip>
            <a:stretch>
              <a:fillRect/>
            </a:stretch>
          </p:blipFill>
          <p:spPr>
            <a:xfrm rot="18986837" flipH="1">
              <a:off x="2660" y="702"/>
              <a:ext cx="374" cy="540"/>
            </a:xfrm>
            <a:prstGeom prst="rect">
              <a:avLst/>
            </a:prstGeom>
          </p:spPr>
        </p:pic>
        <p:pic>
          <p:nvPicPr>
            <p:cNvPr id="15" name="图片 14"/>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3084" y="572"/>
              <a:ext cx="188" cy="327"/>
            </a:xfrm>
            <a:prstGeom prst="rect">
              <a:avLst/>
            </a:prstGeom>
          </p:spPr>
        </p:pic>
        <p:sp>
          <p:nvSpPr>
            <p:cNvPr id="16" name="五角星 15"/>
            <p:cNvSpPr/>
            <p:nvPr/>
          </p:nvSpPr>
          <p:spPr>
            <a:xfrm>
              <a:off x="2708" y="350"/>
              <a:ext cx="165" cy="17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8" name="图片 17"/>
            <p:cNvPicPr>
              <a:picLocks noChangeAspect="1"/>
            </p:cNvPicPr>
            <p:nvPr/>
          </p:nvPicPr>
          <p:blipFill>
            <a:blip r:embed="rId5" cstate="print">
              <a:duotone>
                <a:schemeClr val="accent1">
                  <a:shade val="45000"/>
                  <a:satMod val="135000"/>
                </a:schemeClr>
                <a:prstClr val="white"/>
              </a:duotone>
              <a:extLst/>
            </a:blip>
            <a:stretch>
              <a:fillRect/>
            </a:stretch>
          </p:blipFill>
          <p:spPr>
            <a:xfrm rot="18904180">
              <a:off x="2875" y="265"/>
              <a:ext cx="266" cy="174"/>
            </a:xfrm>
            <a:prstGeom prst="rect">
              <a:avLst/>
            </a:prstGeom>
          </p:spPr>
        </p:pic>
        <p:pic>
          <p:nvPicPr>
            <p:cNvPr id="19" name="图片 18"/>
            <p:cNvPicPr>
              <a:picLocks noChangeAspect="1"/>
            </p:cNvPicPr>
            <p:nvPr/>
          </p:nvPicPr>
          <p:blipFill>
            <a:blip r:embed="rId6" cstate="print">
              <a:duotone>
                <a:schemeClr val="accent2">
                  <a:shade val="45000"/>
                  <a:satMod val="135000"/>
                </a:schemeClr>
                <a:prstClr val="white"/>
              </a:duotone>
              <a:extLst/>
            </a:blip>
            <a:stretch>
              <a:fillRect/>
            </a:stretch>
          </p:blipFill>
          <p:spPr>
            <a:xfrm>
              <a:off x="3113" y="401"/>
              <a:ext cx="157" cy="157"/>
            </a:xfrm>
            <a:prstGeom prst="rect">
              <a:avLst/>
            </a:prstGeom>
          </p:spPr>
        </p:pic>
        <p:pic>
          <p:nvPicPr>
            <p:cNvPr id="20" name="图片 19"/>
            <p:cNvPicPr>
              <a:picLocks noChangeAspect="1"/>
            </p:cNvPicPr>
            <p:nvPr/>
          </p:nvPicPr>
          <p:blipFill>
            <a:blip r:embed="rId7" cstate="print">
              <a:duotone>
                <a:schemeClr val="accent1">
                  <a:shade val="45000"/>
                  <a:satMod val="135000"/>
                </a:schemeClr>
                <a:prstClr val="white"/>
              </a:duotone>
              <a:extLst/>
            </a:blip>
            <a:stretch>
              <a:fillRect/>
            </a:stretch>
          </p:blipFill>
          <p:spPr>
            <a:xfrm>
              <a:off x="3195" y="192"/>
              <a:ext cx="576" cy="576"/>
            </a:xfrm>
            <a:prstGeom prst="rect">
              <a:avLst/>
            </a:prstGeom>
          </p:spPr>
        </p:pic>
        <p:pic>
          <p:nvPicPr>
            <p:cNvPr id="21" name="图片 20"/>
            <p:cNvPicPr>
              <a:picLocks noChangeAspect="1"/>
            </p:cNvPicPr>
            <p:nvPr/>
          </p:nvPicPr>
          <p:blipFill>
            <a:blip r:embed="rId8" cstate="print">
              <a:duotone>
                <a:schemeClr val="accent6">
                  <a:shade val="45000"/>
                  <a:satMod val="135000"/>
                </a:schemeClr>
                <a:prstClr val="white"/>
              </a:duotone>
              <a:extLst/>
            </a:blip>
            <a:stretch>
              <a:fillRect/>
            </a:stretch>
          </p:blipFill>
          <p:spPr>
            <a:xfrm>
              <a:off x="3440" y="581"/>
              <a:ext cx="117" cy="117"/>
            </a:xfrm>
            <a:prstGeom prst="rect">
              <a:avLst/>
            </a:prstGeom>
          </p:spPr>
        </p:pic>
        <p:pic>
          <p:nvPicPr>
            <p:cNvPr id="22" name="图片 21"/>
            <p:cNvPicPr>
              <a:picLocks noChangeAspect="1"/>
            </p:cNvPicPr>
            <p:nvPr/>
          </p:nvPicPr>
          <p:blipFill>
            <a:blip r:embed="rId9" cstate="print">
              <a:duotone>
                <a:prstClr val="black"/>
                <a:schemeClr val="accent6">
                  <a:tint val="45000"/>
                  <a:satMod val="400000"/>
                </a:schemeClr>
              </a:duotone>
              <a:extLst/>
            </a:blip>
            <a:stretch>
              <a:fillRect/>
            </a:stretch>
          </p:blipFill>
          <p:spPr>
            <a:xfrm>
              <a:off x="3763" y="412"/>
              <a:ext cx="329" cy="196"/>
            </a:xfrm>
            <a:prstGeom prst="rect">
              <a:avLst/>
            </a:prstGeom>
          </p:spPr>
        </p:pic>
        <p:pic>
          <p:nvPicPr>
            <p:cNvPr id="23" name="图片 22"/>
            <p:cNvPicPr>
              <a:picLocks noChangeAspect="1"/>
            </p:cNvPicPr>
            <p:nvPr/>
          </p:nvPicPr>
          <p:blipFill>
            <a:blip r:embed="rId10" cstate="print">
              <a:duotone>
                <a:schemeClr val="accent1">
                  <a:shade val="45000"/>
                  <a:satMod val="135000"/>
                </a:schemeClr>
                <a:prstClr val="white"/>
              </a:duotone>
              <a:extLst/>
            </a:blip>
            <a:stretch>
              <a:fillRect/>
            </a:stretch>
          </p:blipFill>
          <p:spPr>
            <a:xfrm>
              <a:off x="4175" y="128"/>
              <a:ext cx="308" cy="226"/>
            </a:xfrm>
            <a:prstGeom prst="rect">
              <a:avLst/>
            </a:prstGeom>
          </p:spPr>
        </p:pic>
        <p:pic>
          <p:nvPicPr>
            <p:cNvPr id="24" name="图片 23"/>
            <p:cNvPicPr>
              <a:picLocks noChangeAspect="1"/>
            </p:cNvPicPr>
            <p:nvPr/>
          </p:nvPicPr>
          <p:blipFill>
            <a:blip r:embed="rId11" cstate="print">
              <a:duotone>
                <a:schemeClr val="accent4">
                  <a:shade val="45000"/>
                  <a:satMod val="135000"/>
                </a:schemeClr>
                <a:prstClr val="white"/>
              </a:duotone>
              <a:extLst/>
            </a:blip>
            <a:stretch>
              <a:fillRect/>
            </a:stretch>
          </p:blipFill>
          <p:spPr>
            <a:xfrm>
              <a:off x="3766" y="0"/>
              <a:ext cx="322" cy="323"/>
            </a:xfrm>
            <a:prstGeom prst="rect">
              <a:avLst/>
            </a:prstGeom>
          </p:spPr>
        </p:pic>
        <p:pic>
          <p:nvPicPr>
            <p:cNvPr id="39968" name="图片 24"/>
            <p:cNvPicPr>
              <a:picLocks noChangeAspect="1"/>
            </p:cNvPicPr>
            <p:nvPr/>
          </p:nvPicPr>
          <p:blipFill>
            <a:blip r:embed="rId12"/>
            <a:srcRect/>
            <a:stretch>
              <a:fillRect/>
            </a:stretch>
          </p:blipFill>
          <p:spPr bwMode="auto">
            <a:xfrm>
              <a:off x="4308" y="382"/>
              <a:ext cx="254" cy="256"/>
            </a:xfrm>
            <a:prstGeom prst="rect">
              <a:avLst/>
            </a:prstGeom>
            <a:noFill/>
            <a:ln w="9525">
              <a:noFill/>
              <a:miter lim="800000"/>
              <a:headEnd/>
              <a:tailEnd/>
            </a:ln>
          </p:spPr>
        </p:pic>
        <p:pic>
          <p:nvPicPr>
            <p:cNvPr id="26" name="图片 25"/>
            <p:cNvPicPr>
              <a:picLocks noChangeAspect="1"/>
            </p:cNvPicPr>
            <p:nvPr/>
          </p:nvPicPr>
          <p:blipFill>
            <a:blip r:embed="rId13" cstate="print">
              <a:duotone>
                <a:schemeClr val="accent4">
                  <a:shade val="45000"/>
                  <a:satMod val="135000"/>
                </a:schemeClr>
                <a:prstClr val="white"/>
              </a:duotone>
              <a:extLst/>
            </a:blip>
            <a:stretch>
              <a:fillRect/>
            </a:stretch>
          </p:blipFill>
          <p:spPr>
            <a:xfrm>
              <a:off x="2420" y="236"/>
              <a:ext cx="242" cy="244"/>
            </a:xfrm>
            <a:prstGeom prst="rect">
              <a:avLst/>
            </a:prstGeom>
          </p:spPr>
        </p:pic>
        <p:pic>
          <p:nvPicPr>
            <p:cNvPr id="28" name="图片 27"/>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2758" y="-68"/>
              <a:ext cx="232" cy="405"/>
            </a:xfrm>
            <a:prstGeom prst="rect">
              <a:avLst/>
            </a:prstGeom>
          </p:spPr>
        </p:pic>
        <p:pic>
          <p:nvPicPr>
            <p:cNvPr id="29" name="图片 28"/>
            <p:cNvPicPr>
              <a:picLocks noChangeAspect="1"/>
            </p:cNvPicPr>
            <p:nvPr/>
          </p:nvPicPr>
          <p:blipFill>
            <a:blip r:embed="rId14" cstate="print">
              <a:duotone>
                <a:schemeClr val="accent1">
                  <a:shade val="45000"/>
                  <a:satMod val="135000"/>
                </a:schemeClr>
                <a:prstClr val="white"/>
              </a:duotone>
              <a:extLst/>
            </a:blip>
            <a:stretch>
              <a:fillRect/>
            </a:stretch>
          </p:blipFill>
          <p:spPr>
            <a:xfrm>
              <a:off x="2371" y="159"/>
              <a:ext cx="333" cy="271"/>
            </a:xfrm>
            <a:prstGeom prst="rect">
              <a:avLst/>
            </a:prstGeom>
          </p:spPr>
        </p:pic>
        <p:pic>
          <p:nvPicPr>
            <p:cNvPr id="30" name="图片 29"/>
            <p:cNvPicPr>
              <a:picLocks noChangeAspect="1"/>
            </p:cNvPicPr>
            <p:nvPr/>
          </p:nvPicPr>
          <p:blipFill>
            <a:blip r:embed="rId15" cstate="print">
              <a:duotone>
                <a:schemeClr val="accent1">
                  <a:shade val="45000"/>
                  <a:satMod val="135000"/>
                </a:schemeClr>
                <a:prstClr val="white"/>
              </a:duotone>
              <a:extLst/>
            </a:blip>
            <a:stretch>
              <a:fillRect/>
            </a:stretch>
          </p:blipFill>
          <p:spPr>
            <a:xfrm rot="3481104">
              <a:off x="1641" y="125"/>
              <a:ext cx="242" cy="344"/>
            </a:xfrm>
            <a:prstGeom prst="rect">
              <a:avLst/>
            </a:prstGeom>
          </p:spPr>
        </p:pic>
        <p:pic>
          <p:nvPicPr>
            <p:cNvPr id="31" name="图片 30"/>
            <p:cNvPicPr>
              <a:picLocks noChangeAspect="1"/>
            </p:cNvPicPr>
            <p:nvPr/>
          </p:nvPicPr>
          <p:blipFill>
            <a:blip r:embed="rId16" cstate="print">
              <a:duotone>
                <a:schemeClr val="accent1">
                  <a:shade val="45000"/>
                  <a:satMod val="135000"/>
                </a:schemeClr>
                <a:prstClr val="white"/>
              </a:duotone>
              <a:extLst/>
            </a:blip>
            <a:stretch>
              <a:fillRect/>
            </a:stretch>
          </p:blipFill>
          <p:spPr>
            <a:xfrm>
              <a:off x="1859" y="552"/>
              <a:ext cx="223" cy="207"/>
            </a:xfrm>
            <a:prstGeom prst="rect">
              <a:avLst/>
            </a:prstGeom>
          </p:spPr>
        </p:pic>
        <p:pic>
          <p:nvPicPr>
            <p:cNvPr id="32" name="图片 31"/>
            <p:cNvPicPr>
              <a:picLocks noChangeAspect="1"/>
            </p:cNvPicPr>
            <p:nvPr/>
          </p:nvPicPr>
          <p:blipFill>
            <a:blip r:embed="rId17" cstate="print">
              <a:duotone>
                <a:schemeClr val="accent1">
                  <a:shade val="45000"/>
                  <a:satMod val="135000"/>
                </a:schemeClr>
                <a:prstClr val="white"/>
              </a:duotone>
              <a:extLst/>
            </a:blip>
            <a:stretch>
              <a:fillRect/>
            </a:stretch>
          </p:blipFill>
          <p:spPr>
            <a:xfrm>
              <a:off x="2054" y="76"/>
              <a:ext cx="281" cy="281"/>
            </a:xfrm>
            <a:prstGeom prst="rect">
              <a:avLst/>
            </a:prstGeom>
          </p:spPr>
        </p:pic>
        <p:pic>
          <p:nvPicPr>
            <p:cNvPr id="33" name="图片 32"/>
            <p:cNvPicPr>
              <a:picLocks noChangeAspect="1"/>
            </p:cNvPicPr>
            <p:nvPr/>
          </p:nvPicPr>
          <p:blipFill>
            <a:blip r:embed="rId18" cstate="print">
              <a:duotone>
                <a:schemeClr val="accent1">
                  <a:shade val="45000"/>
                  <a:satMod val="135000"/>
                </a:schemeClr>
                <a:prstClr val="white"/>
              </a:duotone>
              <a:extLst/>
            </a:blip>
            <a:stretch>
              <a:fillRect/>
            </a:stretch>
          </p:blipFill>
          <p:spPr>
            <a:xfrm>
              <a:off x="5027" y="-10"/>
              <a:ext cx="226" cy="227"/>
            </a:xfrm>
            <a:prstGeom prst="rect">
              <a:avLst/>
            </a:prstGeom>
          </p:spPr>
        </p:pic>
        <p:pic>
          <p:nvPicPr>
            <p:cNvPr id="34" name="图片 33"/>
            <p:cNvPicPr>
              <a:picLocks noChangeAspect="1"/>
            </p:cNvPicPr>
            <p:nvPr/>
          </p:nvPicPr>
          <p:blipFill>
            <a:blip r:embed="rId19" cstate="print">
              <a:duotone>
                <a:schemeClr val="accent2">
                  <a:shade val="45000"/>
                  <a:satMod val="135000"/>
                </a:schemeClr>
                <a:prstClr val="white"/>
              </a:duotone>
              <a:extLst/>
            </a:blip>
            <a:stretch>
              <a:fillRect/>
            </a:stretch>
          </p:blipFill>
          <p:spPr>
            <a:xfrm>
              <a:off x="1060" y="-40"/>
              <a:ext cx="270" cy="270"/>
            </a:xfrm>
            <a:prstGeom prst="rect">
              <a:avLst/>
            </a:prstGeom>
          </p:spPr>
        </p:pic>
        <p:pic>
          <p:nvPicPr>
            <p:cNvPr id="35" name="图片 34"/>
            <p:cNvPicPr>
              <a:picLocks noChangeAspect="1"/>
            </p:cNvPicPr>
            <p:nvPr/>
          </p:nvPicPr>
          <p:blipFill>
            <a:blip r:embed="rId20" cstate="print">
              <a:duotone>
                <a:schemeClr val="accent4">
                  <a:shade val="45000"/>
                  <a:satMod val="135000"/>
                </a:schemeClr>
                <a:prstClr val="white"/>
              </a:duotone>
              <a:extLst/>
            </a:blip>
            <a:stretch>
              <a:fillRect/>
            </a:stretch>
          </p:blipFill>
          <p:spPr>
            <a:xfrm>
              <a:off x="3079" y="10"/>
              <a:ext cx="247" cy="243"/>
            </a:xfrm>
            <a:prstGeom prst="rect">
              <a:avLst/>
            </a:prstGeom>
          </p:spPr>
        </p:pic>
        <p:pic>
          <p:nvPicPr>
            <p:cNvPr id="36" name="图片 35"/>
            <p:cNvPicPr>
              <a:picLocks noChangeAspect="1"/>
            </p:cNvPicPr>
            <p:nvPr/>
          </p:nvPicPr>
          <p:blipFill>
            <a:blip r:embed="rId21" cstate="print">
              <a:duotone>
                <a:schemeClr val="accent1">
                  <a:shade val="45000"/>
                  <a:satMod val="135000"/>
                </a:schemeClr>
                <a:prstClr val="white"/>
              </a:duotone>
              <a:extLst/>
            </a:blip>
            <a:stretch>
              <a:fillRect/>
            </a:stretch>
          </p:blipFill>
          <p:spPr>
            <a:xfrm>
              <a:off x="600" y="33"/>
              <a:ext cx="369" cy="368"/>
            </a:xfrm>
            <a:prstGeom prst="rect">
              <a:avLst/>
            </a:prstGeom>
          </p:spPr>
        </p:pic>
        <p:pic>
          <p:nvPicPr>
            <p:cNvPr id="37" name="图片 36"/>
            <p:cNvPicPr>
              <a:picLocks noChangeAspect="1"/>
            </p:cNvPicPr>
            <p:nvPr/>
          </p:nvPicPr>
          <p:blipFill>
            <a:blip r:embed="rId22" cstate="print">
              <a:duotone>
                <a:schemeClr val="accent6">
                  <a:shade val="45000"/>
                  <a:satMod val="135000"/>
                </a:schemeClr>
                <a:prstClr val="white"/>
              </a:duotone>
              <a:extLst/>
            </a:blip>
            <a:stretch>
              <a:fillRect/>
            </a:stretch>
          </p:blipFill>
          <p:spPr>
            <a:xfrm>
              <a:off x="2205" y="447"/>
              <a:ext cx="132" cy="230"/>
            </a:xfrm>
            <a:prstGeom prst="rect">
              <a:avLst/>
            </a:prstGeom>
          </p:spPr>
        </p:pic>
        <p:pic>
          <p:nvPicPr>
            <p:cNvPr id="38" name="图片 37"/>
            <p:cNvPicPr>
              <a:picLocks noChangeAspect="1"/>
            </p:cNvPicPr>
            <p:nvPr/>
          </p:nvPicPr>
          <p:blipFill>
            <a:blip r:embed="rId23" cstate="print">
              <a:duotone>
                <a:schemeClr val="accent1">
                  <a:shade val="45000"/>
                  <a:satMod val="135000"/>
                </a:schemeClr>
                <a:prstClr val="white"/>
              </a:duotone>
              <a:extLst/>
            </a:blip>
            <a:stretch>
              <a:fillRect/>
            </a:stretch>
          </p:blipFill>
          <p:spPr>
            <a:xfrm>
              <a:off x="5321" y="-139"/>
              <a:ext cx="218" cy="290"/>
            </a:xfrm>
            <a:prstGeom prst="rect">
              <a:avLst/>
            </a:prstGeom>
          </p:spPr>
        </p:pic>
        <p:pic>
          <p:nvPicPr>
            <p:cNvPr id="39" name="图片 38"/>
            <p:cNvPicPr>
              <a:picLocks noChangeAspect="1"/>
            </p:cNvPicPr>
            <p:nvPr/>
          </p:nvPicPr>
          <p:blipFill>
            <a:blip r:embed="rId5" cstate="print">
              <a:duotone>
                <a:schemeClr val="accent1">
                  <a:shade val="45000"/>
                  <a:satMod val="135000"/>
                </a:schemeClr>
                <a:prstClr val="white"/>
              </a:duotone>
              <a:extLst/>
            </a:blip>
            <a:stretch>
              <a:fillRect/>
            </a:stretch>
          </p:blipFill>
          <p:spPr>
            <a:xfrm rot="2280487">
              <a:off x="258" y="41"/>
              <a:ext cx="267" cy="174"/>
            </a:xfrm>
            <a:prstGeom prst="rect">
              <a:avLst/>
            </a:prstGeom>
          </p:spPr>
        </p:pic>
        <p:pic>
          <p:nvPicPr>
            <p:cNvPr id="40" name="图片 39"/>
            <p:cNvPicPr>
              <a:picLocks noChangeAspect="1"/>
            </p:cNvPicPr>
            <p:nvPr/>
          </p:nvPicPr>
          <p:blipFill>
            <a:blip r:embed="rId9" cstate="print">
              <a:duotone>
                <a:prstClr val="black"/>
                <a:schemeClr val="accent6">
                  <a:tint val="45000"/>
                  <a:satMod val="400000"/>
                </a:schemeClr>
              </a:duotone>
              <a:extLst/>
            </a:blip>
            <a:stretch>
              <a:fillRect/>
            </a:stretch>
          </p:blipFill>
          <p:spPr>
            <a:xfrm>
              <a:off x="1392" y="-39"/>
              <a:ext cx="330" cy="196"/>
            </a:xfrm>
            <a:prstGeom prst="rect">
              <a:avLst/>
            </a:prstGeom>
          </p:spPr>
        </p:pic>
        <p:pic>
          <p:nvPicPr>
            <p:cNvPr id="41" name="图片 40"/>
            <p:cNvPicPr>
              <a:picLocks noChangeAspect="1"/>
            </p:cNvPicPr>
            <p:nvPr/>
          </p:nvPicPr>
          <p:blipFill>
            <a:blip r:embed="rId7" cstate="print">
              <a:duotone>
                <a:schemeClr val="accent1">
                  <a:shade val="45000"/>
                  <a:satMod val="135000"/>
                </a:schemeClr>
                <a:prstClr val="white"/>
              </a:duotone>
              <a:extLst/>
            </a:blip>
            <a:stretch>
              <a:fillRect/>
            </a:stretch>
          </p:blipFill>
          <p:spPr>
            <a:xfrm rot="10800000">
              <a:off x="2007" y="401"/>
              <a:ext cx="575" cy="576"/>
            </a:xfrm>
            <a:prstGeom prst="rect">
              <a:avLst/>
            </a:prstGeom>
          </p:spPr>
        </p:pic>
        <p:pic>
          <p:nvPicPr>
            <p:cNvPr id="42" name="图片 41"/>
            <p:cNvPicPr>
              <a:picLocks noChangeAspect="1"/>
            </p:cNvPicPr>
            <p:nvPr/>
          </p:nvPicPr>
          <p:blipFill>
            <a:blip r:embed="rId11" cstate="print">
              <a:duotone>
                <a:schemeClr val="accent4">
                  <a:shade val="45000"/>
                  <a:satMod val="135000"/>
                </a:schemeClr>
                <a:prstClr val="white"/>
              </a:duotone>
              <a:extLst/>
            </a:blip>
            <a:stretch>
              <a:fillRect/>
            </a:stretch>
          </p:blipFill>
          <p:spPr>
            <a:xfrm>
              <a:off x="1208" y="304"/>
              <a:ext cx="323" cy="323"/>
            </a:xfrm>
            <a:prstGeom prst="rect">
              <a:avLst/>
            </a:prstGeom>
          </p:spPr>
        </p:pic>
        <p:pic>
          <p:nvPicPr>
            <p:cNvPr id="43" name="图片 42"/>
            <p:cNvPicPr>
              <a:picLocks noChangeAspect="1"/>
            </p:cNvPicPr>
            <p:nvPr/>
          </p:nvPicPr>
          <p:blipFill>
            <a:blip r:embed="rId24" cstate="print">
              <a:duotone>
                <a:schemeClr val="accent6">
                  <a:shade val="45000"/>
                  <a:satMod val="135000"/>
                </a:schemeClr>
                <a:prstClr val="white"/>
              </a:duotone>
              <a:extLst/>
            </a:blip>
            <a:stretch>
              <a:fillRect/>
            </a:stretch>
          </p:blipFill>
          <p:spPr>
            <a:xfrm>
              <a:off x="1325" y="381"/>
              <a:ext cx="87" cy="152"/>
            </a:xfrm>
            <a:prstGeom prst="rect">
              <a:avLst/>
            </a:prstGeom>
          </p:spPr>
        </p:pic>
        <p:pic>
          <p:nvPicPr>
            <p:cNvPr id="45" name="图片 44"/>
            <p:cNvPicPr>
              <a:picLocks noChangeAspect="1"/>
            </p:cNvPicPr>
            <p:nvPr/>
          </p:nvPicPr>
          <p:blipFill>
            <a:blip r:embed="rId16" cstate="print">
              <a:duotone>
                <a:schemeClr val="accent1">
                  <a:shade val="45000"/>
                  <a:satMod val="135000"/>
                </a:schemeClr>
                <a:prstClr val="white"/>
              </a:duotone>
              <a:extLst/>
            </a:blip>
            <a:stretch>
              <a:fillRect/>
            </a:stretch>
          </p:blipFill>
          <p:spPr>
            <a:xfrm rot="4866620">
              <a:off x="3447" y="-47"/>
              <a:ext cx="224" cy="208"/>
            </a:xfrm>
            <a:prstGeom prst="rect">
              <a:avLst/>
            </a:prstGeom>
          </p:spPr>
        </p:pic>
        <p:pic>
          <p:nvPicPr>
            <p:cNvPr id="46" name="图片 45"/>
            <p:cNvPicPr>
              <a:picLocks noChangeAspect="1"/>
            </p:cNvPicPr>
            <p:nvPr/>
          </p:nvPicPr>
          <p:blipFill>
            <a:blip r:embed="rId16" cstate="print">
              <a:duotone>
                <a:schemeClr val="accent1">
                  <a:shade val="45000"/>
                  <a:satMod val="135000"/>
                </a:schemeClr>
                <a:prstClr val="white"/>
              </a:duotone>
              <a:extLst/>
            </a:blip>
            <a:stretch>
              <a:fillRect/>
            </a:stretch>
          </p:blipFill>
          <p:spPr>
            <a:xfrm>
              <a:off x="4726" y="24"/>
              <a:ext cx="224" cy="207"/>
            </a:xfrm>
            <a:prstGeom prst="rect">
              <a:avLst/>
            </a:prstGeom>
          </p:spPr>
        </p:pic>
        <p:pic>
          <p:nvPicPr>
            <p:cNvPr id="47" name="图片 46"/>
            <p:cNvPicPr>
              <a:picLocks noChangeAspect="1"/>
            </p:cNvPicPr>
            <p:nvPr/>
          </p:nvPicPr>
          <p:blipFill>
            <a:blip r:embed="rId25" cstate="print">
              <a:duotone>
                <a:schemeClr val="accent1">
                  <a:shade val="45000"/>
                  <a:satMod val="135000"/>
                </a:schemeClr>
                <a:prstClr val="white"/>
              </a:duotone>
              <a:extLst/>
            </a:blip>
            <a:stretch>
              <a:fillRect/>
            </a:stretch>
          </p:blipFill>
          <p:spPr>
            <a:xfrm rot="2842783">
              <a:off x="4162" y="517"/>
              <a:ext cx="144" cy="205"/>
            </a:xfrm>
            <a:prstGeom prst="rect">
              <a:avLst/>
            </a:prstGeom>
          </p:spPr>
        </p:pic>
        <p:pic>
          <p:nvPicPr>
            <p:cNvPr id="48" name="图片 47"/>
            <p:cNvPicPr>
              <a:picLocks noChangeAspect="1"/>
            </p:cNvPicPr>
            <p:nvPr/>
          </p:nvPicPr>
          <p:blipFill>
            <a:blip r:embed="rId26" cstate="print">
              <a:duotone>
                <a:schemeClr val="accent4">
                  <a:shade val="45000"/>
                  <a:satMod val="135000"/>
                </a:schemeClr>
                <a:prstClr val="white"/>
              </a:duotone>
              <a:extLst/>
            </a:blip>
            <a:stretch>
              <a:fillRect/>
            </a:stretch>
          </p:blipFill>
          <p:spPr>
            <a:xfrm rot="14964289">
              <a:off x="3729" y="645"/>
              <a:ext cx="200" cy="196"/>
            </a:xfrm>
            <a:prstGeom prst="rect">
              <a:avLst/>
            </a:prstGeom>
          </p:spPr>
        </p:pic>
        <p:pic>
          <p:nvPicPr>
            <p:cNvPr id="49" name="图片 48"/>
            <p:cNvPicPr>
              <a:picLocks noChangeAspect="1"/>
            </p:cNvPicPr>
            <p:nvPr/>
          </p:nvPicPr>
          <p:blipFill>
            <a:blip r:embed="rId18" cstate="print">
              <a:duotone>
                <a:schemeClr val="accent1">
                  <a:shade val="45000"/>
                  <a:satMod val="135000"/>
                </a:schemeClr>
                <a:prstClr val="white"/>
              </a:duotone>
              <a:extLst/>
            </a:blip>
            <a:stretch>
              <a:fillRect/>
            </a:stretch>
          </p:blipFill>
          <p:spPr>
            <a:xfrm>
              <a:off x="2282" y="-73"/>
              <a:ext cx="226" cy="226"/>
            </a:xfrm>
            <a:prstGeom prst="rect">
              <a:avLst/>
            </a:prstGeom>
          </p:spPr>
        </p:pic>
        <p:pic>
          <p:nvPicPr>
            <p:cNvPr id="50" name="图片 49"/>
            <p:cNvPicPr>
              <a:picLocks noChangeAspect="1"/>
            </p:cNvPicPr>
            <p:nvPr/>
          </p:nvPicPr>
          <p:blipFill>
            <a:blip r:embed="rId19" cstate="print">
              <a:duotone>
                <a:schemeClr val="accent1">
                  <a:shade val="45000"/>
                  <a:satMod val="135000"/>
                </a:schemeClr>
                <a:prstClr val="white"/>
              </a:duotone>
              <a:extLst/>
            </a:blip>
            <a:stretch>
              <a:fillRect/>
            </a:stretch>
          </p:blipFill>
          <p:spPr>
            <a:xfrm>
              <a:off x="1930" y="271"/>
              <a:ext cx="270" cy="270"/>
            </a:xfrm>
            <a:prstGeom prst="rect">
              <a:avLst/>
            </a:prstGeom>
          </p:spPr>
        </p:pic>
        <p:pic>
          <p:nvPicPr>
            <p:cNvPr id="51" name="图片 50"/>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1750" y="343"/>
              <a:ext cx="188" cy="327"/>
            </a:xfrm>
            <a:prstGeom prst="rect">
              <a:avLst/>
            </a:prstGeom>
          </p:spPr>
        </p:pic>
        <p:sp>
          <p:nvSpPr>
            <p:cNvPr id="52" name="五角星 51"/>
            <p:cNvSpPr/>
            <p:nvPr/>
          </p:nvSpPr>
          <p:spPr>
            <a:xfrm>
              <a:off x="1913" y="45"/>
              <a:ext cx="136" cy="14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53" name="图片 52"/>
            <p:cNvPicPr>
              <a:picLocks noChangeAspect="1"/>
            </p:cNvPicPr>
            <p:nvPr/>
          </p:nvPicPr>
          <p:blipFill>
            <a:blip r:embed="rId12" cstate="print">
              <a:duotone>
                <a:prstClr val="black"/>
                <a:schemeClr val="accent6">
                  <a:tint val="45000"/>
                  <a:satMod val="400000"/>
                </a:schemeClr>
              </a:duotone>
              <a:extLst/>
            </a:blip>
            <a:stretch>
              <a:fillRect/>
            </a:stretch>
          </p:blipFill>
          <p:spPr>
            <a:xfrm>
              <a:off x="46" y="1"/>
              <a:ext cx="254" cy="257"/>
            </a:xfrm>
            <a:prstGeom prst="rect">
              <a:avLst/>
            </a:prstGeom>
          </p:spPr>
        </p:pic>
        <p:pic>
          <p:nvPicPr>
            <p:cNvPr id="54" name="图片 53"/>
            <p:cNvPicPr>
              <a:picLocks noChangeAspect="1"/>
            </p:cNvPicPr>
            <p:nvPr/>
          </p:nvPicPr>
          <p:blipFill>
            <a:blip r:embed="rId6" cstate="print">
              <a:duotone>
                <a:schemeClr val="accent2">
                  <a:shade val="45000"/>
                  <a:satMod val="135000"/>
                </a:schemeClr>
                <a:prstClr val="white"/>
              </a:duotone>
              <a:extLst/>
            </a:blip>
            <a:stretch>
              <a:fillRect/>
            </a:stretch>
          </p:blipFill>
          <p:spPr>
            <a:xfrm>
              <a:off x="4151" y="-23"/>
              <a:ext cx="157" cy="157"/>
            </a:xfrm>
            <a:prstGeom prst="rect">
              <a:avLst/>
            </a:prstGeom>
          </p:spPr>
        </p:pic>
        <p:pic>
          <p:nvPicPr>
            <p:cNvPr id="55" name="图片 54"/>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4495" y="-116"/>
              <a:ext cx="188" cy="327"/>
            </a:xfrm>
            <a:prstGeom prst="rect">
              <a:avLst/>
            </a:prstGeom>
          </p:spPr>
        </p:pic>
        <p:pic>
          <p:nvPicPr>
            <p:cNvPr id="39997" name="图片 55"/>
            <p:cNvPicPr>
              <a:picLocks noChangeAspect="1"/>
            </p:cNvPicPr>
            <p:nvPr/>
          </p:nvPicPr>
          <p:blipFill>
            <a:blip r:embed="rId12"/>
            <a:srcRect/>
            <a:stretch>
              <a:fillRect/>
            </a:stretch>
          </p:blipFill>
          <p:spPr bwMode="auto">
            <a:xfrm>
              <a:off x="980" y="93"/>
              <a:ext cx="254" cy="257"/>
            </a:xfrm>
            <a:prstGeom prst="rect">
              <a:avLst/>
            </a:prstGeom>
            <a:noFill/>
            <a:ln w="9525">
              <a:noFill/>
              <a:miter lim="800000"/>
              <a:headEnd/>
              <a:tailEnd/>
            </a:ln>
          </p:spPr>
        </p:pic>
        <p:pic>
          <p:nvPicPr>
            <p:cNvPr id="57" name="图片 56"/>
            <p:cNvPicPr>
              <a:picLocks noChangeAspect="1"/>
            </p:cNvPicPr>
            <p:nvPr/>
          </p:nvPicPr>
          <p:blipFill>
            <a:blip r:embed="rId27" cstate="print">
              <a:duotone>
                <a:schemeClr val="accent1">
                  <a:shade val="45000"/>
                  <a:satMod val="135000"/>
                </a:schemeClr>
                <a:prstClr val="white"/>
              </a:duotone>
              <a:extLst/>
            </a:blip>
            <a:stretch>
              <a:fillRect/>
            </a:stretch>
          </p:blipFill>
          <p:spPr>
            <a:xfrm>
              <a:off x="1275" y="182"/>
              <a:ext cx="153" cy="150"/>
            </a:xfrm>
            <a:prstGeom prst="rect">
              <a:avLst/>
            </a:prstGeom>
          </p:spPr>
        </p:pic>
        <p:pic>
          <p:nvPicPr>
            <p:cNvPr id="58" name="图片 57"/>
            <p:cNvPicPr>
              <a:picLocks noChangeAspect="1"/>
            </p:cNvPicPr>
            <p:nvPr/>
          </p:nvPicPr>
          <p:blipFill>
            <a:blip r:embed="rId9" cstate="print">
              <a:duotone>
                <a:prstClr val="black"/>
                <a:schemeClr val="accent1">
                  <a:tint val="45000"/>
                  <a:satMod val="400000"/>
                </a:schemeClr>
              </a:duotone>
              <a:extLst/>
            </a:blip>
            <a:stretch>
              <a:fillRect/>
            </a:stretch>
          </p:blipFill>
          <p:spPr>
            <a:xfrm rot="4885295">
              <a:off x="4521" y="217"/>
              <a:ext cx="236" cy="140"/>
            </a:xfrm>
            <a:prstGeom prst="rect">
              <a:avLst/>
            </a:prstGeom>
          </p:spPr>
        </p:pic>
        <p:pic>
          <p:nvPicPr>
            <p:cNvPr id="59" name="图片 58"/>
            <p:cNvPicPr>
              <a:picLocks noChangeAspect="1"/>
            </p:cNvPicPr>
            <p:nvPr/>
          </p:nvPicPr>
          <p:blipFill>
            <a:blip r:embed="rId8" cstate="print">
              <a:duotone>
                <a:schemeClr val="accent6">
                  <a:shade val="45000"/>
                  <a:satMod val="135000"/>
                </a:schemeClr>
                <a:prstClr val="white"/>
              </a:duotone>
              <a:extLst/>
            </a:blip>
            <a:stretch>
              <a:fillRect/>
            </a:stretch>
          </p:blipFill>
          <p:spPr>
            <a:xfrm>
              <a:off x="523" y="11"/>
              <a:ext cx="117" cy="117"/>
            </a:xfrm>
            <a:prstGeom prst="rect">
              <a:avLst/>
            </a:prstGeom>
          </p:spPr>
        </p:pic>
        <p:pic>
          <p:nvPicPr>
            <p:cNvPr id="60" name="图片 59"/>
            <p:cNvPicPr>
              <a:picLocks noChangeAspect="1"/>
            </p:cNvPicPr>
            <p:nvPr/>
          </p:nvPicPr>
          <p:blipFill>
            <a:blip r:embed="rId6" cstate="print">
              <a:duotone>
                <a:schemeClr val="accent2">
                  <a:shade val="45000"/>
                  <a:satMod val="135000"/>
                </a:schemeClr>
                <a:prstClr val="white"/>
              </a:duotone>
              <a:extLst/>
            </a:blip>
            <a:stretch>
              <a:fillRect/>
            </a:stretch>
          </p:blipFill>
          <p:spPr>
            <a:xfrm>
              <a:off x="4540" y="413"/>
              <a:ext cx="156" cy="156"/>
            </a:xfrm>
            <a:prstGeom prst="rect">
              <a:avLst/>
            </a:prstGeom>
          </p:spPr>
        </p:pic>
        <p:pic>
          <p:nvPicPr>
            <p:cNvPr id="61" name="图片 60"/>
            <p:cNvPicPr>
              <a:picLocks noChangeAspect="1"/>
            </p:cNvPicPr>
            <p:nvPr/>
          </p:nvPicPr>
          <p:blipFill>
            <a:blip r:embed="rId7" cstate="print">
              <a:duotone>
                <a:schemeClr val="accent1">
                  <a:shade val="45000"/>
                  <a:satMod val="135000"/>
                </a:schemeClr>
                <a:prstClr val="white"/>
              </a:duotone>
              <a:extLst/>
            </a:blip>
            <a:stretch>
              <a:fillRect/>
            </a:stretch>
          </p:blipFill>
          <p:spPr>
            <a:xfrm rot="3307057">
              <a:off x="4737" y="171"/>
              <a:ext cx="422" cy="422"/>
            </a:xfrm>
            <a:prstGeom prst="rect">
              <a:avLst/>
            </a:prstGeom>
          </p:spPr>
        </p:pic>
        <p:pic>
          <p:nvPicPr>
            <p:cNvPr id="62" name="图片 61"/>
            <p:cNvPicPr>
              <a:picLocks noChangeAspect="1"/>
            </p:cNvPicPr>
            <p:nvPr/>
          </p:nvPicPr>
          <p:blipFill>
            <a:blip r:embed="rId17" cstate="print">
              <a:duotone>
                <a:schemeClr val="accent1">
                  <a:shade val="45000"/>
                  <a:satMod val="135000"/>
                </a:schemeClr>
                <a:prstClr val="white"/>
              </a:duotone>
              <a:extLst/>
            </a:blip>
            <a:stretch>
              <a:fillRect/>
            </a:stretch>
          </p:blipFill>
          <p:spPr>
            <a:xfrm rot="5147045">
              <a:off x="5492" y="-61"/>
              <a:ext cx="349" cy="349"/>
            </a:xfrm>
            <a:prstGeom prst="rect">
              <a:avLst/>
            </a:prstGeom>
          </p:spPr>
        </p:pic>
        <p:pic>
          <p:nvPicPr>
            <p:cNvPr id="63" name="图片 62"/>
            <p:cNvPicPr>
              <a:picLocks noChangeAspect="1"/>
            </p:cNvPicPr>
            <p:nvPr/>
          </p:nvPicPr>
          <p:blipFill>
            <a:blip r:embed="rId28" cstate="print">
              <a:duotone>
                <a:schemeClr val="accent1">
                  <a:shade val="45000"/>
                  <a:satMod val="135000"/>
                </a:schemeClr>
                <a:prstClr val="white"/>
              </a:duotone>
              <a:extLst/>
            </a:blip>
            <a:stretch>
              <a:fillRect/>
            </a:stretch>
          </p:blipFill>
          <p:spPr>
            <a:xfrm>
              <a:off x="2566" y="516"/>
              <a:ext cx="179" cy="178"/>
            </a:xfrm>
            <a:prstGeom prst="rect">
              <a:avLst/>
            </a:prstGeom>
          </p:spPr>
        </p:pic>
        <p:pic>
          <p:nvPicPr>
            <p:cNvPr id="64" name="图片 63"/>
            <p:cNvPicPr>
              <a:picLocks noChangeAspect="1"/>
            </p:cNvPicPr>
            <p:nvPr/>
          </p:nvPicPr>
          <p:blipFill>
            <a:blip r:embed="rId29" cstate="print">
              <a:duotone>
                <a:schemeClr val="accent1">
                  <a:shade val="45000"/>
                  <a:satMod val="135000"/>
                </a:schemeClr>
                <a:prstClr val="white"/>
              </a:duotone>
              <a:extLst/>
            </a:blip>
            <a:stretch>
              <a:fillRect/>
            </a:stretch>
          </p:blipFill>
          <p:spPr>
            <a:xfrm>
              <a:off x="2563" y="-3"/>
              <a:ext cx="119" cy="118"/>
            </a:xfrm>
            <a:prstGeom prst="rect">
              <a:avLst/>
            </a:prstGeom>
          </p:spPr>
        </p:pic>
        <p:pic>
          <p:nvPicPr>
            <p:cNvPr id="65" name="图片 64"/>
            <p:cNvPicPr>
              <a:picLocks noChangeAspect="1"/>
            </p:cNvPicPr>
            <p:nvPr/>
          </p:nvPicPr>
          <p:blipFill>
            <a:blip r:embed="rId25" cstate="print">
              <a:duotone>
                <a:schemeClr val="accent1">
                  <a:shade val="45000"/>
                  <a:satMod val="135000"/>
                </a:schemeClr>
                <a:prstClr val="white"/>
              </a:duotone>
              <a:extLst/>
            </a:blip>
            <a:stretch>
              <a:fillRect/>
            </a:stretch>
          </p:blipFill>
          <p:spPr>
            <a:xfrm rot="2842783">
              <a:off x="3298" y="-151"/>
              <a:ext cx="144" cy="206"/>
            </a:xfrm>
            <a:prstGeom prst="rect">
              <a:avLst/>
            </a:prstGeom>
          </p:spPr>
        </p:pic>
        <p:pic>
          <p:nvPicPr>
            <p:cNvPr id="66" name="图片 65"/>
            <p:cNvPicPr>
              <a:picLocks noChangeAspect="1"/>
            </p:cNvPicPr>
            <p:nvPr/>
          </p:nvPicPr>
          <p:blipFill>
            <a:blip r:embed="rId30" cstate="print">
              <a:duotone>
                <a:schemeClr val="accent4">
                  <a:shade val="45000"/>
                  <a:satMod val="135000"/>
                </a:schemeClr>
                <a:prstClr val="white"/>
              </a:duotone>
              <a:extLst/>
            </a:blip>
            <a:stretch>
              <a:fillRect/>
            </a:stretch>
          </p:blipFill>
          <p:spPr>
            <a:xfrm>
              <a:off x="2864" y="467"/>
              <a:ext cx="205" cy="205"/>
            </a:xfrm>
            <a:prstGeom prst="rect">
              <a:avLst/>
            </a:prstGeom>
          </p:spPr>
        </p:pic>
        <p:pic>
          <p:nvPicPr>
            <p:cNvPr id="67" name="图片 66"/>
            <p:cNvPicPr>
              <a:picLocks noChangeAspect="1"/>
            </p:cNvPicPr>
            <p:nvPr/>
          </p:nvPicPr>
          <p:blipFill>
            <a:blip r:embed="rId17" cstate="print">
              <a:duotone>
                <a:schemeClr val="accent1">
                  <a:shade val="45000"/>
                  <a:satMod val="135000"/>
                </a:schemeClr>
                <a:prstClr val="white"/>
              </a:duotone>
              <a:extLst/>
            </a:blip>
            <a:stretch>
              <a:fillRect/>
            </a:stretch>
          </p:blipFill>
          <p:spPr>
            <a:xfrm rot="9000000">
              <a:off x="3521" y="115"/>
              <a:ext cx="209" cy="209"/>
            </a:xfrm>
            <a:prstGeom prst="rect">
              <a:avLst/>
            </a:prstGeom>
          </p:spPr>
        </p:pic>
        <p:pic>
          <p:nvPicPr>
            <p:cNvPr id="68" name="图片 67"/>
            <p:cNvPicPr>
              <a:picLocks noChangeAspect="1"/>
            </p:cNvPicPr>
            <p:nvPr/>
          </p:nvPicPr>
          <p:blipFill>
            <a:blip r:embed="rId7" cstate="print">
              <a:duotone>
                <a:schemeClr val="accent1">
                  <a:shade val="45000"/>
                  <a:satMod val="135000"/>
                </a:schemeClr>
                <a:prstClr val="white"/>
              </a:duotone>
              <a:extLst/>
            </a:blip>
            <a:stretch>
              <a:fillRect/>
            </a:stretch>
          </p:blipFill>
          <p:spPr>
            <a:xfrm rot="15371300">
              <a:off x="1734" y="-255"/>
              <a:ext cx="357" cy="358"/>
            </a:xfrm>
            <a:prstGeom prst="rect">
              <a:avLst/>
            </a:prstGeom>
          </p:spPr>
        </p:pic>
        <p:pic>
          <p:nvPicPr>
            <p:cNvPr id="69" name="图片 68"/>
            <p:cNvPicPr>
              <a:picLocks noChangeAspect="1"/>
            </p:cNvPicPr>
            <p:nvPr/>
          </p:nvPicPr>
          <p:blipFill>
            <a:blip r:embed="rId20" cstate="print">
              <a:duotone>
                <a:schemeClr val="accent4">
                  <a:shade val="45000"/>
                  <a:satMod val="135000"/>
                </a:schemeClr>
                <a:prstClr val="white"/>
              </a:duotone>
              <a:extLst/>
            </a:blip>
            <a:stretch>
              <a:fillRect/>
            </a:stretch>
          </p:blipFill>
          <p:spPr>
            <a:xfrm>
              <a:off x="5196" y="157"/>
              <a:ext cx="266" cy="263"/>
            </a:xfrm>
            <a:prstGeom prst="rect">
              <a:avLst/>
            </a:prstGeom>
          </p:spPr>
        </p:pic>
        <p:pic>
          <p:nvPicPr>
            <p:cNvPr id="70" name="图片 69"/>
            <p:cNvPicPr>
              <a:picLocks noChangeAspect="1"/>
            </p:cNvPicPr>
            <p:nvPr/>
          </p:nvPicPr>
          <p:blipFill>
            <a:blip r:embed="rId8" cstate="print">
              <a:duotone>
                <a:schemeClr val="accent1">
                  <a:shade val="45000"/>
                  <a:satMod val="135000"/>
                </a:schemeClr>
                <a:prstClr val="white"/>
              </a:duotone>
              <a:extLst/>
            </a:blip>
            <a:stretch>
              <a:fillRect/>
            </a:stretch>
          </p:blipFill>
          <p:spPr>
            <a:xfrm>
              <a:off x="1439" y="183"/>
              <a:ext cx="117" cy="116"/>
            </a:xfrm>
            <a:prstGeom prst="rect">
              <a:avLst/>
            </a:prstGeom>
          </p:spPr>
        </p:pic>
        <p:pic>
          <p:nvPicPr>
            <p:cNvPr id="71" name="图片 70"/>
            <p:cNvPicPr>
              <a:picLocks noChangeAspect="1"/>
            </p:cNvPicPr>
            <p:nvPr/>
          </p:nvPicPr>
          <p:blipFill>
            <a:blip r:embed="rId27" cstate="print">
              <a:duotone>
                <a:schemeClr val="accent5">
                  <a:shade val="45000"/>
                  <a:satMod val="135000"/>
                </a:schemeClr>
                <a:prstClr val="white"/>
              </a:duotone>
              <a:extLst/>
            </a:blip>
            <a:stretch>
              <a:fillRect/>
            </a:stretch>
          </p:blipFill>
          <p:spPr>
            <a:xfrm>
              <a:off x="862" y="-90"/>
              <a:ext cx="153" cy="150"/>
            </a:xfrm>
            <a:prstGeom prst="rect">
              <a:avLst/>
            </a:prstGeom>
          </p:spPr>
        </p:pic>
        <p:pic>
          <p:nvPicPr>
            <p:cNvPr id="72" name="图片 71"/>
            <p:cNvPicPr>
              <a:picLocks noChangeAspect="1"/>
            </p:cNvPicPr>
            <p:nvPr/>
          </p:nvPicPr>
          <p:blipFill>
            <a:blip r:embed="rId8" cstate="print">
              <a:duotone>
                <a:schemeClr val="accent1">
                  <a:shade val="45000"/>
                  <a:satMod val="135000"/>
                </a:schemeClr>
                <a:prstClr val="white"/>
              </a:duotone>
              <a:extLst/>
            </a:blip>
            <a:stretch>
              <a:fillRect/>
            </a:stretch>
          </p:blipFill>
          <p:spPr>
            <a:xfrm>
              <a:off x="4122" y="441"/>
              <a:ext cx="117" cy="117"/>
            </a:xfrm>
            <a:prstGeom prst="rect">
              <a:avLst/>
            </a:prstGeom>
          </p:spPr>
        </p:pic>
        <p:pic>
          <p:nvPicPr>
            <p:cNvPr id="73" name="图片 72"/>
            <p:cNvPicPr>
              <a:picLocks noChangeAspect="1"/>
            </p:cNvPicPr>
            <p:nvPr/>
          </p:nvPicPr>
          <p:blipFill>
            <a:blip r:embed="rId31" cstate="print">
              <a:duotone>
                <a:schemeClr val="accent1">
                  <a:shade val="45000"/>
                  <a:satMod val="135000"/>
                </a:schemeClr>
                <a:prstClr val="white"/>
              </a:duotone>
              <a:extLst/>
            </a:blip>
            <a:stretch>
              <a:fillRect/>
            </a:stretch>
          </p:blipFill>
          <p:spPr>
            <a:xfrm>
              <a:off x="4397" y="359"/>
              <a:ext cx="145" cy="145"/>
            </a:xfrm>
            <a:prstGeom prst="rect">
              <a:avLst/>
            </a:prstGeom>
          </p:spPr>
        </p:pic>
      </p:gr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9957"/>
                                        </p:tgtEl>
                                        <p:attrNameLst>
                                          <p:attrName>style.visibility</p:attrName>
                                        </p:attrNameLst>
                                      </p:cBhvr>
                                      <p:to>
                                        <p:strVal val="visible"/>
                                      </p:to>
                                    </p:set>
                                    <p:animEffect transition="in" filter="wipe(down)">
                                      <p:cBhvr>
                                        <p:cTn id="7" dur="500"/>
                                        <p:tgtEl>
                                          <p:spTgt spid="39957"/>
                                        </p:tgtEl>
                                      </p:cBhvr>
                                    </p:animEffect>
                                  </p:childTnLst>
                                </p:cTn>
                              </p:par>
                              <p:par>
                                <p:cTn id="8" presetID="17" presetClass="entr" presetSubtype="10" fill="hold" grpId="0" nodeType="withEffect">
                                  <p:stCondLst>
                                    <p:cond delay="1200"/>
                                  </p:stCondLst>
                                  <p:childTnLst>
                                    <p:set>
                                      <p:cBhvr>
                                        <p:cTn id="9" dur="1" fill="hold">
                                          <p:stCondLst>
                                            <p:cond delay="0"/>
                                          </p:stCondLst>
                                        </p:cTn>
                                        <p:tgtEl>
                                          <p:spTgt spid="485449"/>
                                        </p:tgtEl>
                                        <p:attrNameLst>
                                          <p:attrName>style.visibility</p:attrName>
                                        </p:attrNameLst>
                                      </p:cBhvr>
                                      <p:to>
                                        <p:strVal val="visible"/>
                                      </p:to>
                                    </p:set>
                                    <p:anim calcmode="lin" valueType="num">
                                      <p:cBhvr>
                                        <p:cTn id="10" dur="500" fill="hold"/>
                                        <p:tgtEl>
                                          <p:spTgt spid="485449"/>
                                        </p:tgtEl>
                                        <p:attrNameLst>
                                          <p:attrName>ppt_w</p:attrName>
                                        </p:attrNameLst>
                                      </p:cBhvr>
                                      <p:tavLst>
                                        <p:tav tm="0">
                                          <p:val>
                                            <p:fltVal val="0"/>
                                          </p:val>
                                        </p:tav>
                                        <p:tav tm="100000">
                                          <p:val>
                                            <p:strVal val="#ppt_w"/>
                                          </p:val>
                                        </p:tav>
                                      </p:tavLst>
                                    </p:anim>
                                    <p:anim calcmode="lin" valueType="num">
                                      <p:cBhvr>
                                        <p:cTn id="11" dur="500" fill="hold"/>
                                        <p:tgtEl>
                                          <p:spTgt spid="485449"/>
                                        </p:tgtEl>
                                        <p:attrNameLst>
                                          <p:attrName>ppt_h</p:attrName>
                                        </p:attrNameLst>
                                      </p:cBhvr>
                                      <p:tavLst>
                                        <p:tav tm="0">
                                          <p:val>
                                            <p:strVal val="#ppt_h"/>
                                          </p:val>
                                        </p:tav>
                                        <p:tav tm="100000">
                                          <p:val>
                                            <p:strVal val="#ppt_h"/>
                                          </p:val>
                                        </p:tav>
                                      </p:tavLst>
                                    </p:anim>
                                  </p:childTnLst>
                                </p:cTn>
                              </p:par>
                              <p:par>
                                <p:cTn id="12" presetID="23" presetClass="entr" presetSubtype="16" fill="hold" grpId="0" nodeType="withEffect">
                                  <p:stCondLst>
                                    <p:cond delay="1500"/>
                                  </p:stCondLst>
                                  <p:childTnLst>
                                    <p:set>
                                      <p:cBhvr>
                                        <p:cTn id="13" dur="1" fill="hold">
                                          <p:stCondLst>
                                            <p:cond delay="0"/>
                                          </p:stCondLst>
                                        </p:cTn>
                                        <p:tgtEl>
                                          <p:spTgt spid="485448"/>
                                        </p:tgtEl>
                                        <p:attrNameLst>
                                          <p:attrName>style.visibility</p:attrName>
                                        </p:attrNameLst>
                                      </p:cBhvr>
                                      <p:to>
                                        <p:strVal val="visible"/>
                                      </p:to>
                                    </p:set>
                                    <p:anim calcmode="lin" valueType="num">
                                      <p:cBhvr>
                                        <p:cTn id="14" dur="500" fill="hold"/>
                                        <p:tgtEl>
                                          <p:spTgt spid="485448"/>
                                        </p:tgtEl>
                                        <p:attrNameLst>
                                          <p:attrName>ppt_w</p:attrName>
                                        </p:attrNameLst>
                                      </p:cBhvr>
                                      <p:tavLst>
                                        <p:tav tm="0">
                                          <p:val>
                                            <p:fltVal val="0"/>
                                          </p:val>
                                        </p:tav>
                                        <p:tav tm="100000">
                                          <p:val>
                                            <p:strVal val="#ppt_w"/>
                                          </p:val>
                                        </p:tav>
                                      </p:tavLst>
                                    </p:anim>
                                    <p:anim calcmode="lin" valueType="num">
                                      <p:cBhvr>
                                        <p:cTn id="15" dur="500" fill="hold"/>
                                        <p:tgtEl>
                                          <p:spTgt spid="485448"/>
                                        </p:tgtEl>
                                        <p:attrNameLst>
                                          <p:attrName>ppt_h</p:attrName>
                                        </p:attrNameLst>
                                      </p:cBhvr>
                                      <p:tavLst>
                                        <p:tav tm="0">
                                          <p:val>
                                            <p:fltVal val="0"/>
                                          </p:val>
                                        </p:tav>
                                        <p:tav tm="100000">
                                          <p:val>
                                            <p:strVal val="#ppt_h"/>
                                          </p:val>
                                        </p:tav>
                                      </p:tavLst>
                                    </p:anim>
                                  </p:childTnLst>
                                </p:cTn>
                              </p:par>
                              <p:par>
                                <p:cTn id="16" presetID="12" presetClass="entr" presetSubtype="2" fill="hold" grpId="0" nodeType="withEffect">
                                  <p:stCondLst>
                                    <p:cond delay="1900"/>
                                  </p:stCondLst>
                                  <p:childTnLst>
                                    <p:set>
                                      <p:cBhvr>
                                        <p:cTn id="17" dur="1" fill="hold">
                                          <p:stCondLst>
                                            <p:cond delay="0"/>
                                          </p:stCondLst>
                                        </p:cTn>
                                        <p:tgtEl>
                                          <p:spTgt spid="485447"/>
                                        </p:tgtEl>
                                        <p:attrNameLst>
                                          <p:attrName>style.visibility</p:attrName>
                                        </p:attrNameLst>
                                      </p:cBhvr>
                                      <p:to>
                                        <p:strVal val="visible"/>
                                      </p:to>
                                    </p:set>
                                    <p:animEffect transition="in" filter="slide(fromRight)">
                                      <p:cBhvr>
                                        <p:cTn id="18" dur="500"/>
                                        <p:tgtEl>
                                          <p:spTgt spid="485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447" grpId="0"/>
      <p:bldP spid="485448" grpId="0" animBg="1"/>
      <p:bldP spid="48544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3"/>
          <a:srcRect/>
          <a:stretch>
            <a:fillRect/>
          </a:stretch>
        </p:blipFill>
        <p:spPr bwMode="auto">
          <a:xfrm>
            <a:off x="0" y="0"/>
            <a:ext cx="9721850" cy="5400675"/>
          </a:xfrm>
          <a:prstGeom prst="rect">
            <a:avLst/>
          </a:prstGeom>
          <a:noFill/>
          <a:ln w="9525">
            <a:noFill/>
            <a:miter lim="800000"/>
            <a:headEnd/>
            <a:tailEnd/>
          </a:ln>
        </p:spPr>
      </p:pic>
      <p:sp>
        <p:nvSpPr>
          <p:cNvPr id="9" name="矩形 8"/>
          <p:cNvSpPr>
            <a:spLocks noChangeArrowheads="1"/>
          </p:cNvSpPr>
          <p:nvPr/>
        </p:nvSpPr>
        <p:spPr bwMode="auto">
          <a:xfrm>
            <a:off x="1109663" y="1398588"/>
            <a:ext cx="7502525" cy="2922587"/>
          </a:xfrm>
          <a:prstGeom prst="rect">
            <a:avLst/>
          </a:prstGeom>
          <a:solidFill>
            <a:schemeClr val="bg1">
              <a:alpha val="58038"/>
            </a:schemeClr>
          </a:solidFill>
          <a:ln w="15875" algn="ctr">
            <a:solidFill>
              <a:srgbClr val="0070C0"/>
            </a:solidFill>
            <a:round/>
            <a:headEnd/>
            <a:tailEnd/>
          </a:ln>
        </p:spPr>
        <p:txBody>
          <a:bodyPr/>
          <a:lstStyle/>
          <a:p>
            <a:endParaRPr lang="zh-CN" altLang="en-US"/>
          </a:p>
        </p:txBody>
      </p:sp>
      <p:sp>
        <p:nvSpPr>
          <p:cNvPr id="10" name="TextBox 9"/>
          <p:cNvSpPr txBox="1">
            <a:spLocks noChangeArrowheads="1"/>
          </p:cNvSpPr>
          <p:nvPr/>
        </p:nvSpPr>
        <p:spPr bwMode="auto">
          <a:xfrm>
            <a:off x="1333500" y="2114550"/>
            <a:ext cx="7064375" cy="1925638"/>
          </a:xfrm>
          <a:prstGeom prst="rect">
            <a:avLst/>
          </a:prstGeom>
          <a:noFill/>
          <a:ln w="9525">
            <a:noFill/>
            <a:miter lim="800000"/>
            <a:headEnd/>
            <a:tailEnd/>
          </a:ln>
        </p:spPr>
        <p:txBody>
          <a:bodyPr>
            <a:spAutoFit/>
          </a:bodyPr>
          <a:lstStyle/>
          <a:p>
            <a:pPr algn="just">
              <a:lnSpc>
                <a:spcPct val="150000"/>
              </a:lnSpc>
            </a:pPr>
            <a:r>
              <a:rPr lang="zh-CN" altLang="en-US" sz="1600">
                <a:solidFill>
                  <a:srgbClr val="0D0D0D"/>
                </a:solidFill>
                <a:latin typeface="微软雅黑" pitchFamily="34" charset="-122"/>
                <a:ea typeface="微软雅黑" pitchFamily="34" charset="-122"/>
              </a:rPr>
              <a:t>回顾这一年的工作，在取得成绩的同时，我们也找到了工作中的不足和问题，主要反映于</a:t>
            </a:r>
            <a:r>
              <a:rPr lang="en-US" altLang="zh-CN" sz="1600">
                <a:solidFill>
                  <a:srgbClr val="0D0D0D"/>
                </a:solidFill>
                <a:latin typeface="微软雅黑" pitchFamily="34" charset="-122"/>
                <a:ea typeface="微软雅黑" pitchFamily="34" charset="-122"/>
              </a:rPr>
              <a:t>xx</a:t>
            </a:r>
            <a:r>
              <a:rPr lang="zh-CN" altLang="en-US" sz="1600">
                <a:solidFill>
                  <a:srgbClr val="0D0D0D"/>
                </a:solidFill>
                <a:latin typeface="微软雅黑" pitchFamily="34" charset="-122"/>
                <a:ea typeface="微软雅黑" pitchFamily="34" charset="-122"/>
              </a:rPr>
              <a:t>及</a:t>
            </a:r>
            <a:r>
              <a:rPr lang="en-US" altLang="zh-CN" sz="1600">
                <a:solidFill>
                  <a:srgbClr val="0D0D0D"/>
                </a:solidFill>
                <a:latin typeface="微软雅黑" pitchFamily="34" charset="-122"/>
                <a:ea typeface="微软雅黑" pitchFamily="34" charset="-122"/>
              </a:rPr>
              <a:t>xxx</a:t>
            </a:r>
            <a:r>
              <a:rPr lang="zh-CN" altLang="en-US" sz="1600">
                <a:solidFill>
                  <a:srgbClr val="0D0D0D"/>
                </a:solidFill>
                <a:latin typeface="微软雅黑" pitchFamily="34" charset="-122"/>
                <a:ea typeface="微软雅黑" pitchFamily="34" charset="-122"/>
              </a:rPr>
              <a:t>的风格、定型还有待进一步探索，尤其是网上的公司产品库充分体现我们</a:t>
            </a:r>
            <a:r>
              <a:rPr lang="en-US" altLang="zh-CN" sz="1600">
                <a:solidFill>
                  <a:srgbClr val="0D0D0D"/>
                </a:solidFill>
                <a:latin typeface="微软雅黑" pitchFamily="34" charset="-122"/>
                <a:ea typeface="微软雅黑" pitchFamily="34" charset="-122"/>
              </a:rPr>
              <a:t>xxxxx</a:t>
            </a:r>
            <a:r>
              <a:rPr lang="zh-CN" altLang="en-US" sz="1600">
                <a:solidFill>
                  <a:srgbClr val="0D0D0D"/>
                </a:solidFill>
                <a:latin typeface="微软雅黑" pitchFamily="34" charset="-122"/>
                <a:ea typeface="微软雅黑" pitchFamily="34" charset="-122"/>
              </a:rPr>
              <a:t>和我们这个平台能为客户提供良好的商机和快捷方便的信息、导航的功能发挥。展望新的一年，我们将继续努力，力争各项工作更上一个新台阶。</a:t>
            </a:r>
          </a:p>
        </p:txBody>
      </p:sp>
      <p:sp>
        <p:nvSpPr>
          <p:cNvPr id="18" name="矩形 17"/>
          <p:cNvSpPr>
            <a:spLocks noChangeArrowheads="1"/>
          </p:cNvSpPr>
          <p:nvPr/>
        </p:nvSpPr>
        <p:spPr bwMode="auto">
          <a:xfrm>
            <a:off x="1646238" y="952500"/>
            <a:ext cx="2219325" cy="744538"/>
          </a:xfrm>
          <a:prstGeom prst="rect">
            <a:avLst/>
          </a:prstGeom>
          <a:solidFill>
            <a:srgbClr val="0070C0"/>
          </a:solidFill>
          <a:ln w="9525" algn="ctr">
            <a:noFill/>
            <a:round/>
            <a:headEnd/>
            <a:tailEnd/>
          </a:ln>
        </p:spPr>
        <p:txBody>
          <a:bodyPr/>
          <a:lstStyle/>
          <a:p>
            <a:endParaRPr lang="zh-CN" altLang="en-US"/>
          </a:p>
        </p:txBody>
      </p:sp>
      <p:sp>
        <p:nvSpPr>
          <p:cNvPr id="19" name="TextBox 18"/>
          <p:cNvSpPr txBox="1"/>
          <p:nvPr/>
        </p:nvSpPr>
        <p:spPr bwMode="auto">
          <a:xfrm>
            <a:off x="1887642" y="888150"/>
            <a:ext cx="1639551" cy="669442"/>
          </a:xfrm>
          <a:prstGeom prst="rect">
            <a:avLst/>
          </a:prstGeom>
          <a:noFill/>
        </p:spPr>
        <p:txBody>
          <a:bodyPr wrap="none">
            <a:spAutoFit/>
          </a:bodyPr>
          <a:lstStyle/>
          <a:p>
            <a:pPr algn="ctr" fontAlgn="auto">
              <a:spcBef>
                <a:spcPts val="0"/>
              </a:spcBef>
              <a:spcAft>
                <a:spcPts val="0"/>
              </a:spcAft>
              <a:defRPr/>
            </a:pPr>
            <a:r>
              <a:rPr lang="zh-CN" altLang="en-US" sz="4000" kern="0" spc="-150" dirty="0">
                <a:ln w="1905">
                  <a:noFill/>
                </a:ln>
                <a:blipFill dpi="0" rotWithShape="1">
                  <a:blip r:embed="rId4"/>
                  <a:srcRect/>
                  <a:tile tx="0" ty="0" sx="100000" sy="100000" flip="none" algn="tl"/>
                </a:blipFill>
                <a:effectLst>
                  <a:outerShdw blurRad="50800" dist="50800" dir="5400000" algn="t" rotWithShape="0">
                    <a:srgbClr val="6C0000"/>
                  </a:outerShdw>
                </a:effectLst>
                <a:latin typeface="方正大黑简体" pitchFamily="65" charset="-122"/>
                <a:ea typeface="方正大黑简体" pitchFamily="65" charset="-122"/>
              </a:rPr>
              <a:t>前   言</a:t>
            </a:r>
          </a:p>
        </p:txBody>
      </p:sp>
      <p:sp>
        <p:nvSpPr>
          <p:cNvPr id="20" name="TextBox 19"/>
          <p:cNvSpPr txBox="1"/>
          <p:nvPr/>
        </p:nvSpPr>
        <p:spPr bwMode="auto">
          <a:xfrm>
            <a:off x="1921543" y="1397706"/>
            <a:ext cx="1579467" cy="349213"/>
          </a:xfrm>
          <a:prstGeom prst="rect">
            <a:avLst/>
          </a:prstGeom>
          <a:noFill/>
        </p:spPr>
        <p:txBody>
          <a:bodyPr wrap="none">
            <a:spAutoFit/>
          </a:bodyPr>
          <a:lstStyle/>
          <a:p>
            <a:pPr fontAlgn="auto">
              <a:spcBef>
                <a:spcPts val="0"/>
              </a:spcBef>
              <a:spcAft>
                <a:spcPts val="0"/>
              </a:spcAft>
              <a:defRPr/>
            </a:pPr>
            <a:r>
              <a:rPr lang="en-US" altLang="zh-CN" kern="0" spc="-150" dirty="0">
                <a:ln w="1905">
                  <a:noFill/>
                </a:ln>
                <a:blipFill dpi="0" rotWithShape="1">
                  <a:blip r:embed="rId4"/>
                  <a:srcRect/>
                  <a:tile tx="0" ty="0" sx="100000" sy="100000" flip="none" algn="tl"/>
                </a:blipFill>
                <a:effectLst>
                  <a:outerShdw blurRad="50800" dist="50800" dir="5400000" algn="t" rotWithShape="0">
                    <a:srgbClr val="6C0000"/>
                  </a:outerShdw>
                </a:effectLst>
                <a:latin typeface="Arial Black" pitchFamily="34" charset="0"/>
                <a:ea typeface="方正大黑简体" pitchFamily="65" charset="-122"/>
              </a:rPr>
              <a:t>QIAN    YAN</a:t>
            </a:r>
            <a:endParaRPr lang="zh-CN" altLang="en-US" kern="0" spc="-150" dirty="0">
              <a:ln w="1905">
                <a:noFill/>
              </a:ln>
              <a:blipFill dpi="0" rotWithShape="1">
                <a:blip r:embed="rId4"/>
                <a:srcRect/>
                <a:tile tx="0" ty="0" sx="100000" sy="100000" flip="none" algn="tl"/>
              </a:blipFill>
              <a:effectLst>
                <a:outerShdw blurRad="50800" dist="50800" dir="5400000" algn="t" rotWithShape="0">
                  <a:srgbClr val="6C0000"/>
                </a:outerShdw>
              </a:effectLst>
              <a:latin typeface="Arial Black" pitchFamily="34" charset="0"/>
              <a:ea typeface="方正大黑简体" pitchFamily="65" charset="-122"/>
            </a:endParaRPr>
          </a:p>
        </p:txBody>
      </p:sp>
      <p:sp>
        <p:nvSpPr>
          <p:cNvPr id="21" name="椭圆 20"/>
          <p:cNvSpPr/>
          <p:nvPr/>
        </p:nvSpPr>
        <p:spPr>
          <a:xfrm>
            <a:off x="5467350" y="862013"/>
            <a:ext cx="1201738" cy="1069975"/>
          </a:xfrm>
          <a:prstGeom prst="ellipse">
            <a:avLst/>
          </a:prstGeom>
          <a:blipFill>
            <a:blip r:embed="rId5"/>
            <a:stretch>
              <a:fillRect/>
            </a:stretch>
          </a:blip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 name="椭圆 21"/>
          <p:cNvSpPr/>
          <p:nvPr/>
        </p:nvSpPr>
        <p:spPr>
          <a:xfrm>
            <a:off x="6851436" y="996412"/>
            <a:ext cx="937600" cy="833422"/>
          </a:xfrm>
          <a:prstGeom prst="ellipse">
            <a:avLst/>
          </a:prstGeom>
          <a:blipFill dpi="0" rotWithShape="1">
            <a:blip r:embed="rId6"/>
            <a:srcRect/>
            <a:stretch>
              <a:fillRect l="-13000" r="-5000"/>
            </a:stretch>
          </a:blip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250"/>
                                        <p:tgtEl>
                                          <p:spTgt spid="18"/>
                                        </p:tgtEl>
                                      </p:cBhvr>
                                    </p:animEffect>
                                  </p:childTnLst>
                                </p:cTn>
                              </p:par>
                            </p:childTnLst>
                          </p:cTn>
                        </p:par>
                        <p:par>
                          <p:cTn id="8" fill="hold">
                            <p:stCondLst>
                              <p:cond delay="25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50"/>
                                        <p:tgtEl>
                                          <p:spTgt spid="19"/>
                                        </p:tgtEl>
                                      </p:cBhvr>
                                    </p:animEffect>
                                    <p:anim calcmode="lin" valueType="num">
                                      <p:cBhvr>
                                        <p:cTn id="12" dur="250" fill="hold"/>
                                        <p:tgtEl>
                                          <p:spTgt spid="19"/>
                                        </p:tgtEl>
                                        <p:attrNameLst>
                                          <p:attrName>ppt_x</p:attrName>
                                        </p:attrNameLst>
                                      </p:cBhvr>
                                      <p:tavLst>
                                        <p:tav tm="0">
                                          <p:val>
                                            <p:strVal val="#ppt_x"/>
                                          </p:val>
                                        </p:tav>
                                        <p:tav tm="100000">
                                          <p:val>
                                            <p:strVal val="#ppt_x"/>
                                          </p:val>
                                        </p:tav>
                                      </p:tavLst>
                                    </p:anim>
                                    <p:anim calcmode="lin" valueType="num">
                                      <p:cBhvr>
                                        <p:cTn id="13" dur="25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5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anim calcmode="lin" valueType="num">
                                      <p:cBhvr>
                                        <p:cTn id="17" dur="250" fill="hold"/>
                                        <p:tgtEl>
                                          <p:spTgt spid="20"/>
                                        </p:tgtEl>
                                        <p:attrNameLst>
                                          <p:attrName>ppt_x</p:attrName>
                                        </p:attrNameLst>
                                      </p:cBhvr>
                                      <p:tavLst>
                                        <p:tav tm="0">
                                          <p:val>
                                            <p:strVal val="#ppt_x"/>
                                          </p:val>
                                        </p:tav>
                                        <p:tav tm="100000">
                                          <p:val>
                                            <p:strVal val="#ppt_x"/>
                                          </p:val>
                                        </p:tav>
                                      </p:tavLst>
                                    </p:anim>
                                    <p:anim calcmode="lin" valueType="num">
                                      <p:cBhvr>
                                        <p:cTn id="18" dur="250" fill="hold"/>
                                        <p:tgtEl>
                                          <p:spTgt spid="20"/>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2"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250"/>
                                        <p:tgtEl>
                                          <p:spTgt spid="9"/>
                                        </p:tgtEl>
                                      </p:cBhvr>
                                    </p:animEffect>
                                  </p:childTnLst>
                                </p:cTn>
                              </p:par>
                            </p:childTnLst>
                          </p:cTn>
                        </p:par>
                        <p:par>
                          <p:cTn id="23" fill="hold">
                            <p:stCondLst>
                              <p:cond delay="1250"/>
                            </p:stCondLst>
                            <p:childTnLst>
                              <p:par>
                                <p:cTn id="24" presetID="14" presetClass="entr" presetSubtype="1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par>
                          <p:cTn id="27" fill="hold">
                            <p:stCondLst>
                              <p:cond delay="1750"/>
                            </p:stCondLst>
                            <p:childTnLst>
                              <p:par>
                                <p:cTn id="28" presetID="52"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Scale>
                                      <p:cBhvr>
                                        <p:cTn id="30" dur="25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250" decel="50000" fill="hold">
                                          <p:stCondLst>
                                            <p:cond delay="0"/>
                                          </p:stCondLst>
                                        </p:cTn>
                                        <p:tgtEl>
                                          <p:spTgt spid="21"/>
                                        </p:tgtEl>
                                        <p:attrNameLst>
                                          <p:attrName>ppt_x</p:attrName>
                                          <p:attrName>ppt_y</p:attrName>
                                        </p:attrNameLst>
                                      </p:cBhvr>
                                    </p:animMotion>
                                    <p:animEffect transition="in" filter="fade">
                                      <p:cBhvr>
                                        <p:cTn id="32" dur="250"/>
                                        <p:tgtEl>
                                          <p:spTgt spid="21"/>
                                        </p:tgtEl>
                                      </p:cBhvr>
                                    </p:animEffect>
                                  </p:childTnLst>
                                </p:cTn>
                              </p:par>
                              <p:par>
                                <p:cTn id="33" presetID="52" presetClass="entr" presetSubtype="0" fill="hold" nodeType="withEffect">
                                  <p:stCondLst>
                                    <p:cond delay="250"/>
                                  </p:stCondLst>
                                  <p:childTnLst>
                                    <p:set>
                                      <p:cBhvr>
                                        <p:cTn id="34" dur="1" fill="hold">
                                          <p:stCondLst>
                                            <p:cond delay="0"/>
                                          </p:stCondLst>
                                        </p:cTn>
                                        <p:tgtEl>
                                          <p:spTgt spid="22"/>
                                        </p:tgtEl>
                                        <p:attrNameLst>
                                          <p:attrName>style.visibility</p:attrName>
                                        </p:attrNameLst>
                                      </p:cBhvr>
                                      <p:to>
                                        <p:strVal val="visible"/>
                                      </p:to>
                                    </p:set>
                                    <p:animScale>
                                      <p:cBhvr>
                                        <p:cTn id="35" dur="25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250" decel="50000" fill="hold">
                                          <p:stCondLst>
                                            <p:cond delay="0"/>
                                          </p:stCondLst>
                                        </p:cTn>
                                        <p:tgtEl>
                                          <p:spTgt spid="22"/>
                                        </p:tgtEl>
                                        <p:attrNameLst>
                                          <p:attrName>ppt_x</p:attrName>
                                          <p:attrName>ppt_y</p:attrName>
                                        </p:attrNameLst>
                                      </p:cBhvr>
                                    </p:animMotion>
                                    <p:animEffect transition="in" filter="fade">
                                      <p:cBhvr>
                                        <p:cTn id="37"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8"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3605213" y="1519238"/>
            <a:ext cx="1843087" cy="1735137"/>
            <a:chOff x="1694" y="1460"/>
            <a:chExt cx="1186" cy="1256"/>
          </a:xfrm>
        </p:grpSpPr>
        <p:sp>
          <p:nvSpPr>
            <p:cNvPr id="5" name="Freeform 9"/>
            <p:cNvSpPr>
              <a:spLocks/>
            </p:cNvSpPr>
            <p:nvPr/>
          </p:nvSpPr>
          <p:spPr bwMode="auto">
            <a:xfrm>
              <a:off x="1694" y="1460"/>
              <a:ext cx="1186" cy="837"/>
            </a:xfrm>
            <a:custGeom>
              <a:avLst/>
              <a:gdLst>
                <a:gd name="T0" fmla="*/ 0 w 1186"/>
                <a:gd name="T1" fmla="*/ 246 h 837"/>
                <a:gd name="T2" fmla="*/ 0 w 1186"/>
                <a:gd name="T3" fmla="*/ 246 h 837"/>
                <a:gd name="T4" fmla="*/ 58 w 1186"/>
                <a:gd name="T5" fmla="*/ 218 h 837"/>
                <a:gd name="T6" fmla="*/ 120 w 1186"/>
                <a:gd name="T7" fmla="*/ 192 h 837"/>
                <a:gd name="T8" fmla="*/ 182 w 1186"/>
                <a:gd name="T9" fmla="*/ 167 h 837"/>
                <a:gd name="T10" fmla="*/ 248 w 1186"/>
                <a:gd name="T11" fmla="*/ 144 h 837"/>
                <a:gd name="T12" fmla="*/ 316 w 1186"/>
                <a:gd name="T13" fmla="*/ 121 h 837"/>
                <a:gd name="T14" fmla="*/ 386 w 1186"/>
                <a:gd name="T15" fmla="*/ 101 h 837"/>
                <a:gd name="T16" fmla="*/ 459 w 1186"/>
                <a:gd name="T17" fmla="*/ 82 h 837"/>
                <a:gd name="T18" fmla="*/ 533 w 1186"/>
                <a:gd name="T19" fmla="*/ 65 h 837"/>
                <a:gd name="T20" fmla="*/ 610 w 1186"/>
                <a:gd name="T21" fmla="*/ 51 h 837"/>
                <a:gd name="T22" fmla="*/ 687 w 1186"/>
                <a:gd name="T23" fmla="*/ 38 h 837"/>
                <a:gd name="T24" fmla="*/ 767 w 1186"/>
                <a:gd name="T25" fmla="*/ 27 h 837"/>
                <a:gd name="T26" fmla="*/ 848 w 1186"/>
                <a:gd name="T27" fmla="*/ 17 h 837"/>
                <a:gd name="T28" fmla="*/ 930 w 1186"/>
                <a:gd name="T29" fmla="*/ 10 h 837"/>
                <a:gd name="T30" fmla="*/ 1015 w 1186"/>
                <a:gd name="T31" fmla="*/ 4 h 837"/>
                <a:gd name="T32" fmla="*/ 1099 w 1186"/>
                <a:gd name="T33" fmla="*/ 1 h 837"/>
                <a:gd name="T34" fmla="*/ 1186 w 1186"/>
                <a:gd name="T35" fmla="*/ 0 h 837"/>
                <a:gd name="T36" fmla="*/ 1186 w 1186"/>
                <a:gd name="T37" fmla="*/ 837 h 837"/>
                <a:gd name="T38" fmla="*/ 0 w 1186"/>
                <a:gd name="T39" fmla="*/ 246 h 8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6"/>
                <a:gd name="T61" fmla="*/ 0 h 837"/>
                <a:gd name="T62" fmla="*/ 1186 w 1186"/>
                <a:gd name="T63" fmla="*/ 837 h 8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6" h="837">
                  <a:moveTo>
                    <a:pt x="0" y="246"/>
                  </a:moveTo>
                  <a:lnTo>
                    <a:pt x="0" y="246"/>
                  </a:lnTo>
                  <a:lnTo>
                    <a:pt x="58" y="218"/>
                  </a:lnTo>
                  <a:lnTo>
                    <a:pt x="120" y="192"/>
                  </a:lnTo>
                  <a:lnTo>
                    <a:pt x="182" y="167"/>
                  </a:lnTo>
                  <a:lnTo>
                    <a:pt x="248" y="144"/>
                  </a:lnTo>
                  <a:lnTo>
                    <a:pt x="316" y="121"/>
                  </a:lnTo>
                  <a:lnTo>
                    <a:pt x="386" y="101"/>
                  </a:lnTo>
                  <a:lnTo>
                    <a:pt x="459" y="82"/>
                  </a:lnTo>
                  <a:lnTo>
                    <a:pt x="533" y="65"/>
                  </a:lnTo>
                  <a:lnTo>
                    <a:pt x="610" y="51"/>
                  </a:lnTo>
                  <a:lnTo>
                    <a:pt x="687" y="38"/>
                  </a:lnTo>
                  <a:lnTo>
                    <a:pt x="767" y="27"/>
                  </a:lnTo>
                  <a:lnTo>
                    <a:pt x="848" y="17"/>
                  </a:lnTo>
                  <a:lnTo>
                    <a:pt x="930" y="10"/>
                  </a:lnTo>
                  <a:lnTo>
                    <a:pt x="1015" y="4"/>
                  </a:lnTo>
                  <a:lnTo>
                    <a:pt x="1099" y="1"/>
                  </a:lnTo>
                  <a:lnTo>
                    <a:pt x="1186" y="0"/>
                  </a:lnTo>
                  <a:lnTo>
                    <a:pt x="1186" y="837"/>
                  </a:lnTo>
                  <a:lnTo>
                    <a:pt x="0" y="246"/>
                  </a:lnTo>
                  <a:close/>
                </a:path>
              </a:pathLst>
            </a:custGeom>
            <a:solidFill>
              <a:srgbClr val="0070C0"/>
            </a:solidFill>
            <a:ln>
              <a:noFill/>
            </a:ln>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6" name="Freeform 10"/>
            <p:cNvSpPr>
              <a:spLocks/>
            </p:cNvSpPr>
            <p:nvPr/>
          </p:nvSpPr>
          <p:spPr bwMode="auto">
            <a:xfrm>
              <a:off x="1694" y="1706"/>
              <a:ext cx="1186" cy="1010"/>
            </a:xfrm>
            <a:custGeom>
              <a:avLst/>
              <a:gdLst>
                <a:gd name="T0" fmla="*/ 1186 w 1186"/>
                <a:gd name="T1" fmla="*/ 591 h 1010"/>
                <a:gd name="T2" fmla="*/ 0 w 1186"/>
                <a:gd name="T3" fmla="*/ 0 h 1010"/>
                <a:gd name="T4" fmla="*/ 0 w 1186"/>
                <a:gd name="T5" fmla="*/ 419 h 1010"/>
                <a:gd name="T6" fmla="*/ 1186 w 1186"/>
                <a:gd name="T7" fmla="*/ 1010 h 1010"/>
                <a:gd name="T8" fmla="*/ 1186 w 1186"/>
                <a:gd name="T9" fmla="*/ 591 h 1010"/>
                <a:gd name="T10" fmla="*/ 0 60000 65536"/>
                <a:gd name="T11" fmla="*/ 0 60000 65536"/>
                <a:gd name="T12" fmla="*/ 0 60000 65536"/>
                <a:gd name="T13" fmla="*/ 0 60000 65536"/>
                <a:gd name="T14" fmla="*/ 0 60000 65536"/>
                <a:gd name="T15" fmla="*/ 0 w 1186"/>
                <a:gd name="T16" fmla="*/ 0 h 1010"/>
                <a:gd name="T17" fmla="*/ 1186 w 1186"/>
                <a:gd name="T18" fmla="*/ 1010 h 1010"/>
              </a:gdLst>
              <a:ahLst/>
              <a:cxnLst>
                <a:cxn ang="T10">
                  <a:pos x="T0" y="T1"/>
                </a:cxn>
                <a:cxn ang="T11">
                  <a:pos x="T2" y="T3"/>
                </a:cxn>
                <a:cxn ang="T12">
                  <a:pos x="T4" y="T5"/>
                </a:cxn>
                <a:cxn ang="T13">
                  <a:pos x="T6" y="T7"/>
                </a:cxn>
                <a:cxn ang="T14">
                  <a:pos x="T8" y="T9"/>
                </a:cxn>
              </a:cxnLst>
              <a:rect l="T15" t="T16" r="T17" b="T18"/>
              <a:pathLst>
                <a:path w="1186" h="1010">
                  <a:moveTo>
                    <a:pt x="1186" y="591"/>
                  </a:moveTo>
                  <a:lnTo>
                    <a:pt x="0" y="0"/>
                  </a:lnTo>
                  <a:lnTo>
                    <a:pt x="0" y="419"/>
                  </a:lnTo>
                  <a:lnTo>
                    <a:pt x="1186" y="1010"/>
                  </a:lnTo>
                  <a:lnTo>
                    <a:pt x="1186" y="591"/>
                  </a:lnTo>
                  <a:close/>
                </a:path>
              </a:pathLst>
            </a:custGeom>
            <a:solidFill>
              <a:srgbClr val="DDDDDD"/>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grpSp>
        <p:nvGrpSpPr>
          <p:cNvPr id="7" name="Group 11"/>
          <p:cNvGrpSpPr>
            <a:grpSpLocks/>
          </p:cNvGrpSpPr>
          <p:nvPr/>
        </p:nvGrpSpPr>
        <p:grpSpPr bwMode="auto">
          <a:xfrm>
            <a:off x="5448300" y="1665288"/>
            <a:ext cx="1843088" cy="1589087"/>
            <a:chOff x="2880" y="1565"/>
            <a:chExt cx="1185" cy="1151"/>
          </a:xfrm>
        </p:grpSpPr>
        <p:sp>
          <p:nvSpPr>
            <p:cNvPr id="8" name="Freeform 12"/>
            <p:cNvSpPr>
              <a:spLocks/>
            </p:cNvSpPr>
            <p:nvPr/>
          </p:nvSpPr>
          <p:spPr bwMode="auto">
            <a:xfrm>
              <a:off x="2880" y="1565"/>
              <a:ext cx="1185" cy="838"/>
            </a:xfrm>
            <a:custGeom>
              <a:avLst/>
              <a:gdLst>
                <a:gd name="T0" fmla="*/ 1185 w 1185"/>
                <a:gd name="T1" fmla="*/ 245 h 838"/>
                <a:gd name="T2" fmla="*/ 1185 w 1185"/>
                <a:gd name="T3" fmla="*/ 245 h 838"/>
                <a:gd name="T4" fmla="*/ 1127 w 1185"/>
                <a:gd name="T5" fmla="*/ 218 h 838"/>
                <a:gd name="T6" fmla="*/ 1065 w 1185"/>
                <a:gd name="T7" fmla="*/ 191 h 838"/>
                <a:gd name="T8" fmla="*/ 1003 w 1185"/>
                <a:gd name="T9" fmla="*/ 167 h 838"/>
                <a:gd name="T10" fmla="*/ 937 w 1185"/>
                <a:gd name="T11" fmla="*/ 143 h 838"/>
                <a:gd name="T12" fmla="*/ 869 w 1185"/>
                <a:gd name="T13" fmla="*/ 121 h 838"/>
                <a:gd name="T14" fmla="*/ 799 w 1185"/>
                <a:gd name="T15" fmla="*/ 101 h 838"/>
                <a:gd name="T16" fmla="*/ 726 w 1185"/>
                <a:gd name="T17" fmla="*/ 83 h 838"/>
                <a:gd name="T18" fmla="*/ 652 w 1185"/>
                <a:gd name="T19" fmla="*/ 66 h 838"/>
                <a:gd name="T20" fmla="*/ 575 w 1185"/>
                <a:gd name="T21" fmla="*/ 50 h 838"/>
                <a:gd name="T22" fmla="*/ 498 w 1185"/>
                <a:gd name="T23" fmla="*/ 37 h 838"/>
                <a:gd name="T24" fmla="*/ 418 w 1185"/>
                <a:gd name="T25" fmla="*/ 26 h 838"/>
                <a:gd name="T26" fmla="*/ 337 w 1185"/>
                <a:gd name="T27" fmla="*/ 17 h 838"/>
                <a:gd name="T28" fmla="*/ 255 w 1185"/>
                <a:gd name="T29" fmla="*/ 10 h 838"/>
                <a:gd name="T30" fmla="*/ 170 w 1185"/>
                <a:gd name="T31" fmla="*/ 5 h 838"/>
                <a:gd name="T32" fmla="*/ 86 w 1185"/>
                <a:gd name="T33" fmla="*/ 2 h 838"/>
                <a:gd name="T34" fmla="*/ 0 w 1185"/>
                <a:gd name="T35" fmla="*/ 0 h 838"/>
                <a:gd name="T36" fmla="*/ 0 w 1185"/>
                <a:gd name="T37" fmla="*/ 838 h 838"/>
                <a:gd name="T38" fmla="*/ 1185 w 1185"/>
                <a:gd name="T39" fmla="*/ 245 h 8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5"/>
                <a:gd name="T61" fmla="*/ 0 h 838"/>
                <a:gd name="T62" fmla="*/ 1185 w 1185"/>
                <a:gd name="T63" fmla="*/ 838 h 8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5" h="838">
                  <a:moveTo>
                    <a:pt x="1185" y="245"/>
                  </a:moveTo>
                  <a:lnTo>
                    <a:pt x="1185" y="245"/>
                  </a:lnTo>
                  <a:lnTo>
                    <a:pt x="1127" y="218"/>
                  </a:lnTo>
                  <a:lnTo>
                    <a:pt x="1065" y="191"/>
                  </a:lnTo>
                  <a:lnTo>
                    <a:pt x="1003" y="167"/>
                  </a:lnTo>
                  <a:lnTo>
                    <a:pt x="937" y="143"/>
                  </a:lnTo>
                  <a:lnTo>
                    <a:pt x="869" y="121"/>
                  </a:lnTo>
                  <a:lnTo>
                    <a:pt x="799" y="101"/>
                  </a:lnTo>
                  <a:lnTo>
                    <a:pt x="726" y="83"/>
                  </a:lnTo>
                  <a:lnTo>
                    <a:pt x="652" y="66"/>
                  </a:lnTo>
                  <a:lnTo>
                    <a:pt x="575" y="50"/>
                  </a:lnTo>
                  <a:lnTo>
                    <a:pt x="498" y="37"/>
                  </a:lnTo>
                  <a:lnTo>
                    <a:pt x="418" y="26"/>
                  </a:lnTo>
                  <a:lnTo>
                    <a:pt x="337" y="17"/>
                  </a:lnTo>
                  <a:lnTo>
                    <a:pt x="255" y="10"/>
                  </a:lnTo>
                  <a:lnTo>
                    <a:pt x="170" y="5"/>
                  </a:lnTo>
                  <a:lnTo>
                    <a:pt x="86" y="2"/>
                  </a:lnTo>
                  <a:lnTo>
                    <a:pt x="0" y="0"/>
                  </a:lnTo>
                  <a:lnTo>
                    <a:pt x="0" y="838"/>
                  </a:lnTo>
                  <a:lnTo>
                    <a:pt x="1185" y="245"/>
                  </a:lnTo>
                  <a:close/>
                </a:path>
              </a:pathLst>
            </a:custGeom>
            <a:solidFill>
              <a:srgbClr val="00B0F0"/>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9" name="Freeform 13"/>
            <p:cNvSpPr>
              <a:spLocks/>
            </p:cNvSpPr>
            <p:nvPr/>
          </p:nvSpPr>
          <p:spPr bwMode="auto">
            <a:xfrm>
              <a:off x="2880" y="1810"/>
              <a:ext cx="1185" cy="906"/>
            </a:xfrm>
            <a:custGeom>
              <a:avLst/>
              <a:gdLst>
                <a:gd name="T0" fmla="*/ 0 w 1185"/>
                <a:gd name="T1" fmla="*/ 593 h 906"/>
                <a:gd name="T2" fmla="*/ 1185 w 1185"/>
                <a:gd name="T3" fmla="*/ 0 h 906"/>
                <a:gd name="T4" fmla="*/ 1185 w 1185"/>
                <a:gd name="T5" fmla="*/ 315 h 906"/>
                <a:gd name="T6" fmla="*/ 0 w 1185"/>
                <a:gd name="T7" fmla="*/ 906 h 906"/>
                <a:gd name="T8" fmla="*/ 0 w 1185"/>
                <a:gd name="T9" fmla="*/ 593 h 906"/>
                <a:gd name="T10" fmla="*/ 0 60000 65536"/>
                <a:gd name="T11" fmla="*/ 0 60000 65536"/>
                <a:gd name="T12" fmla="*/ 0 60000 65536"/>
                <a:gd name="T13" fmla="*/ 0 60000 65536"/>
                <a:gd name="T14" fmla="*/ 0 60000 65536"/>
                <a:gd name="T15" fmla="*/ 0 w 1185"/>
                <a:gd name="T16" fmla="*/ 0 h 906"/>
                <a:gd name="T17" fmla="*/ 1185 w 1185"/>
                <a:gd name="T18" fmla="*/ 906 h 906"/>
              </a:gdLst>
              <a:ahLst/>
              <a:cxnLst>
                <a:cxn ang="T10">
                  <a:pos x="T0" y="T1"/>
                </a:cxn>
                <a:cxn ang="T11">
                  <a:pos x="T2" y="T3"/>
                </a:cxn>
                <a:cxn ang="T12">
                  <a:pos x="T4" y="T5"/>
                </a:cxn>
                <a:cxn ang="T13">
                  <a:pos x="T6" y="T7"/>
                </a:cxn>
                <a:cxn ang="T14">
                  <a:pos x="T8" y="T9"/>
                </a:cxn>
              </a:cxnLst>
              <a:rect l="T15" t="T16" r="T17" b="T18"/>
              <a:pathLst>
                <a:path w="1185" h="906">
                  <a:moveTo>
                    <a:pt x="0" y="593"/>
                  </a:moveTo>
                  <a:lnTo>
                    <a:pt x="1185" y="0"/>
                  </a:lnTo>
                  <a:lnTo>
                    <a:pt x="1185" y="315"/>
                  </a:lnTo>
                  <a:lnTo>
                    <a:pt x="0" y="906"/>
                  </a:lnTo>
                  <a:lnTo>
                    <a:pt x="0" y="593"/>
                  </a:lnTo>
                  <a:close/>
                </a:path>
              </a:pathLst>
            </a:custGeom>
            <a:solidFill>
              <a:srgbClr val="0070C0"/>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grpSp>
        <p:nvGrpSpPr>
          <p:cNvPr id="10" name="Group 14"/>
          <p:cNvGrpSpPr>
            <a:grpSpLocks/>
          </p:cNvGrpSpPr>
          <p:nvPr/>
        </p:nvGrpSpPr>
        <p:grpSpPr bwMode="auto">
          <a:xfrm>
            <a:off x="2840038" y="1712913"/>
            <a:ext cx="2606675" cy="1539875"/>
            <a:chOff x="1204" y="1601"/>
            <a:chExt cx="1676" cy="1115"/>
          </a:xfrm>
        </p:grpSpPr>
        <p:sp>
          <p:nvSpPr>
            <p:cNvPr id="11" name="Freeform 15"/>
            <p:cNvSpPr>
              <a:spLocks/>
            </p:cNvSpPr>
            <p:nvPr/>
          </p:nvSpPr>
          <p:spPr bwMode="auto">
            <a:xfrm>
              <a:off x="1204" y="1601"/>
              <a:ext cx="1676" cy="592"/>
            </a:xfrm>
            <a:custGeom>
              <a:avLst/>
              <a:gdLst>
                <a:gd name="T0" fmla="*/ 1676 w 1676"/>
                <a:gd name="T1" fmla="*/ 592 h 592"/>
                <a:gd name="T2" fmla="*/ 490 w 1676"/>
                <a:gd name="T3" fmla="*/ 0 h 592"/>
                <a:gd name="T4" fmla="*/ 490 w 1676"/>
                <a:gd name="T5" fmla="*/ 0 h 592"/>
                <a:gd name="T6" fmla="*/ 436 w 1676"/>
                <a:gd name="T7" fmla="*/ 28 h 592"/>
                <a:gd name="T8" fmla="*/ 383 w 1676"/>
                <a:gd name="T9" fmla="*/ 60 h 592"/>
                <a:gd name="T10" fmla="*/ 333 w 1676"/>
                <a:gd name="T11" fmla="*/ 91 h 592"/>
                <a:gd name="T12" fmla="*/ 286 w 1676"/>
                <a:gd name="T13" fmla="*/ 124 h 592"/>
                <a:gd name="T14" fmla="*/ 242 w 1676"/>
                <a:gd name="T15" fmla="*/ 158 h 592"/>
                <a:gd name="T16" fmla="*/ 202 w 1676"/>
                <a:gd name="T17" fmla="*/ 194 h 592"/>
                <a:gd name="T18" fmla="*/ 165 w 1676"/>
                <a:gd name="T19" fmla="*/ 229 h 592"/>
                <a:gd name="T20" fmla="*/ 131 w 1676"/>
                <a:gd name="T21" fmla="*/ 266 h 592"/>
                <a:gd name="T22" fmla="*/ 101 w 1676"/>
                <a:gd name="T23" fmla="*/ 305 h 592"/>
                <a:gd name="T24" fmla="*/ 88 w 1676"/>
                <a:gd name="T25" fmla="*/ 323 h 592"/>
                <a:gd name="T26" fmla="*/ 75 w 1676"/>
                <a:gd name="T27" fmla="*/ 343 h 592"/>
                <a:gd name="T28" fmla="*/ 64 w 1676"/>
                <a:gd name="T29" fmla="*/ 363 h 592"/>
                <a:gd name="T30" fmla="*/ 53 w 1676"/>
                <a:gd name="T31" fmla="*/ 383 h 592"/>
                <a:gd name="T32" fmla="*/ 43 w 1676"/>
                <a:gd name="T33" fmla="*/ 403 h 592"/>
                <a:gd name="T34" fmla="*/ 34 w 1676"/>
                <a:gd name="T35" fmla="*/ 423 h 592"/>
                <a:gd name="T36" fmla="*/ 25 w 1676"/>
                <a:gd name="T37" fmla="*/ 444 h 592"/>
                <a:gd name="T38" fmla="*/ 20 w 1676"/>
                <a:gd name="T39" fmla="*/ 464 h 592"/>
                <a:gd name="T40" fmla="*/ 13 w 1676"/>
                <a:gd name="T41" fmla="*/ 486 h 592"/>
                <a:gd name="T42" fmla="*/ 8 w 1676"/>
                <a:gd name="T43" fmla="*/ 507 h 592"/>
                <a:gd name="T44" fmla="*/ 4 w 1676"/>
                <a:gd name="T45" fmla="*/ 528 h 592"/>
                <a:gd name="T46" fmla="*/ 3 w 1676"/>
                <a:gd name="T47" fmla="*/ 550 h 592"/>
                <a:gd name="T48" fmla="*/ 0 w 1676"/>
                <a:gd name="T49" fmla="*/ 571 h 592"/>
                <a:gd name="T50" fmla="*/ 0 w 1676"/>
                <a:gd name="T51" fmla="*/ 592 h 592"/>
                <a:gd name="T52" fmla="*/ 1676 w 1676"/>
                <a:gd name="T53" fmla="*/ 592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6"/>
                <a:gd name="T82" fmla="*/ 0 h 592"/>
                <a:gd name="T83" fmla="*/ 1676 w 16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6" h="592">
                  <a:moveTo>
                    <a:pt x="1676" y="592"/>
                  </a:moveTo>
                  <a:lnTo>
                    <a:pt x="490" y="0"/>
                  </a:lnTo>
                  <a:lnTo>
                    <a:pt x="436" y="28"/>
                  </a:lnTo>
                  <a:lnTo>
                    <a:pt x="383" y="60"/>
                  </a:lnTo>
                  <a:lnTo>
                    <a:pt x="333" y="91"/>
                  </a:lnTo>
                  <a:lnTo>
                    <a:pt x="286" y="124"/>
                  </a:lnTo>
                  <a:lnTo>
                    <a:pt x="242" y="158"/>
                  </a:lnTo>
                  <a:lnTo>
                    <a:pt x="202" y="194"/>
                  </a:lnTo>
                  <a:lnTo>
                    <a:pt x="165" y="229"/>
                  </a:lnTo>
                  <a:lnTo>
                    <a:pt x="131" y="266"/>
                  </a:lnTo>
                  <a:lnTo>
                    <a:pt x="101" y="305"/>
                  </a:lnTo>
                  <a:lnTo>
                    <a:pt x="88" y="323"/>
                  </a:lnTo>
                  <a:lnTo>
                    <a:pt x="75" y="343"/>
                  </a:lnTo>
                  <a:lnTo>
                    <a:pt x="64" y="363"/>
                  </a:lnTo>
                  <a:lnTo>
                    <a:pt x="53" y="383"/>
                  </a:lnTo>
                  <a:lnTo>
                    <a:pt x="43" y="403"/>
                  </a:lnTo>
                  <a:lnTo>
                    <a:pt x="34" y="423"/>
                  </a:lnTo>
                  <a:lnTo>
                    <a:pt x="25" y="444"/>
                  </a:lnTo>
                  <a:lnTo>
                    <a:pt x="20" y="464"/>
                  </a:lnTo>
                  <a:lnTo>
                    <a:pt x="13" y="486"/>
                  </a:lnTo>
                  <a:lnTo>
                    <a:pt x="8" y="507"/>
                  </a:lnTo>
                  <a:lnTo>
                    <a:pt x="4" y="528"/>
                  </a:lnTo>
                  <a:lnTo>
                    <a:pt x="3" y="550"/>
                  </a:lnTo>
                  <a:lnTo>
                    <a:pt x="0" y="571"/>
                  </a:lnTo>
                  <a:lnTo>
                    <a:pt x="0" y="592"/>
                  </a:lnTo>
                  <a:lnTo>
                    <a:pt x="1676" y="592"/>
                  </a:lnTo>
                  <a:close/>
                </a:path>
              </a:pathLst>
            </a:custGeom>
            <a:solidFill>
              <a:srgbClr val="C0C0C0"/>
            </a:solidFill>
            <a:ln>
              <a:noFill/>
            </a:ln>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40987" name="Rectangle 16"/>
            <p:cNvSpPr>
              <a:spLocks noChangeArrowheads="1"/>
            </p:cNvSpPr>
            <p:nvPr/>
          </p:nvSpPr>
          <p:spPr bwMode="auto">
            <a:xfrm>
              <a:off x="1204" y="2193"/>
              <a:ext cx="1676" cy="523"/>
            </a:xfrm>
            <a:prstGeom prst="rect">
              <a:avLst/>
            </a:prstGeom>
            <a:gradFill rotWithShape="1">
              <a:gsLst>
                <a:gs pos="0">
                  <a:srgbClr val="969696"/>
                </a:gs>
                <a:gs pos="100000">
                  <a:srgbClr val="808080"/>
                </a:gs>
              </a:gsLst>
              <a:lin ang="0" scaled="1"/>
            </a:gradFill>
            <a:ln w="9525">
              <a:noFill/>
              <a:miter lim="800000"/>
              <a:headEnd/>
              <a:tailEnd/>
            </a:ln>
          </p:spPr>
          <p:txBody>
            <a:bodyPr wrap="none" anchor="ctr"/>
            <a:lstStyle/>
            <a:p>
              <a:pPr latinLnBrk="1"/>
              <a:endParaRPr kumimoji="1" lang="zh-CN" altLang="en-US">
                <a:solidFill>
                  <a:srgbClr val="000000"/>
                </a:solidFill>
                <a:latin typeface="Gulim" pitchFamily="34" charset="-127"/>
                <a:ea typeface="Gulim" pitchFamily="34" charset="-127"/>
              </a:endParaRPr>
            </a:p>
          </p:txBody>
        </p:sp>
      </p:grpSp>
      <p:grpSp>
        <p:nvGrpSpPr>
          <p:cNvPr id="13" name="Group 17"/>
          <p:cNvGrpSpPr>
            <a:grpSpLocks/>
          </p:cNvGrpSpPr>
          <p:nvPr/>
        </p:nvGrpSpPr>
        <p:grpSpPr bwMode="auto">
          <a:xfrm>
            <a:off x="5448300" y="2149475"/>
            <a:ext cx="2605088" cy="1104900"/>
            <a:chOff x="2880" y="1916"/>
            <a:chExt cx="1675" cy="800"/>
          </a:xfrm>
        </p:grpSpPr>
        <p:sp>
          <p:nvSpPr>
            <p:cNvPr id="14" name="Freeform 18"/>
            <p:cNvSpPr>
              <a:spLocks/>
            </p:cNvSpPr>
            <p:nvPr/>
          </p:nvSpPr>
          <p:spPr bwMode="auto">
            <a:xfrm>
              <a:off x="2880" y="1916"/>
              <a:ext cx="1675" cy="591"/>
            </a:xfrm>
            <a:custGeom>
              <a:avLst/>
              <a:gdLst>
                <a:gd name="T0" fmla="*/ 0 w 1675"/>
                <a:gd name="T1" fmla="*/ 591 h 591"/>
                <a:gd name="T2" fmla="*/ 1185 w 1675"/>
                <a:gd name="T3" fmla="*/ 0 h 591"/>
                <a:gd name="T4" fmla="*/ 1185 w 1675"/>
                <a:gd name="T5" fmla="*/ 0 h 591"/>
                <a:gd name="T6" fmla="*/ 1239 w 1675"/>
                <a:gd name="T7" fmla="*/ 28 h 591"/>
                <a:gd name="T8" fmla="*/ 1292 w 1675"/>
                <a:gd name="T9" fmla="*/ 58 h 591"/>
                <a:gd name="T10" fmla="*/ 1342 w 1675"/>
                <a:gd name="T11" fmla="*/ 89 h 591"/>
                <a:gd name="T12" fmla="*/ 1389 w 1675"/>
                <a:gd name="T13" fmla="*/ 124 h 591"/>
                <a:gd name="T14" fmla="*/ 1433 w 1675"/>
                <a:gd name="T15" fmla="*/ 156 h 591"/>
                <a:gd name="T16" fmla="*/ 1473 w 1675"/>
                <a:gd name="T17" fmla="*/ 192 h 591"/>
                <a:gd name="T18" fmla="*/ 1510 w 1675"/>
                <a:gd name="T19" fmla="*/ 228 h 591"/>
                <a:gd name="T20" fmla="*/ 1544 w 1675"/>
                <a:gd name="T21" fmla="*/ 265 h 591"/>
                <a:gd name="T22" fmla="*/ 1574 w 1675"/>
                <a:gd name="T23" fmla="*/ 303 h 591"/>
                <a:gd name="T24" fmla="*/ 1587 w 1675"/>
                <a:gd name="T25" fmla="*/ 323 h 591"/>
                <a:gd name="T26" fmla="*/ 1600 w 1675"/>
                <a:gd name="T27" fmla="*/ 342 h 591"/>
                <a:gd name="T28" fmla="*/ 1611 w 1675"/>
                <a:gd name="T29" fmla="*/ 361 h 591"/>
                <a:gd name="T30" fmla="*/ 1622 w 1675"/>
                <a:gd name="T31" fmla="*/ 381 h 591"/>
                <a:gd name="T32" fmla="*/ 1632 w 1675"/>
                <a:gd name="T33" fmla="*/ 401 h 591"/>
                <a:gd name="T34" fmla="*/ 1641 w 1675"/>
                <a:gd name="T35" fmla="*/ 423 h 591"/>
                <a:gd name="T36" fmla="*/ 1650 w 1675"/>
                <a:gd name="T37" fmla="*/ 443 h 591"/>
                <a:gd name="T38" fmla="*/ 1655 w 1675"/>
                <a:gd name="T39" fmla="*/ 464 h 591"/>
                <a:gd name="T40" fmla="*/ 1662 w 1675"/>
                <a:gd name="T41" fmla="*/ 484 h 591"/>
                <a:gd name="T42" fmla="*/ 1667 w 1675"/>
                <a:gd name="T43" fmla="*/ 505 h 591"/>
                <a:gd name="T44" fmla="*/ 1671 w 1675"/>
                <a:gd name="T45" fmla="*/ 527 h 591"/>
                <a:gd name="T46" fmla="*/ 1672 w 1675"/>
                <a:gd name="T47" fmla="*/ 548 h 591"/>
                <a:gd name="T48" fmla="*/ 1675 w 1675"/>
                <a:gd name="T49" fmla="*/ 569 h 591"/>
                <a:gd name="T50" fmla="*/ 1675 w 1675"/>
                <a:gd name="T51" fmla="*/ 591 h 591"/>
                <a:gd name="T52" fmla="*/ 0 w 1675"/>
                <a:gd name="T53" fmla="*/ 591 h 5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5"/>
                <a:gd name="T82" fmla="*/ 0 h 591"/>
                <a:gd name="T83" fmla="*/ 1675 w 1675"/>
                <a:gd name="T84" fmla="*/ 591 h 59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5" h="591">
                  <a:moveTo>
                    <a:pt x="0" y="591"/>
                  </a:moveTo>
                  <a:lnTo>
                    <a:pt x="1185" y="0"/>
                  </a:lnTo>
                  <a:lnTo>
                    <a:pt x="1239" y="28"/>
                  </a:lnTo>
                  <a:lnTo>
                    <a:pt x="1292" y="58"/>
                  </a:lnTo>
                  <a:lnTo>
                    <a:pt x="1342" y="89"/>
                  </a:lnTo>
                  <a:lnTo>
                    <a:pt x="1389" y="124"/>
                  </a:lnTo>
                  <a:lnTo>
                    <a:pt x="1433" y="156"/>
                  </a:lnTo>
                  <a:lnTo>
                    <a:pt x="1473" y="192"/>
                  </a:lnTo>
                  <a:lnTo>
                    <a:pt x="1510" y="228"/>
                  </a:lnTo>
                  <a:lnTo>
                    <a:pt x="1544" y="265"/>
                  </a:lnTo>
                  <a:lnTo>
                    <a:pt x="1574" y="303"/>
                  </a:lnTo>
                  <a:lnTo>
                    <a:pt x="1587" y="323"/>
                  </a:lnTo>
                  <a:lnTo>
                    <a:pt x="1600" y="342"/>
                  </a:lnTo>
                  <a:lnTo>
                    <a:pt x="1611" y="361"/>
                  </a:lnTo>
                  <a:lnTo>
                    <a:pt x="1622" y="381"/>
                  </a:lnTo>
                  <a:lnTo>
                    <a:pt x="1632" y="401"/>
                  </a:lnTo>
                  <a:lnTo>
                    <a:pt x="1641" y="423"/>
                  </a:lnTo>
                  <a:lnTo>
                    <a:pt x="1650" y="443"/>
                  </a:lnTo>
                  <a:lnTo>
                    <a:pt x="1655" y="464"/>
                  </a:lnTo>
                  <a:lnTo>
                    <a:pt x="1662" y="484"/>
                  </a:lnTo>
                  <a:lnTo>
                    <a:pt x="1667" y="505"/>
                  </a:lnTo>
                  <a:lnTo>
                    <a:pt x="1671" y="527"/>
                  </a:lnTo>
                  <a:lnTo>
                    <a:pt x="1672" y="548"/>
                  </a:lnTo>
                  <a:lnTo>
                    <a:pt x="1675" y="569"/>
                  </a:lnTo>
                  <a:lnTo>
                    <a:pt x="1675" y="591"/>
                  </a:lnTo>
                  <a:lnTo>
                    <a:pt x="0" y="591"/>
                  </a:lnTo>
                  <a:close/>
                </a:path>
              </a:pathLst>
            </a:custGeom>
            <a:solidFill>
              <a:srgbClr val="FFC000"/>
            </a:solidFill>
            <a:ln>
              <a:noFill/>
            </a:ln>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15" name="Rectangle 19"/>
            <p:cNvSpPr>
              <a:spLocks noChangeArrowheads="1"/>
            </p:cNvSpPr>
            <p:nvPr/>
          </p:nvSpPr>
          <p:spPr bwMode="auto">
            <a:xfrm>
              <a:off x="2880" y="2507"/>
              <a:ext cx="1675" cy="209"/>
            </a:xfrm>
            <a:prstGeom prst="rect">
              <a:avLst/>
            </a:prstGeom>
            <a:solidFill>
              <a:schemeClr val="accent6">
                <a:lumMod val="75000"/>
              </a:schemeClr>
            </a:solidFill>
            <a:ln>
              <a:noFill/>
            </a:ln>
            <a:extLst/>
          </p:spPr>
          <p:txBody>
            <a:bodyPr/>
            <a:lstStyle/>
            <a:p>
              <a:pPr latinLnBrk="1">
                <a:defRPr/>
              </a:pPr>
              <a:endParaRPr kumimoji="1" lang="zh-CN" altLang="en-US">
                <a:solidFill>
                  <a:srgbClr val="000000"/>
                </a:solidFill>
                <a:latin typeface="Gulim" pitchFamily="34" charset="-127"/>
                <a:ea typeface="Gulim" pitchFamily="34" charset="-127"/>
              </a:endParaRPr>
            </a:p>
          </p:txBody>
        </p:sp>
      </p:grpSp>
      <p:grpSp>
        <p:nvGrpSpPr>
          <p:cNvPr id="16" name="Group 20"/>
          <p:cNvGrpSpPr>
            <a:grpSpLocks/>
          </p:cNvGrpSpPr>
          <p:nvPr/>
        </p:nvGrpSpPr>
        <p:grpSpPr bwMode="auto">
          <a:xfrm>
            <a:off x="2270125" y="2386013"/>
            <a:ext cx="2605088" cy="1685925"/>
            <a:chOff x="1204" y="2088"/>
            <a:chExt cx="1676" cy="1221"/>
          </a:xfrm>
        </p:grpSpPr>
        <p:sp>
          <p:nvSpPr>
            <p:cNvPr id="17" name="Freeform 21"/>
            <p:cNvSpPr>
              <a:spLocks/>
            </p:cNvSpPr>
            <p:nvPr/>
          </p:nvSpPr>
          <p:spPr bwMode="auto">
            <a:xfrm>
              <a:off x="1204" y="2088"/>
              <a:ext cx="1676" cy="593"/>
            </a:xfrm>
            <a:custGeom>
              <a:avLst/>
              <a:gdLst>
                <a:gd name="T0" fmla="*/ 1676 w 1676"/>
                <a:gd name="T1" fmla="*/ 0 h 593"/>
                <a:gd name="T2" fmla="*/ 490 w 1676"/>
                <a:gd name="T3" fmla="*/ 593 h 593"/>
                <a:gd name="T4" fmla="*/ 490 w 1676"/>
                <a:gd name="T5" fmla="*/ 593 h 593"/>
                <a:gd name="T6" fmla="*/ 436 w 1676"/>
                <a:gd name="T7" fmla="*/ 564 h 593"/>
                <a:gd name="T8" fmla="*/ 383 w 1676"/>
                <a:gd name="T9" fmla="*/ 533 h 593"/>
                <a:gd name="T10" fmla="*/ 333 w 1676"/>
                <a:gd name="T11" fmla="*/ 501 h 593"/>
                <a:gd name="T12" fmla="*/ 286 w 1676"/>
                <a:gd name="T13" fmla="*/ 469 h 593"/>
                <a:gd name="T14" fmla="*/ 242 w 1676"/>
                <a:gd name="T15" fmla="*/ 434 h 593"/>
                <a:gd name="T16" fmla="*/ 202 w 1676"/>
                <a:gd name="T17" fmla="*/ 400 h 593"/>
                <a:gd name="T18" fmla="*/ 165 w 1676"/>
                <a:gd name="T19" fmla="*/ 363 h 593"/>
                <a:gd name="T20" fmla="*/ 131 w 1676"/>
                <a:gd name="T21" fmla="*/ 326 h 593"/>
                <a:gd name="T22" fmla="*/ 101 w 1676"/>
                <a:gd name="T23" fmla="*/ 288 h 593"/>
                <a:gd name="T24" fmla="*/ 88 w 1676"/>
                <a:gd name="T25" fmla="*/ 269 h 593"/>
                <a:gd name="T26" fmla="*/ 75 w 1676"/>
                <a:gd name="T27" fmla="*/ 249 h 593"/>
                <a:gd name="T28" fmla="*/ 64 w 1676"/>
                <a:gd name="T29" fmla="*/ 229 h 593"/>
                <a:gd name="T30" fmla="*/ 53 w 1676"/>
                <a:gd name="T31" fmla="*/ 209 h 593"/>
                <a:gd name="T32" fmla="*/ 43 w 1676"/>
                <a:gd name="T33" fmla="*/ 189 h 593"/>
                <a:gd name="T34" fmla="*/ 34 w 1676"/>
                <a:gd name="T35" fmla="*/ 170 h 593"/>
                <a:gd name="T36" fmla="*/ 25 w 1676"/>
                <a:gd name="T37" fmla="*/ 148 h 593"/>
                <a:gd name="T38" fmla="*/ 20 w 1676"/>
                <a:gd name="T39" fmla="*/ 128 h 593"/>
                <a:gd name="T40" fmla="*/ 13 w 1676"/>
                <a:gd name="T41" fmla="*/ 107 h 593"/>
                <a:gd name="T42" fmla="*/ 8 w 1676"/>
                <a:gd name="T43" fmla="*/ 85 h 593"/>
                <a:gd name="T44" fmla="*/ 4 w 1676"/>
                <a:gd name="T45" fmla="*/ 66 h 593"/>
                <a:gd name="T46" fmla="*/ 3 w 1676"/>
                <a:gd name="T47" fmla="*/ 44 h 593"/>
                <a:gd name="T48" fmla="*/ 0 w 1676"/>
                <a:gd name="T49" fmla="*/ 21 h 593"/>
                <a:gd name="T50" fmla="*/ 0 w 1676"/>
                <a:gd name="T51" fmla="*/ 0 h 593"/>
                <a:gd name="T52" fmla="*/ 1676 w 1676"/>
                <a:gd name="T53" fmla="*/ 0 h 5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6"/>
                <a:gd name="T82" fmla="*/ 0 h 593"/>
                <a:gd name="T83" fmla="*/ 1676 w 1676"/>
                <a:gd name="T84" fmla="*/ 593 h 5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6" h="593">
                  <a:moveTo>
                    <a:pt x="1676" y="0"/>
                  </a:moveTo>
                  <a:lnTo>
                    <a:pt x="490" y="593"/>
                  </a:lnTo>
                  <a:lnTo>
                    <a:pt x="436" y="564"/>
                  </a:lnTo>
                  <a:lnTo>
                    <a:pt x="383" y="533"/>
                  </a:lnTo>
                  <a:lnTo>
                    <a:pt x="333" y="501"/>
                  </a:lnTo>
                  <a:lnTo>
                    <a:pt x="286" y="469"/>
                  </a:lnTo>
                  <a:lnTo>
                    <a:pt x="242" y="434"/>
                  </a:lnTo>
                  <a:lnTo>
                    <a:pt x="202" y="400"/>
                  </a:lnTo>
                  <a:lnTo>
                    <a:pt x="165" y="363"/>
                  </a:lnTo>
                  <a:lnTo>
                    <a:pt x="131" y="326"/>
                  </a:lnTo>
                  <a:lnTo>
                    <a:pt x="101" y="288"/>
                  </a:lnTo>
                  <a:lnTo>
                    <a:pt x="88" y="269"/>
                  </a:lnTo>
                  <a:lnTo>
                    <a:pt x="75" y="249"/>
                  </a:lnTo>
                  <a:lnTo>
                    <a:pt x="64" y="229"/>
                  </a:lnTo>
                  <a:lnTo>
                    <a:pt x="53" y="209"/>
                  </a:lnTo>
                  <a:lnTo>
                    <a:pt x="43" y="189"/>
                  </a:lnTo>
                  <a:lnTo>
                    <a:pt x="34" y="170"/>
                  </a:lnTo>
                  <a:lnTo>
                    <a:pt x="25" y="148"/>
                  </a:lnTo>
                  <a:lnTo>
                    <a:pt x="20" y="128"/>
                  </a:lnTo>
                  <a:lnTo>
                    <a:pt x="13" y="107"/>
                  </a:lnTo>
                  <a:lnTo>
                    <a:pt x="8" y="85"/>
                  </a:lnTo>
                  <a:lnTo>
                    <a:pt x="4" y="66"/>
                  </a:lnTo>
                  <a:lnTo>
                    <a:pt x="3" y="44"/>
                  </a:lnTo>
                  <a:lnTo>
                    <a:pt x="0" y="21"/>
                  </a:lnTo>
                  <a:lnTo>
                    <a:pt x="0" y="0"/>
                  </a:lnTo>
                  <a:lnTo>
                    <a:pt x="1676" y="0"/>
                  </a:lnTo>
                  <a:close/>
                </a:path>
              </a:pathLst>
            </a:custGeom>
            <a:solidFill>
              <a:srgbClr val="FFFFFF"/>
            </a:solidFill>
            <a:ln>
              <a:noFill/>
            </a:ln>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18" name="Freeform 22"/>
            <p:cNvSpPr>
              <a:spLocks/>
            </p:cNvSpPr>
            <p:nvPr/>
          </p:nvSpPr>
          <p:spPr bwMode="auto">
            <a:xfrm>
              <a:off x="1204" y="2088"/>
              <a:ext cx="490" cy="1221"/>
            </a:xfrm>
            <a:custGeom>
              <a:avLst/>
              <a:gdLst>
                <a:gd name="T0" fmla="*/ 490 w 490"/>
                <a:gd name="T1" fmla="*/ 593 h 1221"/>
                <a:gd name="T2" fmla="*/ 490 w 490"/>
                <a:gd name="T3" fmla="*/ 593 h 1221"/>
                <a:gd name="T4" fmla="*/ 436 w 490"/>
                <a:gd name="T5" fmla="*/ 564 h 1221"/>
                <a:gd name="T6" fmla="*/ 383 w 490"/>
                <a:gd name="T7" fmla="*/ 533 h 1221"/>
                <a:gd name="T8" fmla="*/ 333 w 490"/>
                <a:gd name="T9" fmla="*/ 501 h 1221"/>
                <a:gd name="T10" fmla="*/ 286 w 490"/>
                <a:gd name="T11" fmla="*/ 469 h 1221"/>
                <a:gd name="T12" fmla="*/ 242 w 490"/>
                <a:gd name="T13" fmla="*/ 434 h 1221"/>
                <a:gd name="T14" fmla="*/ 202 w 490"/>
                <a:gd name="T15" fmla="*/ 400 h 1221"/>
                <a:gd name="T16" fmla="*/ 165 w 490"/>
                <a:gd name="T17" fmla="*/ 363 h 1221"/>
                <a:gd name="T18" fmla="*/ 131 w 490"/>
                <a:gd name="T19" fmla="*/ 326 h 1221"/>
                <a:gd name="T20" fmla="*/ 101 w 490"/>
                <a:gd name="T21" fmla="*/ 288 h 1221"/>
                <a:gd name="T22" fmla="*/ 88 w 490"/>
                <a:gd name="T23" fmla="*/ 269 h 1221"/>
                <a:gd name="T24" fmla="*/ 75 w 490"/>
                <a:gd name="T25" fmla="*/ 249 h 1221"/>
                <a:gd name="T26" fmla="*/ 64 w 490"/>
                <a:gd name="T27" fmla="*/ 229 h 1221"/>
                <a:gd name="T28" fmla="*/ 53 w 490"/>
                <a:gd name="T29" fmla="*/ 209 h 1221"/>
                <a:gd name="T30" fmla="*/ 43 w 490"/>
                <a:gd name="T31" fmla="*/ 189 h 1221"/>
                <a:gd name="T32" fmla="*/ 34 w 490"/>
                <a:gd name="T33" fmla="*/ 170 h 1221"/>
                <a:gd name="T34" fmla="*/ 25 w 490"/>
                <a:gd name="T35" fmla="*/ 148 h 1221"/>
                <a:gd name="T36" fmla="*/ 20 w 490"/>
                <a:gd name="T37" fmla="*/ 128 h 1221"/>
                <a:gd name="T38" fmla="*/ 13 w 490"/>
                <a:gd name="T39" fmla="*/ 107 h 1221"/>
                <a:gd name="T40" fmla="*/ 8 w 490"/>
                <a:gd name="T41" fmla="*/ 85 h 1221"/>
                <a:gd name="T42" fmla="*/ 4 w 490"/>
                <a:gd name="T43" fmla="*/ 66 h 1221"/>
                <a:gd name="T44" fmla="*/ 3 w 490"/>
                <a:gd name="T45" fmla="*/ 44 h 1221"/>
                <a:gd name="T46" fmla="*/ 0 w 490"/>
                <a:gd name="T47" fmla="*/ 21 h 1221"/>
                <a:gd name="T48" fmla="*/ 0 w 490"/>
                <a:gd name="T49" fmla="*/ 0 h 1221"/>
                <a:gd name="T50" fmla="*/ 0 w 490"/>
                <a:gd name="T51" fmla="*/ 628 h 1221"/>
                <a:gd name="T52" fmla="*/ 0 w 490"/>
                <a:gd name="T53" fmla="*/ 628 h 1221"/>
                <a:gd name="T54" fmla="*/ 0 w 490"/>
                <a:gd name="T55" fmla="*/ 650 h 1221"/>
                <a:gd name="T56" fmla="*/ 3 w 490"/>
                <a:gd name="T57" fmla="*/ 672 h 1221"/>
                <a:gd name="T58" fmla="*/ 4 w 490"/>
                <a:gd name="T59" fmla="*/ 694 h 1221"/>
                <a:gd name="T60" fmla="*/ 8 w 490"/>
                <a:gd name="T61" fmla="*/ 714 h 1221"/>
                <a:gd name="T62" fmla="*/ 13 w 490"/>
                <a:gd name="T63" fmla="*/ 735 h 1221"/>
                <a:gd name="T64" fmla="*/ 20 w 490"/>
                <a:gd name="T65" fmla="*/ 756 h 1221"/>
                <a:gd name="T66" fmla="*/ 25 w 490"/>
                <a:gd name="T67" fmla="*/ 776 h 1221"/>
                <a:gd name="T68" fmla="*/ 34 w 490"/>
                <a:gd name="T69" fmla="*/ 798 h 1221"/>
                <a:gd name="T70" fmla="*/ 43 w 490"/>
                <a:gd name="T71" fmla="*/ 818 h 1221"/>
                <a:gd name="T72" fmla="*/ 53 w 490"/>
                <a:gd name="T73" fmla="*/ 838 h 1221"/>
                <a:gd name="T74" fmla="*/ 64 w 490"/>
                <a:gd name="T75" fmla="*/ 858 h 1221"/>
                <a:gd name="T76" fmla="*/ 75 w 490"/>
                <a:gd name="T77" fmla="*/ 877 h 1221"/>
                <a:gd name="T78" fmla="*/ 88 w 490"/>
                <a:gd name="T79" fmla="*/ 897 h 1221"/>
                <a:gd name="T80" fmla="*/ 101 w 490"/>
                <a:gd name="T81" fmla="*/ 916 h 1221"/>
                <a:gd name="T82" fmla="*/ 131 w 490"/>
                <a:gd name="T83" fmla="*/ 954 h 1221"/>
                <a:gd name="T84" fmla="*/ 165 w 490"/>
                <a:gd name="T85" fmla="*/ 991 h 1221"/>
                <a:gd name="T86" fmla="*/ 202 w 490"/>
                <a:gd name="T87" fmla="*/ 1028 h 1221"/>
                <a:gd name="T88" fmla="*/ 242 w 490"/>
                <a:gd name="T89" fmla="*/ 1063 h 1221"/>
                <a:gd name="T90" fmla="*/ 286 w 490"/>
                <a:gd name="T91" fmla="*/ 1097 h 1221"/>
                <a:gd name="T92" fmla="*/ 333 w 490"/>
                <a:gd name="T93" fmla="*/ 1130 h 1221"/>
                <a:gd name="T94" fmla="*/ 383 w 490"/>
                <a:gd name="T95" fmla="*/ 1161 h 1221"/>
                <a:gd name="T96" fmla="*/ 436 w 490"/>
                <a:gd name="T97" fmla="*/ 1192 h 1221"/>
                <a:gd name="T98" fmla="*/ 490 w 490"/>
                <a:gd name="T99" fmla="*/ 1221 h 1221"/>
                <a:gd name="T100" fmla="*/ 490 w 490"/>
                <a:gd name="T101" fmla="*/ 593 h 1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0"/>
                <a:gd name="T154" fmla="*/ 0 h 1221"/>
                <a:gd name="T155" fmla="*/ 490 w 490"/>
                <a:gd name="T156" fmla="*/ 1221 h 1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0" h="1221">
                  <a:moveTo>
                    <a:pt x="490" y="593"/>
                  </a:moveTo>
                  <a:lnTo>
                    <a:pt x="490" y="593"/>
                  </a:lnTo>
                  <a:lnTo>
                    <a:pt x="436" y="564"/>
                  </a:lnTo>
                  <a:lnTo>
                    <a:pt x="383" y="533"/>
                  </a:lnTo>
                  <a:lnTo>
                    <a:pt x="333" y="501"/>
                  </a:lnTo>
                  <a:lnTo>
                    <a:pt x="286" y="469"/>
                  </a:lnTo>
                  <a:lnTo>
                    <a:pt x="242" y="434"/>
                  </a:lnTo>
                  <a:lnTo>
                    <a:pt x="202" y="400"/>
                  </a:lnTo>
                  <a:lnTo>
                    <a:pt x="165" y="363"/>
                  </a:lnTo>
                  <a:lnTo>
                    <a:pt x="131" y="326"/>
                  </a:lnTo>
                  <a:lnTo>
                    <a:pt x="101" y="288"/>
                  </a:lnTo>
                  <a:lnTo>
                    <a:pt x="88" y="269"/>
                  </a:lnTo>
                  <a:lnTo>
                    <a:pt x="75" y="249"/>
                  </a:lnTo>
                  <a:lnTo>
                    <a:pt x="64" y="229"/>
                  </a:lnTo>
                  <a:lnTo>
                    <a:pt x="53" y="209"/>
                  </a:lnTo>
                  <a:lnTo>
                    <a:pt x="43" y="189"/>
                  </a:lnTo>
                  <a:lnTo>
                    <a:pt x="34" y="170"/>
                  </a:lnTo>
                  <a:lnTo>
                    <a:pt x="25" y="148"/>
                  </a:lnTo>
                  <a:lnTo>
                    <a:pt x="20" y="128"/>
                  </a:lnTo>
                  <a:lnTo>
                    <a:pt x="13" y="107"/>
                  </a:lnTo>
                  <a:lnTo>
                    <a:pt x="8" y="85"/>
                  </a:lnTo>
                  <a:lnTo>
                    <a:pt x="4" y="66"/>
                  </a:lnTo>
                  <a:lnTo>
                    <a:pt x="3" y="44"/>
                  </a:lnTo>
                  <a:lnTo>
                    <a:pt x="0" y="21"/>
                  </a:lnTo>
                  <a:lnTo>
                    <a:pt x="0" y="0"/>
                  </a:lnTo>
                  <a:lnTo>
                    <a:pt x="0" y="628"/>
                  </a:lnTo>
                  <a:lnTo>
                    <a:pt x="0" y="650"/>
                  </a:lnTo>
                  <a:lnTo>
                    <a:pt x="3" y="672"/>
                  </a:lnTo>
                  <a:lnTo>
                    <a:pt x="4" y="694"/>
                  </a:lnTo>
                  <a:lnTo>
                    <a:pt x="8" y="714"/>
                  </a:lnTo>
                  <a:lnTo>
                    <a:pt x="13" y="735"/>
                  </a:lnTo>
                  <a:lnTo>
                    <a:pt x="20" y="756"/>
                  </a:lnTo>
                  <a:lnTo>
                    <a:pt x="25" y="776"/>
                  </a:lnTo>
                  <a:lnTo>
                    <a:pt x="34" y="798"/>
                  </a:lnTo>
                  <a:lnTo>
                    <a:pt x="43" y="818"/>
                  </a:lnTo>
                  <a:lnTo>
                    <a:pt x="53" y="838"/>
                  </a:lnTo>
                  <a:lnTo>
                    <a:pt x="64" y="858"/>
                  </a:lnTo>
                  <a:lnTo>
                    <a:pt x="75" y="877"/>
                  </a:lnTo>
                  <a:lnTo>
                    <a:pt x="88" y="897"/>
                  </a:lnTo>
                  <a:lnTo>
                    <a:pt x="101" y="916"/>
                  </a:lnTo>
                  <a:lnTo>
                    <a:pt x="131" y="954"/>
                  </a:lnTo>
                  <a:lnTo>
                    <a:pt x="165" y="991"/>
                  </a:lnTo>
                  <a:lnTo>
                    <a:pt x="202" y="1028"/>
                  </a:lnTo>
                  <a:lnTo>
                    <a:pt x="242" y="1063"/>
                  </a:lnTo>
                  <a:lnTo>
                    <a:pt x="286" y="1097"/>
                  </a:lnTo>
                  <a:lnTo>
                    <a:pt x="333" y="1130"/>
                  </a:lnTo>
                  <a:lnTo>
                    <a:pt x="383" y="1161"/>
                  </a:lnTo>
                  <a:lnTo>
                    <a:pt x="436" y="1192"/>
                  </a:lnTo>
                  <a:lnTo>
                    <a:pt x="490" y="1221"/>
                  </a:lnTo>
                  <a:lnTo>
                    <a:pt x="490" y="593"/>
                  </a:lnTo>
                  <a:close/>
                </a:path>
              </a:pathLst>
            </a:custGeom>
            <a:solidFill>
              <a:schemeClr val="bg1">
                <a:lumMod val="50000"/>
              </a:schemeClr>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19" name="Freeform 23"/>
            <p:cNvSpPr>
              <a:spLocks/>
            </p:cNvSpPr>
            <p:nvPr/>
          </p:nvSpPr>
          <p:spPr bwMode="auto">
            <a:xfrm>
              <a:off x="1694" y="2088"/>
              <a:ext cx="1186" cy="1221"/>
            </a:xfrm>
            <a:custGeom>
              <a:avLst/>
              <a:gdLst>
                <a:gd name="T0" fmla="*/ 1186 w 1186"/>
                <a:gd name="T1" fmla="*/ 628 h 1221"/>
                <a:gd name="T2" fmla="*/ 0 w 1186"/>
                <a:gd name="T3" fmla="*/ 1221 h 1221"/>
                <a:gd name="T4" fmla="*/ 0 w 1186"/>
                <a:gd name="T5" fmla="*/ 593 h 1221"/>
                <a:gd name="T6" fmla="*/ 1186 w 1186"/>
                <a:gd name="T7" fmla="*/ 0 h 1221"/>
                <a:gd name="T8" fmla="*/ 1186 w 1186"/>
                <a:gd name="T9" fmla="*/ 628 h 1221"/>
                <a:gd name="T10" fmla="*/ 0 60000 65536"/>
                <a:gd name="T11" fmla="*/ 0 60000 65536"/>
                <a:gd name="T12" fmla="*/ 0 60000 65536"/>
                <a:gd name="T13" fmla="*/ 0 60000 65536"/>
                <a:gd name="T14" fmla="*/ 0 60000 65536"/>
                <a:gd name="T15" fmla="*/ 0 w 1186"/>
                <a:gd name="T16" fmla="*/ 0 h 1221"/>
                <a:gd name="T17" fmla="*/ 1186 w 1186"/>
                <a:gd name="T18" fmla="*/ 1221 h 1221"/>
              </a:gdLst>
              <a:ahLst/>
              <a:cxnLst>
                <a:cxn ang="T10">
                  <a:pos x="T0" y="T1"/>
                </a:cxn>
                <a:cxn ang="T11">
                  <a:pos x="T2" y="T3"/>
                </a:cxn>
                <a:cxn ang="T12">
                  <a:pos x="T4" y="T5"/>
                </a:cxn>
                <a:cxn ang="T13">
                  <a:pos x="T6" y="T7"/>
                </a:cxn>
                <a:cxn ang="T14">
                  <a:pos x="T8" y="T9"/>
                </a:cxn>
              </a:cxnLst>
              <a:rect l="T15" t="T16" r="T17" b="T18"/>
              <a:pathLst>
                <a:path w="1186" h="1221">
                  <a:moveTo>
                    <a:pt x="1186" y="628"/>
                  </a:moveTo>
                  <a:lnTo>
                    <a:pt x="0" y="1221"/>
                  </a:lnTo>
                  <a:lnTo>
                    <a:pt x="0" y="593"/>
                  </a:lnTo>
                  <a:lnTo>
                    <a:pt x="1186" y="0"/>
                  </a:lnTo>
                  <a:lnTo>
                    <a:pt x="1186" y="628"/>
                  </a:lnTo>
                  <a:close/>
                </a:path>
              </a:pathLst>
            </a:custGeom>
            <a:solidFill>
              <a:srgbClr val="B2B2B2"/>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grpSp>
        <p:nvGrpSpPr>
          <p:cNvPr id="20" name="Group 24"/>
          <p:cNvGrpSpPr>
            <a:grpSpLocks/>
          </p:cNvGrpSpPr>
          <p:nvPr/>
        </p:nvGrpSpPr>
        <p:grpSpPr bwMode="auto">
          <a:xfrm>
            <a:off x="5448300" y="3109913"/>
            <a:ext cx="2605088" cy="962025"/>
            <a:chOff x="2880" y="2612"/>
            <a:chExt cx="1675" cy="697"/>
          </a:xfrm>
        </p:grpSpPr>
        <p:sp>
          <p:nvSpPr>
            <p:cNvPr id="21" name="Freeform 25"/>
            <p:cNvSpPr>
              <a:spLocks/>
            </p:cNvSpPr>
            <p:nvPr/>
          </p:nvSpPr>
          <p:spPr bwMode="auto">
            <a:xfrm>
              <a:off x="2880" y="2612"/>
              <a:ext cx="1675" cy="593"/>
            </a:xfrm>
            <a:custGeom>
              <a:avLst/>
              <a:gdLst>
                <a:gd name="T0" fmla="*/ 0 w 1675"/>
                <a:gd name="T1" fmla="*/ 0 h 593"/>
                <a:gd name="T2" fmla="*/ 1185 w 1675"/>
                <a:gd name="T3" fmla="*/ 593 h 593"/>
                <a:gd name="T4" fmla="*/ 1185 w 1675"/>
                <a:gd name="T5" fmla="*/ 593 h 593"/>
                <a:gd name="T6" fmla="*/ 1239 w 1675"/>
                <a:gd name="T7" fmla="*/ 563 h 593"/>
                <a:gd name="T8" fmla="*/ 1292 w 1675"/>
                <a:gd name="T9" fmla="*/ 533 h 593"/>
                <a:gd name="T10" fmla="*/ 1342 w 1675"/>
                <a:gd name="T11" fmla="*/ 502 h 593"/>
                <a:gd name="T12" fmla="*/ 1389 w 1675"/>
                <a:gd name="T13" fmla="*/ 469 h 593"/>
                <a:gd name="T14" fmla="*/ 1433 w 1675"/>
                <a:gd name="T15" fmla="*/ 435 h 593"/>
                <a:gd name="T16" fmla="*/ 1473 w 1675"/>
                <a:gd name="T17" fmla="*/ 399 h 593"/>
                <a:gd name="T18" fmla="*/ 1510 w 1675"/>
                <a:gd name="T19" fmla="*/ 363 h 593"/>
                <a:gd name="T20" fmla="*/ 1544 w 1675"/>
                <a:gd name="T21" fmla="*/ 326 h 593"/>
                <a:gd name="T22" fmla="*/ 1574 w 1675"/>
                <a:gd name="T23" fmla="*/ 288 h 593"/>
                <a:gd name="T24" fmla="*/ 1587 w 1675"/>
                <a:gd name="T25" fmla="*/ 268 h 593"/>
                <a:gd name="T26" fmla="*/ 1600 w 1675"/>
                <a:gd name="T27" fmla="*/ 249 h 593"/>
                <a:gd name="T28" fmla="*/ 1611 w 1675"/>
                <a:gd name="T29" fmla="*/ 230 h 593"/>
                <a:gd name="T30" fmla="*/ 1622 w 1675"/>
                <a:gd name="T31" fmla="*/ 210 h 593"/>
                <a:gd name="T32" fmla="*/ 1632 w 1675"/>
                <a:gd name="T33" fmla="*/ 190 h 593"/>
                <a:gd name="T34" fmla="*/ 1641 w 1675"/>
                <a:gd name="T35" fmla="*/ 168 h 593"/>
                <a:gd name="T36" fmla="*/ 1650 w 1675"/>
                <a:gd name="T37" fmla="*/ 148 h 593"/>
                <a:gd name="T38" fmla="*/ 1655 w 1675"/>
                <a:gd name="T39" fmla="*/ 127 h 593"/>
                <a:gd name="T40" fmla="*/ 1662 w 1675"/>
                <a:gd name="T41" fmla="*/ 107 h 593"/>
                <a:gd name="T42" fmla="*/ 1667 w 1675"/>
                <a:gd name="T43" fmla="*/ 86 h 593"/>
                <a:gd name="T44" fmla="*/ 1671 w 1675"/>
                <a:gd name="T45" fmla="*/ 64 h 593"/>
                <a:gd name="T46" fmla="*/ 1672 w 1675"/>
                <a:gd name="T47" fmla="*/ 43 h 593"/>
                <a:gd name="T48" fmla="*/ 1675 w 1675"/>
                <a:gd name="T49" fmla="*/ 22 h 593"/>
                <a:gd name="T50" fmla="*/ 1675 w 1675"/>
                <a:gd name="T51" fmla="*/ 0 h 593"/>
                <a:gd name="T52" fmla="*/ 0 w 1675"/>
                <a:gd name="T53" fmla="*/ 0 h 5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5"/>
                <a:gd name="T82" fmla="*/ 0 h 593"/>
                <a:gd name="T83" fmla="*/ 1675 w 1675"/>
                <a:gd name="T84" fmla="*/ 593 h 5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5" h="593">
                  <a:moveTo>
                    <a:pt x="0" y="0"/>
                  </a:moveTo>
                  <a:lnTo>
                    <a:pt x="1185" y="593"/>
                  </a:lnTo>
                  <a:lnTo>
                    <a:pt x="1239" y="563"/>
                  </a:lnTo>
                  <a:lnTo>
                    <a:pt x="1292" y="533"/>
                  </a:lnTo>
                  <a:lnTo>
                    <a:pt x="1342" y="502"/>
                  </a:lnTo>
                  <a:lnTo>
                    <a:pt x="1389" y="469"/>
                  </a:lnTo>
                  <a:lnTo>
                    <a:pt x="1433" y="435"/>
                  </a:lnTo>
                  <a:lnTo>
                    <a:pt x="1473" y="399"/>
                  </a:lnTo>
                  <a:lnTo>
                    <a:pt x="1510" y="363"/>
                  </a:lnTo>
                  <a:lnTo>
                    <a:pt x="1544" y="326"/>
                  </a:lnTo>
                  <a:lnTo>
                    <a:pt x="1574" y="288"/>
                  </a:lnTo>
                  <a:lnTo>
                    <a:pt x="1587" y="268"/>
                  </a:lnTo>
                  <a:lnTo>
                    <a:pt x="1600" y="249"/>
                  </a:lnTo>
                  <a:lnTo>
                    <a:pt x="1611" y="230"/>
                  </a:lnTo>
                  <a:lnTo>
                    <a:pt x="1622" y="210"/>
                  </a:lnTo>
                  <a:lnTo>
                    <a:pt x="1632" y="190"/>
                  </a:lnTo>
                  <a:lnTo>
                    <a:pt x="1641" y="168"/>
                  </a:lnTo>
                  <a:lnTo>
                    <a:pt x="1650" y="148"/>
                  </a:lnTo>
                  <a:lnTo>
                    <a:pt x="1655" y="127"/>
                  </a:lnTo>
                  <a:lnTo>
                    <a:pt x="1662" y="107"/>
                  </a:lnTo>
                  <a:lnTo>
                    <a:pt x="1667" y="86"/>
                  </a:lnTo>
                  <a:lnTo>
                    <a:pt x="1671" y="64"/>
                  </a:lnTo>
                  <a:lnTo>
                    <a:pt x="1672" y="43"/>
                  </a:lnTo>
                  <a:lnTo>
                    <a:pt x="1675" y="22"/>
                  </a:lnTo>
                  <a:lnTo>
                    <a:pt x="1675" y="0"/>
                  </a:lnTo>
                  <a:lnTo>
                    <a:pt x="0" y="0"/>
                  </a:lnTo>
                  <a:close/>
                </a:path>
              </a:pathLst>
            </a:custGeom>
            <a:solidFill>
              <a:srgbClr val="C0C0C0"/>
            </a:solidFill>
            <a:ln>
              <a:noFill/>
            </a:ln>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22" name="Freeform 26"/>
            <p:cNvSpPr>
              <a:spLocks/>
            </p:cNvSpPr>
            <p:nvPr/>
          </p:nvSpPr>
          <p:spPr bwMode="auto">
            <a:xfrm>
              <a:off x="4065" y="2612"/>
              <a:ext cx="490" cy="697"/>
            </a:xfrm>
            <a:custGeom>
              <a:avLst/>
              <a:gdLst>
                <a:gd name="T0" fmla="*/ 0 w 490"/>
                <a:gd name="T1" fmla="*/ 593 h 697"/>
                <a:gd name="T2" fmla="*/ 0 w 490"/>
                <a:gd name="T3" fmla="*/ 593 h 697"/>
                <a:gd name="T4" fmla="*/ 54 w 490"/>
                <a:gd name="T5" fmla="*/ 563 h 697"/>
                <a:gd name="T6" fmla="*/ 107 w 490"/>
                <a:gd name="T7" fmla="*/ 533 h 697"/>
                <a:gd name="T8" fmla="*/ 157 w 490"/>
                <a:gd name="T9" fmla="*/ 502 h 697"/>
                <a:gd name="T10" fmla="*/ 204 w 490"/>
                <a:gd name="T11" fmla="*/ 469 h 697"/>
                <a:gd name="T12" fmla="*/ 248 w 490"/>
                <a:gd name="T13" fmla="*/ 435 h 697"/>
                <a:gd name="T14" fmla="*/ 288 w 490"/>
                <a:gd name="T15" fmla="*/ 399 h 697"/>
                <a:gd name="T16" fmla="*/ 325 w 490"/>
                <a:gd name="T17" fmla="*/ 363 h 697"/>
                <a:gd name="T18" fmla="*/ 359 w 490"/>
                <a:gd name="T19" fmla="*/ 326 h 697"/>
                <a:gd name="T20" fmla="*/ 389 w 490"/>
                <a:gd name="T21" fmla="*/ 288 h 697"/>
                <a:gd name="T22" fmla="*/ 402 w 490"/>
                <a:gd name="T23" fmla="*/ 268 h 697"/>
                <a:gd name="T24" fmla="*/ 415 w 490"/>
                <a:gd name="T25" fmla="*/ 249 h 697"/>
                <a:gd name="T26" fmla="*/ 426 w 490"/>
                <a:gd name="T27" fmla="*/ 230 h 697"/>
                <a:gd name="T28" fmla="*/ 437 w 490"/>
                <a:gd name="T29" fmla="*/ 210 h 697"/>
                <a:gd name="T30" fmla="*/ 447 w 490"/>
                <a:gd name="T31" fmla="*/ 190 h 697"/>
                <a:gd name="T32" fmla="*/ 456 w 490"/>
                <a:gd name="T33" fmla="*/ 168 h 697"/>
                <a:gd name="T34" fmla="*/ 465 w 490"/>
                <a:gd name="T35" fmla="*/ 148 h 697"/>
                <a:gd name="T36" fmla="*/ 470 w 490"/>
                <a:gd name="T37" fmla="*/ 127 h 697"/>
                <a:gd name="T38" fmla="*/ 477 w 490"/>
                <a:gd name="T39" fmla="*/ 107 h 697"/>
                <a:gd name="T40" fmla="*/ 482 w 490"/>
                <a:gd name="T41" fmla="*/ 86 h 697"/>
                <a:gd name="T42" fmla="*/ 486 w 490"/>
                <a:gd name="T43" fmla="*/ 64 h 697"/>
                <a:gd name="T44" fmla="*/ 487 w 490"/>
                <a:gd name="T45" fmla="*/ 43 h 697"/>
                <a:gd name="T46" fmla="*/ 490 w 490"/>
                <a:gd name="T47" fmla="*/ 22 h 697"/>
                <a:gd name="T48" fmla="*/ 490 w 490"/>
                <a:gd name="T49" fmla="*/ 0 h 697"/>
                <a:gd name="T50" fmla="*/ 490 w 490"/>
                <a:gd name="T51" fmla="*/ 104 h 697"/>
                <a:gd name="T52" fmla="*/ 490 w 490"/>
                <a:gd name="T53" fmla="*/ 104 h 697"/>
                <a:gd name="T54" fmla="*/ 490 w 490"/>
                <a:gd name="T55" fmla="*/ 126 h 697"/>
                <a:gd name="T56" fmla="*/ 487 w 490"/>
                <a:gd name="T57" fmla="*/ 148 h 697"/>
                <a:gd name="T58" fmla="*/ 486 w 490"/>
                <a:gd name="T59" fmla="*/ 170 h 697"/>
                <a:gd name="T60" fmla="*/ 482 w 490"/>
                <a:gd name="T61" fmla="*/ 190 h 697"/>
                <a:gd name="T62" fmla="*/ 477 w 490"/>
                <a:gd name="T63" fmla="*/ 211 h 697"/>
                <a:gd name="T64" fmla="*/ 470 w 490"/>
                <a:gd name="T65" fmla="*/ 232 h 697"/>
                <a:gd name="T66" fmla="*/ 465 w 490"/>
                <a:gd name="T67" fmla="*/ 252 h 697"/>
                <a:gd name="T68" fmla="*/ 456 w 490"/>
                <a:gd name="T69" fmla="*/ 274 h 697"/>
                <a:gd name="T70" fmla="*/ 447 w 490"/>
                <a:gd name="T71" fmla="*/ 294 h 697"/>
                <a:gd name="T72" fmla="*/ 437 w 490"/>
                <a:gd name="T73" fmla="*/ 314 h 697"/>
                <a:gd name="T74" fmla="*/ 426 w 490"/>
                <a:gd name="T75" fmla="*/ 334 h 697"/>
                <a:gd name="T76" fmla="*/ 415 w 490"/>
                <a:gd name="T77" fmla="*/ 353 h 697"/>
                <a:gd name="T78" fmla="*/ 402 w 490"/>
                <a:gd name="T79" fmla="*/ 373 h 697"/>
                <a:gd name="T80" fmla="*/ 389 w 490"/>
                <a:gd name="T81" fmla="*/ 392 h 697"/>
                <a:gd name="T82" fmla="*/ 359 w 490"/>
                <a:gd name="T83" fmla="*/ 430 h 697"/>
                <a:gd name="T84" fmla="*/ 325 w 490"/>
                <a:gd name="T85" fmla="*/ 467 h 697"/>
                <a:gd name="T86" fmla="*/ 288 w 490"/>
                <a:gd name="T87" fmla="*/ 504 h 697"/>
                <a:gd name="T88" fmla="*/ 248 w 490"/>
                <a:gd name="T89" fmla="*/ 539 h 697"/>
                <a:gd name="T90" fmla="*/ 204 w 490"/>
                <a:gd name="T91" fmla="*/ 573 h 697"/>
                <a:gd name="T92" fmla="*/ 157 w 490"/>
                <a:gd name="T93" fmla="*/ 606 h 697"/>
                <a:gd name="T94" fmla="*/ 107 w 490"/>
                <a:gd name="T95" fmla="*/ 637 h 697"/>
                <a:gd name="T96" fmla="*/ 54 w 490"/>
                <a:gd name="T97" fmla="*/ 668 h 697"/>
                <a:gd name="T98" fmla="*/ 0 w 490"/>
                <a:gd name="T99" fmla="*/ 697 h 697"/>
                <a:gd name="T100" fmla="*/ 0 w 490"/>
                <a:gd name="T101" fmla="*/ 593 h 6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0"/>
                <a:gd name="T154" fmla="*/ 0 h 697"/>
                <a:gd name="T155" fmla="*/ 490 w 490"/>
                <a:gd name="T156" fmla="*/ 697 h 6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0" h="697">
                  <a:moveTo>
                    <a:pt x="0" y="593"/>
                  </a:moveTo>
                  <a:lnTo>
                    <a:pt x="0" y="593"/>
                  </a:lnTo>
                  <a:lnTo>
                    <a:pt x="54" y="563"/>
                  </a:lnTo>
                  <a:lnTo>
                    <a:pt x="107" y="533"/>
                  </a:lnTo>
                  <a:lnTo>
                    <a:pt x="157" y="502"/>
                  </a:lnTo>
                  <a:lnTo>
                    <a:pt x="204" y="469"/>
                  </a:lnTo>
                  <a:lnTo>
                    <a:pt x="248" y="435"/>
                  </a:lnTo>
                  <a:lnTo>
                    <a:pt x="288" y="399"/>
                  </a:lnTo>
                  <a:lnTo>
                    <a:pt x="325" y="363"/>
                  </a:lnTo>
                  <a:lnTo>
                    <a:pt x="359" y="326"/>
                  </a:lnTo>
                  <a:lnTo>
                    <a:pt x="389" y="288"/>
                  </a:lnTo>
                  <a:lnTo>
                    <a:pt x="402" y="268"/>
                  </a:lnTo>
                  <a:lnTo>
                    <a:pt x="415" y="249"/>
                  </a:lnTo>
                  <a:lnTo>
                    <a:pt x="426" y="230"/>
                  </a:lnTo>
                  <a:lnTo>
                    <a:pt x="437" y="210"/>
                  </a:lnTo>
                  <a:lnTo>
                    <a:pt x="447" y="190"/>
                  </a:lnTo>
                  <a:lnTo>
                    <a:pt x="456" y="168"/>
                  </a:lnTo>
                  <a:lnTo>
                    <a:pt x="465" y="148"/>
                  </a:lnTo>
                  <a:lnTo>
                    <a:pt x="470" y="127"/>
                  </a:lnTo>
                  <a:lnTo>
                    <a:pt x="477" y="107"/>
                  </a:lnTo>
                  <a:lnTo>
                    <a:pt x="482" y="86"/>
                  </a:lnTo>
                  <a:lnTo>
                    <a:pt x="486" y="64"/>
                  </a:lnTo>
                  <a:lnTo>
                    <a:pt x="487" y="43"/>
                  </a:lnTo>
                  <a:lnTo>
                    <a:pt x="490" y="22"/>
                  </a:lnTo>
                  <a:lnTo>
                    <a:pt x="490" y="0"/>
                  </a:lnTo>
                  <a:lnTo>
                    <a:pt x="490" y="104"/>
                  </a:lnTo>
                  <a:lnTo>
                    <a:pt x="490" y="126"/>
                  </a:lnTo>
                  <a:lnTo>
                    <a:pt x="487" y="148"/>
                  </a:lnTo>
                  <a:lnTo>
                    <a:pt x="486" y="170"/>
                  </a:lnTo>
                  <a:lnTo>
                    <a:pt x="482" y="190"/>
                  </a:lnTo>
                  <a:lnTo>
                    <a:pt x="477" y="211"/>
                  </a:lnTo>
                  <a:lnTo>
                    <a:pt x="470" y="232"/>
                  </a:lnTo>
                  <a:lnTo>
                    <a:pt x="465" y="252"/>
                  </a:lnTo>
                  <a:lnTo>
                    <a:pt x="456" y="274"/>
                  </a:lnTo>
                  <a:lnTo>
                    <a:pt x="447" y="294"/>
                  </a:lnTo>
                  <a:lnTo>
                    <a:pt x="437" y="314"/>
                  </a:lnTo>
                  <a:lnTo>
                    <a:pt x="426" y="334"/>
                  </a:lnTo>
                  <a:lnTo>
                    <a:pt x="415" y="353"/>
                  </a:lnTo>
                  <a:lnTo>
                    <a:pt x="402" y="373"/>
                  </a:lnTo>
                  <a:lnTo>
                    <a:pt x="389" y="392"/>
                  </a:lnTo>
                  <a:lnTo>
                    <a:pt x="359" y="430"/>
                  </a:lnTo>
                  <a:lnTo>
                    <a:pt x="325" y="467"/>
                  </a:lnTo>
                  <a:lnTo>
                    <a:pt x="288" y="504"/>
                  </a:lnTo>
                  <a:lnTo>
                    <a:pt x="248" y="539"/>
                  </a:lnTo>
                  <a:lnTo>
                    <a:pt x="204" y="573"/>
                  </a:lnTo>
                  <a:lnTo>
                    <a:pt x="157" y="606"/>
                  </a:lnTo>
                  <a:lnTo>
                    <a:pt x="107" y="637"/>
                  </a:lnTo>
                  <a:lnTo>
                    <a:pt x="54" y="668"/>
                  </a:lnTo>
                  <a:lnTo>
                    <a:pt x="0" y="697"/>
                  </a:lnTo>
                  <a:lnTo>
                    <a:pt x="0" y="593"/>
                  </a:lnTo>
                  <a:close/>
                </a:path>
              </a:pathLst>
            </a:custGeom>
            <a:solidFill>
              <a:srgbClr val="777777"/>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23" name="Freeform 27"/>
            <p:cNvSpPr>
              <a:spLocks/>
            </p:cNvSpPr>
            <p:nvPr/>
          </p:nvSpPr>
          <p:spPr bwMode="auto">
            <a:xfrm>
              <a:off x="2880" y="2612"/>
              <a:ext cx="1185" cy="697"/>
            </a:xfrm>
            <a:custGeom>
              <a:avLst/>
              <a:gdLst>
                <a:gd name="T0" fmla="*/ 0 w 1185"/>
                <a:gd name="T1" fmla="*/ 104 h 697"/>
                <a:gd name="T2" fmla="*/ 1185 w 1185"/>
                <a:gd name="T3" fmla="*/ 697 h 697"/>
                <a:gd name="T4" fmla="*/ 1185 w 1185"/>
                <a:gd name="T5" fmla="*/ 593 h 697"/>
                <a:gd name="T6" fmla="*/ 0 w 1185"/>
                <a:gd name="T7" fmla="*/ 0 h 697"/>
                <a:gd name="T8" fmla="*/ 0 w 1185"/>
                <a:gd name="T9" fmla="*/ 104 h 697"/>
                <a:gd name="T10" fmla="*/ 0 60000 65536"/>
                <a:gd name="T11" fmla="*/ 0 60000 65536"/>
                <a:gd name="T12" fmla="*/ 0 60000 65536"/>
                <a:gd name="T13" fmla="*/ 0 60000 65536"/>
                <a:gd name="T14" fmla="*/ 0 60000 65536"/>
                <a:gd name="T15" fmla="*/ 0 w 1185"/>
                <a:gd name="T16" fmla="*/ 0 h 697"/>
                <a:gd name="T17" fmla="*/ 1185 w 1185"/>
                <a:gd name="T18" fmla="*/ 697 h 697"/>
              </a:gdLst>
              <a:ahLst/>
              <a:cxnLst>
                <a:cxn ang="T10">
                  <a:pos x="T0" y="T1"/>
                </a:cxn>
                <a:cxn ang="T11">
                  <a:pos x="T2" y="T3"/>
                </a:cxn>
                <a:cxn ang="T12">
                  <a:pos x="T4" y="T5"/>
                </a:cxn>
                <a:cxn ang="T13">
                  <a:pos x="T6" y="T7"/>
                </a:cxn>
                <a:cxn ang="T14">
                  <a:pos x="T8" y="T9"/>
                </a:cxn>
              </a:cxnLst>
              <a:rect l="T15" t="T16" r="T17" b="T18"/>
              <a:pathLst>
                <a:path w="1185" h="697">
                  <a:moveTo>
                    <a:pt x="0" y="104"/>
                  </a:moveTo>
                  <a:lnTo>
                    <a:pt x="1185" y="697"/>
                  </a:lnTo>
                  <a:lnTo>
                    <a:pt x="1185" y="593"/>
                  </a:lnTo>
                  <a:lnTo>
                    <a:pt x="0" y="0"/>
                  </a:lnTo>
                  <a:lnTo>
                    <a:pt x="0" y="104"/>
                  </a:lnTo>
                  <a:close/>
                </a:path>
              </a:pathLst>
            </a:custGeom>
            <a:gradFill rotWithShape="1">
              <a:gsLst>
                <a:gs pos="0">
                  <a:srgbClr val="969696"/>
                </a:gs>
                <a:gs pos="100000">
                  <a:srgbClr val="808080"/>
                </a:gs>
              </a:gsLst>
              <a:lin ang="0" scaled="1"/>
            </a:gradFill>
            <a:ln>
              <a:noFill/>
            </a:ln>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grpSp>
      <p:sp>
        <p:nvSpPr>
          <p:cNvPr id="24" name="Arc 28"/>
          <p:cNvSpPr>
            <a:spLocks/>
          </p:cNvSpPr>
          <p:nvPr/>
        </p:nvSpPr>
        <p:spPr bwMode="auto">
          <a:xfrm>
            <a:off x="4951413" y="974725"/>
            <a:ext cx="1168400" cy="560388"/>
          </a:xfrm>
          <a:custGeom>
            <a:avLst/>
            <a:gdLst>
              <a:gd name="T0" fmla="*/ 0 w 40011"/>
              <a:gd name="T1" fmla="*/ 3 h 21600"/>
              <a:gd name="T2" fmla="*/ 12 w 40011"/>
              <a:gd name="T3" fmla="*/ 6 h 21600"/>
              <a:gd name="T4" fmla="*/ 6 w 40011"/>
              <a:gd name="T5" fmla="*/ 6 h 21600"/>
              <a:gd name="T6" fmla="*/ 0 60000 65536"/>
              <a:gd name="T7" fmla="*/ 0 60000 65536"/>
              <a:gd name="T8" fmla="*/ 0 60000 65536"/>
              <a:gd name="T9" fmla="*/ 0 w 40011"/>
              <a:gd name="T10" fmla="*/ 0 h 21600"/>
              <a:gd name="T11" fmla="*/ 40011 w 40011"/>
              <a:gd name="T12" fmla="*/ 21600 h 21600"/>
            </a:gdLst>
            <a:ahLst/>
            <a:cxnLst>
              <a:cxn ang="T6">
                <a:pos x="T0" y="T1"/>
              </a:cxn>
              <a:cxn ang="T7">
                <a:pos x="T2" y="T3"/>
              </a:cxn>
              <a:cxn ang="T8">
                <a:pos x="T4" y="T5"/>
              </a:cxn>
            </a:cxnLst>
            <a:rect l="T9" t="T10" r="T11" b="T12"/>
            <a:pathLst>
              <a:path w="40011" h="21600" fill="none" extrusionOk="0">
                <a:moveTo>
                  <a:pt x="0" y="10366"/>
                </a:moveTo>
                <a:cubicBezTo>
                  <a:pt x="3920" y="3928"/>
                  <a:pt x="10912" y="-1"/>
                  <a:pt x="18449" y="0"/>
                </a:cubicBezTo>
                <a:cubicBezTo>
                  <a:pt x="29878" y="0"/>
                  <a:pt x="39329" y="8903"/>
                  <a:pt x="40010" y="20313"/>
                </a:cubicBezTo>
              </a:path>
              <a:path w="40011" h="21600" stroke="0" extrusionOk="0">
                <a:moveTo>
                  <a:pt x="0" y="10366"/>
                </a:moveTo>
                <a:cubicBezTo>
                  <a:pt x="3920" y="3928"/>
                  <a:pt x="10912" y="-1"/>
                  <a:pt x="18449" y="0"/>
                </a:cubicBezTo>
                <a:cubicBezTo>
                  <a:pt x="29878" y="0"/>
                  <a:pt x="39329" y="8903"/>
                  <a:pt x="40010" y="20313"/>
                </a:cubicBezTo>
                <a:lnTo>
                  <a:pt x="18449" y="21600"/>
                </a:lnTo>
                <a:close/>
              </a:path>
            </a:pathLst>
          </a:custGeom>
          <a:noFill/>
          <a:ln w="31750" cap="rnd">
            <a:solidFill>
              <a:srgbClr val="C00000"/>
            </a:solidFill>
            <a:prstDash val="sysDot"/>
            <a:round/>
            <a:headEnd/>
            <a:tailEnd type="triangle" w="med" len="med"/>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25" name="Arc 29"/>
          <p:cNvSpPr>
            <a:spLocks/>
          </p:cNvSpPr>
          <p:nvPr/>
        </p:nvSpPr>
        <p:spPr bwMode="auto">
          <a:xfrm>
            <a:off x="6965950" y="1420813"/>
            <a:ext cx="1009650" cy="793750"/>
          </a:xfrm>
          <a:custGeom>
            <a:avLst/>
            <a:gdLst>
              <a:gd name="T0" fmla="*/ 0 w 36840"/>
              <a:gd name="T1" fmla="*/ 2 h 32562"/>
              <a:gd name="T2" fmla="*/ 9 w 36840"/>
              <a:gd name="T3" fmla="*/ 9 h 32562"/>
              <a:gd name="T4" fmla="*/ 4 w 36840"/>
              <a:gd name="T5" fmla="*/ 6 h 32562"/>
              <a:gd name="T6" fmla="*/ 0 60000 65536"/>
              <a:gd name="T7" fmla="*/ 0 60000 65536"/>
              <a:gd name="T8" fmla="*/ 0 60000 65536"/>
              <a:gd name="T9" fmla="*/ 0 w 36840"/>
              <a:gd name="T10" fmla="*/ 0 h 32562"/>
              <a:gd name="T11" fmla="*/ 36840 w 36840"/>
              <a:gd name="T12" fmla="*/ 32562 h 32562"/>
            </a:gdLst>
            <a:ahLst/>
            <a:cxnLst>
              <a:cxn ang="T6">
                <a:pos x="T0" y="T1"/>
              </a:cxn>
              <a:cxn ang="T7">
                <a:pos x="T2" y="T3"/>
              </a:cxn>
              <a:cxn ang="T8">
                <a:pos x="T4" y="T5"/>
              </a:cxn>
            </a:cxnLst>
            <a:rect l="T9" t="T10" r="T11" b="T12"/>
            <a:pathLst>
              <a:path w="36840" h="32562" fill="none" extrusionOk="0">
                <a:moveTo>
                  <a:pt x="0" y="6293"/>
                </a:moveTo>
                <a:cubicBezTo>
                  <a:pt x="4048" y="2262"/>
                  <a:pt x="9527" y="-1"/>
                  <a:pt x="15240" y="0"/>
                </a:cubicBezTo>
                <a:cubicBezTo>
                  <a:pt x="27169" y="0"/>
                  <a:pt x="36840" y="9670"/>
                  <a:pt x="36840" y="21600"/>
                </a:cubicBezTo>
                <a:cubicBezTo>
                  <a:pt x="36840" y="25455"/>
                  <a:pt x="35808" y="29240"/>
                  <a:pt x="33851" y="32562"/>
                </a:cubicBezTo>
              </a:path>
              <a:path w="36840" h="32562" stroke="0" extrusionOk="0">
                <a:moveTo>
                  <a:pt x="0" y="6293"/>
                </a:moveTo>
                <a:cubicBezTo>
                  <a:pt x="4048" y="2262"/>
                  <a:pt x="9527" y="-1"/>
                  <a:pt x="15240" y="0"/>
                </a:cubicBezTo>
                <a:cubicBezTo>
                  <a:pt x="27169" y="0"/>
                  <a:pt x="36840" y="9670"/>
                  <a:pt x="36840" y="21600"/>
                </a:cubicBezTo>
                <a:cubicBezTo>
                  <a:pt x="36840" y="25455"/>
                  <a:pt x="35808" y="29240"/>
                  <a:pt x="33851" y="32562"/>
                </a:cubicBezTo>
                <a:lnTo>
                  <a:pt x="15240" y="21600"/>
                </a:lnTo>
                <a:close/>
              </a:path>
            </a:pathLst>
          </a:custGeom>
          <a:noFill/>
          <a:ln w="31750" cap="rnd">
            <a:solidFill>
              <a:srgbClr val="FF0000"/>
            </a:solidFill>
            <a:prstDash val="sysDot"/>
            <a:round/>
            <a:headEnd/>
            <a:tailEnd type="triangle" w="med" len="med"/>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26" name="Text Box 30"/>
          <p:cNvSpPr txBox="1">
            <a:spLocks noChangeArrowheads="1"/>
          </p:cNvSpPr>
          <p:nvPr/>
        </p:nvSpPr>
        <p:spPr bwMode="auto">
          <a:xfrm>
            <a:off x="6561138" y="3187700"/>
            <a:ext cx="1376362" cy="244475"/>
          </a:xfrm>
          <a:prstGeom prst="rect">
            <a:avLst/>
          </a:prstGeom>
          <a:noFill/>
          <a:ln w="9525">
            <a:noFill/>
            <a:miter lim="800000"/>
            <a:headEnd/>
            <a:tailEnd/>
          </a:ln>
        </p:spPr>
        <p:txBody>
          <a:bodyPr>
            <a:spAutoFit/>
          </a:bodyPr>
          <a:lstStyle/>
          <a:p>
            <a:pPr algn="ctr" latinLnBrk="1"/>
            <a:r>
              <a:rPr kumimoji="1" lang="zh-CN" altLang="en-US" sz="1000">
                <a:solidFill>
                  <a:srgbClr val="FFFFFF"/>
                </a:solidFill>
                <a:latin typeface="Arial Black" pitchFamily="34" charset="0"/>
                <a:ea typeface="Gulim" pitchFamily="34" charset="-127"/>
              </a:rPr>
              <a:t>在此插入内容</a:t>
            </a:r>
          </a:p>
        </p:txBody>
      </p:sp>
      <p:sp>
        <p:nvSpPr>
          <p:cNvPr id="27" name="Text Box 31"/>
          <p:cNvSpPr txBox="1">
            <a:spLocks noChangeArrowheads="1"/>
          </p:cNvSpPr>
          <p:nvPr/>
        </p:nvSpPr>
        <p:spPr bwMode="auto">
          <a:xfrm>
            <a:off x="6407150" y="2643188"/>
            <a:ext cx="1530350" cy="244475"/>
          </a:xfrm>
          <a:prstGeom prst="rect">
            <a:avLst/>
          </a:prstGeom>
          <a:noFill/>
          <a:ln>
            <a:noFill/>
          </a:ln>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eaLnBrk="1" hangingPunct="1">
              <a:defRPr/>
            </a:pPr>
            <a:r>
              <a:rPr kumimoji="0" lang="zh-CN" altLang="en-US" sz="1000" dirty="0">
                <a:solidFill>
                  <a:schemeClr val="bg1">
                    <a:lumMod val="50000"/>
                  </a:schemeClr>
                </a:solidFill>
                <a:latin typeface="微软雅黑" pitchFamily="34" charset="-122"/>
                <a:ea typeface="微软雅黑" pitchFamily="34" charset="-122"/>
              </a:rPr>
              <a:t>在此插入内容</a:t>
            </a:r>
            <a:endParaRPr kumimoji="0" lang="en-US" altLang="zh-CN" sz="1000" dirty="0">
              <a:solidFill>
                <a:schemeClr val="bg1">
                  <a:lumMod val="50000"/>
                </a:schemeClr>
              </a:solidFill>
              <a:latin typeface="微软雅黑" pitchFamily="34" charset="-122"/>
              <a:ea typeface="微软雅黑" pitchFamily="34" charset="-122"/>
            </a:endParaRPr>
          </a:p>
        </p:txBody>
      </p:sp>
      <p:sp>
        <p:nvSpPr>
          <p:cNvPr id="28" name="Text Box 32"/>
          <p:cNvSpPr txBox="1">
            <a:spLocks noChangeArrowheads="1"/>
          </p:cNvSpPr>
          <p:nvPr/>
        </p:nvSpPr>
        <p:spPr bwMode="auto">
          <a:xfrm>
            <a:off x="2459038" y="2468563"/>
            <a:ext cx="1658937" cy="336550"/>
          </a:xfrm>
          <a:prstGeom prst="rect">
            <a:avLst/>
          </a:prstGeom>
          <a:noFill/>
          <a:ln>
            <a:noFill/>
          </a:ln>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eaLnBrk="1" hangingPunct="1">
              <a:defRPr/>
            </a:pPr>
            <a:r>
              <a:rPr kumimoji="0" lang="zh-CN" altLang="en-US" sz="1600" b="1" dirty="0">
                <a:solidFill>
                  <a:schemeClr val="tx1">
                    <a:lumMod val="95000"/>
                    <a:lumOff val="5000"/>
                  </a:schemeClr>
                </a:solidFill>
                <a:latin typeface="微软雅黑" pitchFamily="34" charset="-122"/>
                <a:ea typeface="微软雅黑" pitchFamily="34" charset="-122"/>
              </a:rPr>
              <a:t>在此插入内容</a:t>
            </a:r>
            <a:endParaRPr kumimoji="0" lang="en-US" altLang="zh-CN" sz="1600" b="1" dirty="0">
              <a:solidFill>
                <a:schemeClr val="tx1">
                  <a:lumMod val="95000"/>
                  <a:lumOff val="5000"/>
                </a:schemeClr>
              </a:solidFill>
              <a:latin typeface="微软雅黑" pitchFamily="34" charset="-122"/>
              <a:ea typeface="微软雅黑" pitchFamily="34" charset="-122"/>
            </a:endParaRPr>
          </a:p>
        </p:txBody>
      </p:sp>
      <p:sp>
        <p:nvSpPr>
          <p:cNvPr id="29" name="Text Box 33"/>
          <p:cNvSpPr txBox="1">
            <a:spLocks noChangeArrowheads="1"/>
          </p:cNvSpPr>
          <p:nvPr/>
        </p:nvSpPr>
        <p:spPr bwMode="auto">
          <a:xfrm>
            <a:off x="4102100" y="1703388"/>
            <a:ext cx="1530350" cy="304800"/>
          </a:xfrm>
          <a:prstGeom prst="rect">
            <a:avLst/>
          </a:prstGeom>
          <a:noFill/>
          <a:ln w="9525">
            <a:noFill/>
            <a:miter lim="800000"/>
            <a:headEnd/>
            <a:tailEnd/>
          </a:ln>
        </p:spPr>
        <p:txBody>
          <a:bodyPr>
            <a:spAutoFit/>
          </a:bodyPr>
          <a:lstStyle/>
          <a:p>
            <a:r>
              <a:rPr lang="zh-CN" altLang="en-US" sz="1400">
                <a:solidFill>
                  <a:schemeClr val="bg1"/>
                </a:solidFill>
                <a:latin typeface="微软雅黑" pitchFamily="34" charset="-122"/>
                <a:ea typeface="微软雅黑" pitchFamily="34" charset="-122"/>
              </a:rPr>
              <a:t>在此插入内容</a:t>
            </a:r>
            <a:endParaRPr lang="en-US" altLang="zh-CN" sz="1400">
              <a:solidFill>
                <a:schemeClr val="bg1"/>
              </a:solidFill>
              <a:latin typeface="微软雅黑" pitchFamily="34" charset="-122"/>
              <a:ea typeface="微软雅黑" pitchFamily="34" charset="-122"/>
            </a:endParaRPr>
          </a:p>
        </p:txBody>
      </p:sp>
      <p:sp>
        <p:nvSpPr>
          <p:cNvPr id="30" name="Text Box 34"/>
          <p:cNvSpPr txBox="1">
            <a:spLocks noChangeArrowheads="1"/>
          </p:cNvSpPr>
          <p:nvPr/>
        </p:nvSpPr>
        <p:spPr bwMode="auto">
          <a:xfrm>
            <a:off x="3000375" y="2098675"/>
            <a:ext cx="1187450" cy="244475"/>
          </a:xfrm>
          <a:prstGeom prst="rect">
            <a:avLst/>
          </a:prstGeom>
          <a:noFill/>
          <a:ln w="9525">
            <a:noFill/>
            <a:miter lim="800000"/>
            <a:headEnd/>
            <a:tailEnd/>
          </a:ln>
        </p:spPr>
        <p:txBody>
          <a:bodyPr>
            <a:spAutoFit/>
          </a:bodyPr>
          <a:lstStyle/>
          <a:p>
            <a:pPr algn="ctr" latinLnBrk="1"/>
            <a:r>
              <a:rPr kumimoji="1" lang="zh-CN" altLang="en-US" sz="1000">
                <a:solidFill>
                  <a:srgbClr val="FFFFFF"/>
                </a:solidFill>
                <a:latin typeface="Arial Black" pitchFamily="34" charset="0"/>
                <a:ea typeface="Gulim" pitchFamily="34" charset="-127"/>
              </a:rPr>
              <a:t>在此插入内容</a:t>
            </a:r>
          </a:p>
        </p:txBody>
      </p:sp>
      <p:sp>
        <p:nvSpPr>
          <p:cNvPr id="31" name="Text Box 35"/>
          <p:cNvSpPr txBox="1">
            <a:spLocks noChangeArrowheads="1"/>
          </p:cNvSpPr>
          <p:nvPr/>
        </p:nvSpPr>
        <p:spPr bwMode="auto">
          <a:xfrm>
            <a:off x="5489575" y="1901825"/>
            <a:ext cx="1376363" cy="244475"/>
          </a:xfrm>
          <a:prstGeom prst="rect">
            <a:avLst/>
          </a:prstGeom>
          <a:noFill/>
          <a:ln w="9525">
            <a:noFill/>
            <a:miter lim="800000"/>
            <a:headEnd/>
            <a:tailEnd/>
          </a:ln>
        </p:spPr>
        <p:txBody>
          <a:bodyPr>
            <a:spAutoFit/>
          </a:bodyPr>
          <a:lstStyle/>
          <a:p>
            <a:pPr algn="ctr" latinLnBrk="1"/>
            <a:r>
              <a:rPr kumimoji="1" lang="zh-CN" altLang="en-US" sz="1000">
                <a:solidFill>
                  <a:srgbClr val="FFFFFF"/>
                </a:solidFill>
                <a:latin typeface="Arial Black" pitchFamily="34" charset="0"/>
                <a:ea typeface="Gulim" pitchFamily="34" charset="-127"/>
              </a:rPr>
              <a:t>在此插入内容</a:t>
            </a:r>
          </a:p>
        </p:txBody>
      </p:sp>
      <p:sp>
        <p:nvSpPr>
          <p:cNvPr id="32" name="Text Box 36"/>
          <p:cNvSpPr txBox="1">
            <a:spLocks noChangeArrowheads="1"/>
          </p:cNvSpPr>
          <p:nvPr/>
        </p:nvSpPr>
        <p:spPr bwMode="auto">
          <a:xfrm>
            <a:off x="1039813" y="963613"/>
            <a:ext cx="3602037" cy="914400"/>
          </a:xfrm>
          <a:prstGeom prst="rect">
            <a:avLst/>
          </a:prstGeom>
          <a:noFill/>
          <a:ln>
            <a:noFill/>
          </a:ln>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eaLnBrk="1" hangingPunct="1">
              <a:defRPr/>
            </a:pPr>
            <a:r>
              <a:rPr kumimoji="0" lang="zh-CN" altLang="en-US" sz="1400" b="1" dirty="0">
                <a:solidFill>
                  <a:srgbClr val="C00000"/>
                </a:solidFill>
                <a:latin typeface="微软雅黑" pitchFamily="34" charset="-122"/>
                <a:ea typeface="微软雅黑" pitchFamily="34" charset="-122"/>
              </a:rPr>
              <a:t>在此插入内容</a:t>
            </a:r>
            <a:endParaRPr kumimoji="0" lang="en-US" altLang="zh-CN" sz="1400" b="1" dirty="0">
              <a:solidFill>
                <a:srgbClr val="C00000"/>
              </a:solidFill>
              <a:latin typeface="微软雅黑" pitchFamily="34" charset="-122"/>
              <a:ea typeface="微软雅黑" pitchFamily="34" charset="-122"/>
            </a:endParaRPr>
          </a:p>
          <a:p>
            <a:pPr eaLnBrk="1" hangingPunct="1">
              <a:defRPr/>
            </a:pP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a:t>
            </a: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插入内容</a:t>
            </a:r>
            <a:endParaRPr kumimoji="0" lang="en-US" altLang="zh-CN" sz="1000" dirty="0">
              <a:solidFill>
                <a:schemeClr val="tx1">
                  <a:lumMod val="95000"/>
                  <a:lumOff val="5000"/>
                </a:schemeClr>
              </a:solidFill>
              <a:latin typeface="微软雅黑" pitchFamily="34" charset="-122"/>
              <a:ea typeface="微软雅黑" pitchFamily="34" charset="-122"/>
            </a:endParaRPr>
          </a:p>
          <a:p>
            <a:pPr eaLnBrk="1" hangingPunct="1">
              <a:defRPr/>
            </a:pP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插入内容</a:t>
            </a:r>
            <a:endParaRPr kumimoji="0" lang="en-US" altLang="zh-CN" sz="1000" dirty="0">
              <a:solidFill>
                <a:schemeClr val="tx1">
                  <a:lumMod val="95000"/>
                  <a:lumOff val="5000"/>
                </a:schemeClr>
              </a:solidFill>
              <a:latin typeface="微软雅黑" pitchFamily="34" charset="-122"/>
              <a:ea typeface="微软雅黑" pitchFamily="34" charset="-122"/>
            </a:endParaRPr>
          </a:p>
          <a:p>
            <a:pPr eaLnBrk="1" hangingPunct="1">
              <a:defRPr/>
            </a:pP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插入内容</a:t>
            </a:r>
            <a:endParaRPr kumimoji="0" lang="en-US" altLang="zh-CN" sz="1000" dirty="0">
              <a:solidFill>
                <a:schemeClr val="tx1">
                  <a:lumMod val="95000"/>
                  <a:lumOff val="5000"/>
                </a:schemeClr>
              </a:solidFill>
              <a:latin typeface="微软雅黑" pitchFamily="34" charset="-122"/>
              <a:ea typeface="微软雅黑" pitchFamily="34" charset="-122"/>
            </a:endParaRPr>
          </a:p>
          <a:p>
            <a:pPr eaLnBrk="1" hangingPunct="1">
              <a:defRPr/>
            </a:pPr>
            <a:endParaRPr kumimoji="0" lang="en-US" altLang="zh-CN" sz="1000" dirty="0">
              <a:solidFill>
                <a:schemeClr val="bg1">
                  <a:lumMod val="50000"/>
                </a:schemeClr>
              </a:solidFill>
              <a:latin typeface="微软雅黑" pitchFamily="34" charset="-122"/>
              <a:ea typeface="微软雅黑" pitchFamily="34" charset="-122"/>
            </a:endParaRPr>
          </a:p>
        </p:txBody>
      </p:sp>
      <p:sp>
        <p:nvSpPr>
          <p:cNvPr id="33" name="Text Box 37"/>
          <p:cNvSpPr txBox="1">
            <a:spLocks noChangeArrowheads="1"/>
          </p:cNvSpPr>
          <p:nvPr/>
        </p:nvSpPr>
        <p:spPr bwMode="auto">
          <a:xfrm>
            <a:off x="6965950" y="795338"/>
            <a:ext cx="1493838" cy="517525"/>
          </a:xfrm>
          <a:prstGeom prst="rect">
            <a:avLst/>
          </a:prstGeom>
          <a:noFill/>
          <a:ln>
            <a:noFill/>
          </a:ln>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eaLnBrk="1" latinLnBrk="1" hangingPunct="1">
              <a:defRPr/>
            </a:pPr>
            <a:r>
              <a:rPr lang="zh-CN" altLang="en-US" sz="1400" b="1" kern="0" dirty="0">
                <a:solidFill>
                  <a:schemeClr val="tx1">
                    <a:lumMod val="95000"/>
                    <a:lumOff val="5000"/>
                  </a:schemeClr>
                </a:solidFill>
                <a:latin typeface="微软雅黑" pitchFamily="34" charset="-122"/>
                <a:ea typeface="微软雅黑" pitchFamily="34" charset="-122"/>
              </a:rPr>
              <a:t>在此插入</a:t>
            </a:r>
            <a:r>
              <a:rPr lang="zh-CN" altLang="en-US" sz="1400" b="1" kern="0" dirty="0" smtClean="0">
                <a:solidFill>
                  <a:schemeClr val="tx1">
                    <a:lumMod val="95000"/>
                    <a:lumOff val="5000"/>
                  </a:schemeClr>
                </a:solidFill>
                <a:latin typeface="微软雅黑" pitchFamily="34" charset="-122"/>
                <a:ea typeface="微软雅黑" pitchFamily="34" charset="-122"/>
              </a:rPr>
              <a:t>内容</a:t>
            </a:r>
            <a:r>
              <a:rPr kumimoji="0" lang="zh-CN" altLang="en-US" sz="1400" dirty="0">
                <a:solidFill>
                  <a:schemeClr val="tx1">
                    <a:lumMod val="95000"/>
                    <a:lumOff val="5000"/>
                  </a:schemeClr>
                </a:solidFill>
                <a:latin typeface="微软雅黑" pitchFamily="34" charset="-122"/>
                <a:ea typeface="微软雅黑" pitchFamily="34" charset="-122"/>
              </a:rPr>
              <a:t>在此插入</a:t>
            </a:r>
            <a:r>
              <a:rPr kumimoji="0" lang="zh-CN" altLang="en-US" sz="1400" dirty="0" smtClean="0">
                <a:solidFill>
                  <a:schemeClr val="tx1">
                    <a:lumMod val="95000"/>
                    <a:lumOff val="5000"/>
                  </a:schemeClr>
                </a:solidFill>
                <a:latin typeface="微软雅黑" pitchFamily="34" charset="-122"/>
                <a:ea typeface="微软雅黑" pitchFamily="34" charset="-122"/>
              </a:rPr>
              <a:t>内容</a:t>
            </a:r>
            <a:endParaRPr lang="zh-CN" altLang="en-US" sz="1400" b="1" kern="0" dirty="0">
              <a:solidFill>
                <a:schemeClr val="tx1">
                  <a:lumMod val="95000"/>
                  <a:lumOff val="5000"/>
                </a:schemeClr>
              </a:solidFill>
              <a:latin typeface="微软雅黑" pitchFamily="34" charset="-122"/>
              <a:ea typeface="微软雅黑" pitchFamily="34" charset="-122"/>
            </a:endParaRPr>
          </a:p>
        </p:txBody>
      </p:sp>
      <p:sp>
        <p:nvSpPr>
          <p:cNvPr id="34" name="Text Box 38"/>
          <p:cNvSpPr txBox="1">
            <a:spLocks noChangeArrowheads="1"/>
          </p:cNvSpPr>
          <p:nvPr/>
        </p:nvSpPr>
        <p:spPr bwMode="auto">
          <a:xfrm>
            <a:off x="3844925" y="3586163"/>
            <a:ext cx="2873375" cy="1066800"/>
          </a:xfrm>
          <a:prstGeom prst="rect">
            <a:avLst/>
          </a:prstGeom>
          <a:noFill/>
          <a:ln>
            <a:noFill/>
          </a:ln>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algn="ctr" eaLnBrk="1" hangingPunct="1">
              <a:defRPr/>
            </a:pPr>
            <a:r>
              <a:rPr kumimoji="0" lang="zh-CN" altLang="en-US" sz="1400" b="1" dirty="0">
                <a:solidFill>
                  <a:schemeClr val="tx1">
                    <a:lumMod val="95000"/>
                    <a:lumOff val="5000"/>
                  </a:schemeClr>
                </a:solidFill>
                <a:latin typeface="微软雅黑" pitchFamily="34" charset="-122"/>
                <a:ea typeface="微软雅黑" pitchFamily="34" charset="-122"/>
              </a:rPr>
              <a:t>在此插入内容</a:t>
            </a:r>
            <a:endParaRPr kumimoji="0" lang="en-US" altLang="zh-CN" sz="1400" b="1" dirty="0">
              <a:solidFill>
                <a:schemeClr val="tx1">
                  <a:lumMod val="95000"/>
                  <a:lumOff val="5000"/>
                </a:schemeClr>
              </a:solidFill>
              <a:latin typeface="微软雅黑" pitchFamily="34" charset="-122"/>
              <a:ea typeface="微软雅黑" pitchFamily="34" charset="-122"/>
            </a:endParaRPr>
          </a:p>
          <a:p>
            <a:pPr eaLnBrk="1" hangingPunct="1">
              <a:defRPr/>
            </a:pP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a:t>
            </a:r>
            <a:r>
              <a:rPr kumimoji="0" lang="zh-CN" altLang="en-US" sz="1000" dirty="0">
                <a:solidFill>
                  <a:schemeClr val="tx1">
                    <a:lumMod val="95000"/>
                    <a:lumOff val="5000"/>
                  </a:schemeClr>
                </a:solidFill>
                <a:latin typeface="微软雅黑" pitchFamily="34" charset="-122"/>
                <a:ea typeface="微软雅黑" pitchFamily="34" charset="-122"/>
              </a:rPr>
              <a:t>在此插入内容</a:t>
            </a:r>
            <a:endParaRPr kumimoji="0" lang="en-US" altLang="zh-CN" sz="1000" dirty="0">
              <a:solidFill>
                <a:schemeClr val="tx1">
                  <a:lumMod val="95000"/>
                  <a:lumOff val="5000"/>
                </a:schemeClr>
              </a:solidFill>
              <a:latin typeface="微软雅黑" pitchFamily="34" charset="-122"/>
              <a:ea typeface="微软雅黑" pitchFamily="34" charset="-122"/>
            </a:endParaRPr>
          </a:p>
          <a:p>
            <a:pPr eaLnBrk="1" hangingPunct="1">
              <a:defRPr/>
            </a:pP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a:t>
            </a:r>
            <a:endParaRPr kumimoji="0" lang="en-US" altLang="zh-CN" sz="1000" dirty="0">
              <a:solidFill>
                <a:schemeClr val="tx1">
                  <a:lumMod val="95000"/>
                  <a:lumOff val="5000"/>
                </a:schemeClr>
              </a:solidFill>
              <a:latin typeface="微软雅黑" pitchFamily="34" charset="-122"/>
              <a:ea typeface="微软雅黑" pitchFamily="34" charset="-122"/>
            </a:endParaRPr>
          </a:p>
          <a:p>
            <a:pPr eaLnBrk="1" hangingPunct="1">
              <a:defRPr/>
            </a:pP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a:t>
            </a:r>
            <a:endParaRPr kumimoji="0" lang="en-US" altLang="zh-CN" sz="1000" dirty="0">
              <a:solidFill>
                <a:schemeClr val="tx1">
                  <a:lumMod val="95000"/>
                  <a:lumOff val="5000"/>
                </a:schemeClr>
              </a:solidFill>
              <a:latin typeface="微软雅黑" pitchFamily="34" charset="-122"/>
              <a:ea typeface="微软雅黑" pitchFamily="34" charset="-122"/>
            </a:endParaRPr>
          </a:p>
          <a:p>
            <a:pPr eaLnBrk="1" hangingPunct="1">
              <a:defRPr/>
            </a:pP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插入内容</a:t>
            </a:r>
            <a:endParaRPr kumimoji="0" lang="en-US" altLang="zh-CN" sz="1000" dirty="0">
              <a:solidFill>
                <a:schemeClr val="tx1">
                  <a:lumMod val="95000"/>
                  <a:lumOff val="5000"/>
                </a:schemeClr>
              </a:solidFill>
              <a:latin typeface="微软雅黑" pitchFamily="34" charset="-122"/>
              <a:ea typeface="微软雅黑" pitchFamily="34" charset="-122"/>
            </a:endParaRPr>
          </a:p>
          <a:p>
            <a:pPr eaLnBrk="1" hangingPunct="1">
              <a:defRPr/>
            </a:pPr>
            <a:endParaRPr kumimoji="0" lang="en-US" altLang="zh-CN" sz="1000" dirty="0">
              <a:solidFill>
                <a:schemeClr val="tx1">
                  <a:lumMod val="95000"/>
                  <a:lumOff val="5000"/>
                </a:schemeClr>
              </a:solidFill>
              <a:latin typeface="微软雅黑" pitchFamily="34" charset="-122"/>
              <a:ea typeface="微软雅黑" pitchFamily="34" charset="-122"/>
            </a:endParaRP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40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60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80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16"/>
                                        </p:tgtEl>
                                        <p:attrNameLst>
                                          <p:attrName>style.visibility</p:attrName>
                                        </p:attrNameLst>
                                      </p:cBhvr>
                                      <p:to>
                                        <p:strVal val="visible"/>
                                      </p:to>
                                    </p:set>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anim calcmode="lin" valueType="num">
                                      <p:cBhvr>
                                        <p:cTn id="22" dur="500" fill="hold"/>
                                        <p:tgtEl>
                                          <p:spTgt spid="26"/>
                                        </p:tgtEl>
                                        <p:attrNameLst>
                                          <p:attrName>style.rotation</p:attrName>
                                        </p:attrNameLst>
                                      </p:cBhvr>
                                      <p:tavLst>
                                        <p:tav tm="0">
                                          <p:val>
                                            <p:fltVal val="90"/>
                                          </p:val>
                                        </p:tav>
                                        <p:tav tm="100000">
                                          <p:val>
                                            <p:fltVal val="0"/>
                                          </p:val>
                                        </p:tav>
                                      </p:tavLst>
                                    </p:anim>
                                    <p:animEffect transition="in" filter="fade">
                                      <p:cBhvr>
                                        <p:cTn id="23" dur="500"/>
                                        <p:tgtEl>
                                          <p:spTgt spid="26"/>
                                        </p:tgtEl>
                                      </p:cBhvr>
                                    </p:animEffect>
                                  </p:childTnLst>
                                </p:cTn>
                              </p:par>
                              <p:par>
                                <p:cTn id="24" presetID="31" presetClass="entr" presetSubtype="0" fill="hold" grpId="0" nodeType="withEffect">
                                  <p:stCondLst>
                                    <p:cond delay="25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 calcmode="lin" valueType="num">
                                      <p:cBhvr>
                                        <p:cTn id="28" dur="500" fill="hold"/>
                                        <p:tgtEl>
                                          <p:spTgt spid="27"/>
                                        </p:tgtEl>
                                        <p:attrNameLst>
                                          <p:attrName>style.rotation</p:attrName>
                                        </p:attrNameLst>
                                      </p:cBhvr>
                                      <p:tavLst>
                                        <p:tav tm="0">
                                          <p:val>
                                            <p:fltVal val="90"/>
                                          </p:val>
                                        </p:tav>
                                        <p:tav tm="100000">
                                          <p:val>
                                            <p:fltVal val="0"/>
                                          </p:val>
                                        </p:tav>
                                      </p:tavLst>
                                    </p:anim>
                                    <p:animEffect transition="in" filter="fade">
                                      <p:cBhvr>
                                        <p:cTn id="29" dur="500"/>
                                        <p:tgtEl>
                                          <p:spTgt spid="27"/>
                                        </p:tgtEl>
                                      </p:cBhvr>
                                    </p:animEffect>
                                  </p:childTnLst>
                                </p:cTn>
                              </p:par>
                              <p:par>
                                <p:cTn id="30" presetID="31" presetClass="entr" presetSubtype="0" fill="hold" grpId="0" nodeType="withEffect">
                                  <p:stCondLst>
                                    <p:cond delay="500"/>
                                  </p:stCondLst>
                                  <p:childTnLst>
                                    <p:set>
                                      <p:cBhvr>
                                        <p:cTn id="31" dur="1" fill="hold">
                                          <p:stCondLst>
                                            <p:cond delay="0"/>
                                          </p:stCondLst>
                                        </p:cTn>
                                        <p:tgtEl>
                                          <p:spTgt spid="31"/>
                                        </p:tgtEl>
                                        <p:attrNameLst>
                                          <p:attrName>style.visibility</p:attrName>
                                        </p:attrNameLst>
                                      </p:cBhvr>
                                      <p:to>
                                        <p:strVal val="visible"/>
                                      </p:to>
                                    </p:set>
                                    <p:anim calcmode="lin" valueType="num">
                                      <p:cBhvr>
                                        <p:cTn id="32" dur="500" fill="hold"/>
                                        <p:tgtEl>
                                          <p:spTgt spid="31"/>
                                        </p:tgtEl>
                                        <p:attrNameLst>
                                          <p:attrName>ppt_w</p:attrName>
                                        </p:attrNameLst>
                                      </p:cBhvr>
                                      <p:tavLst>
                                        <p:tav tm="0">
                                          <p:val>
                                            <p:fltVal val="0"/>
                                          </p:val>
                                        </p:tav>
                                        <p:tav tm="100000">
                                          <p:val>
                                            <p:strVal val="#ppt_w"/>
                                          </p:val>
                                        </p:tav>
                                      </p:tavLst>
                                    </p:anim>
                                    <p:anim calcmode="lin" valueType="num">
                                      <p:cBhvr>
                                        <p:cTn id="33" dur="500" fill="hold"/>
                                        <p:tgtEl>
                                          <p:spTgt spid="31"/>
                                        </p:tgtEl>
                                        <p:attrNameLst>
                                          <p:attrName>ppt_h</p:attrName>
                                        </p:attrNameLst>
                                      </p:cBhvr>
                                      <p:tavLst>
                                        <p:tav tm="0">
                                          <p:val>
                                            <p:fltVal val="0"/>
                                          </p:val>
                                        </p:tav>
                                        <p:tav tm="100000">
                                          <p:val>
                                            <p:strVal val="#ppt_h"/>
                                          </p:val>
                                        </p:tav>
                                      </p:tavLst>
                                    </p:anim>
                                    <p:anim calcmode="lin" valueType="num">
                                      <p:cBhvr>
                                        <p:cTn id="34" dur="500" fill="hold"/>
                                        <p:tgtEl>
                                          <p:spTgt spid="31"/>
                                        </p:tgtEl>
                                        <p:attrNameLst>
                                          <p:attrName>style.rotation</p:attrName>
                                        </p:attrNameLst>
                                      </p:cBhvr>
                                      <p:tavLst>
                                        <p:tav tm="0">
                                          <p:val>
                                            <p:fltVal val="90"/>
                                          </p:val>
                                        </p:tav>
                                        <p:tav tm="100000">
                                          <p:val>
                                            <p:fltVal val="0"/>
                                          </p:val>
                                        </p:tav>
                                      </p:tavLst>
                                    </p:anim>
                                    <p:animEffect transition="in" filter="fade">
                                      <p:cBhvr>
                                        <p:cTn id="35" dur="500"/>
                                        <p:tgtEl>
                                          <p:spTgt spid="31"/>
                                        </p:tgtEl>
                                      </p:cBhvr>
                                    </p:animEffect>
                                  </p:childTnLst>
                                </p:cTn>
                              </p:par>
                              <p:par>
                                <p:cTn id="36" presetID="31" presetClass="entr" presetSubtype="0" fill="hold" grpId="0" nodeType="withEffect">
                                  <p:stCondLst>
                                    <p:cond delay="750"/>
                                  </p:stCondLst>
                                  <p:childTnLst>
                                    <p:set>
                                      <p:cBhvr>
                                        <p:cTn id="37" dur="1" fill="hold">
                                          <p:stCondLst>
                                            <p:cond delay="0"/>
                                          </p:stCondLst>
                                        </p:cTn>
                                        <p:tgtEl>
                                          <p:spTgt spid="29"/>
                                        </p:tgtEl>
                                        <p:attrNameLst>
                                          <p:attrName>style.visibility</p:attrName>
                                        </p:attrNameLst>
                                      </p:cBhvr>
                                      <p:to>
                                        <p:strVal val="visible"/>
                                      </p:to>
                                    </p:set>
                                    <p:anim calcmode="lin" valueType="num">
                                      <p:cBhvr>
                                        <p:cTn id="38" dur="500" fill="hold"/>
                                        <p:tgtEl>
                                          <p:spTgt spid="29"/>
                                        </p:tgtEl>
                                        <p:attrNameLst>
                                          <p:attrName>ppt_w</p:attrName>
                                        </p:attrNameLst>
                                      </p:cBhvr>
                                      <p:tavLst>
                                        <p:tav tm="0">
                                          <p:val>
                                            <p:fltVal val="0"/>
                                          </p:val>
                                        </p:tav>
                                        <p:tav tm="100000">
                                          <p:val>
                                            <p:strVal val="#ppt_w"/>
                                          </p:val>
                                        </p:tav>
                                      </p:tavLst>
                                    </p:anim>
                                    <p:anim calcmode="lin" valueType="num">
                                      <p:cBhvr>
                                        <p:cTn id="39" dur="500" fill="hold"/>
                                        <p:tgtEl>
                                          <p:spTgt spid="29"/>
                                        </p:tgtEl>
                                        <p:attrNameLst>
                                          <p:attrName>ppt_h</p:attrName>
                                        </p:attrNameLst>
                                      </p:cBhvr>
                                      <p:tavLst>
                                        <p:tav tm="0">
                                          <p:val>
                                            <p:fltVal val="0"/>
                                          </p:val>
                                        </p:tav>
                                        <p:tav tm="100000">
                                          <p:val>
                                            <p:strVal val="#ppt_h"/>
                                          </p:val>
                                        </p:tav>
                                      </p:tavLst>
                                    </p:anim>
                                    <p:anim calcmode="lin" valueType="num">
                                      <p:cBhvr>
                                        <p:cTn id="40" dur="500" fill="hold"/>
                                        <p:tgtEl>
                                          <p:spTgt spid="29"/>
                                        </p:tgtEl>
                                        <p:attrNameLst>
                                          <p:attrName>style.rotation</p:attrName>
                                        </p:attrNameLst>
                                      </p:cBhvr>
                                      <p:tavLst>
                                        <p:tav tm="0">
                                          <p:val>
                                            <p:fltVal val="90"/>
                                          </p:val>
                                        </p:tav>
                                        <p:tav tm="100000">
                                          <p:val>
                                            <p:fltVal val="0"/>
                                          </p:val>
                                        </p:tav>
                                      </p:tavLst>
                                    </p:anim>
                                    <p:animEffect transition="in" filter="fade">
                                      <p:cBhvr>
                                        <p:cTn id="41" dur="500"/>
                                        <p:tgtEl>
                                          <p:spTgt spid="29"/>
                                        </p:tgtEl>
                                      </p:cBhvr>
                                    </p:animEffect>
                                  </p:childTnLst>
                                </p:cTn>
                              </p:par>
                              <p:par>
                                <p:cTn id="42" presetID="31" presetClass="entr" presetSubtype="0" fill="hold" grpId="0" nodeType="withEffect">
                                  <p:stCondLst>
                                    <p:cond delay="100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90"/>
                                          </p:val>
                                        </p:tav>
                                        <p:tav tm="100000">
                                          <p:val>
                                            <p:fltVal val="0"/>
                                          </p:val>
                                        </p:tav>
                                      </p:tavLst>
                                    </p:anim>
                                    <p:animEffect transition="in" filter="fade">
                                      <p:cBhvr>
                                        <p:cTn id="47" dur="500"/>
                                        <p:tgtEl>
                                          <p:spTgt spid="30"/>
                                        </p:tgtEl>
                                      </p:cBhvr>
                                    </p:animEffect>
                                  </p:childTnLst>
                                </p:cTn>
                              </p:par>
                              <p:par>
                                <p:cTn id="48" presetID="31" presetClass="entr" presetSubtype="0" fill="hold" grpId="0" nodeType="withEffect">
                                  <p:stCondLst>
                                    <p:cond delay="125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 calcmode="lin" valueType="num">
                                      <p:cBhvr>
                                        <p:cTn id="52" dur="500" fill="hold"/>
                                        <p:tgtEl>
                                          <p:spTgt spid="28"/>
                                        </p:tgtEl>
                                        <p:attrNameLst>
                                          <p:attrName>style.rotation</p:attrName>
                                        </p:attrNameLst>
                                      </p:cBhvr>
                                      <p:tavLst>
                                        <p:tav tm="0">
                                          <p:val>
                                            <p:fltVal val="90"/>
                                          </p:val>
                                        </p:tav>
                                        <p:tav tm="100000">
                                          <p:val>
                                            <p:fltVal val="0"/>
                                          </p:val>
                                        </p:tav>
                                      </p:tavLst>
                                    </p:anim>
                                    <p:animEffect transition="in" filter="fade">
                                      <p:cBhvr>
                                        <p:cTn id="53" dur="500"/>
                                        <p:tgtEl>
                                          <p:spTgt spid="28"/>
                                        </p:tgtEl>
                                      </p:cBhvr>
                                    </p:animEffect>
                                  </p:childTnLst>
                                </p:cTn>
                              </p:par>
                            </p:childTnLst>
                          </p:cTn>
                        </p:par>
                        <p:par>
                          <p:cTn id="54" fill="hold">
                            <p:stCondLst>
                              <p:cond delay="2750"/>
                            </p:stCondLst>
                            <p:childTnLst>
                              <p:par>
                                <p:cTn id="55" presetID="14" presetClass="entr" presetSubtype="10"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randombar(horizontal)">
                                      <p:cBhvr>
                                        <p:cTn id="57" dur="500"/>
                                        <p:tgtEl>
                                          <p:spTgt spid="32"/>
                                        </p:tgtEl>
                                      </p:cBhvr>
                                    </p:animEffect>
                                  </p:childTnLst>
                                </p:cTn>
                              </p:par>
                            </p:childTnLst>
                          </p:cTn>
                        </p:par>
                        <p:par>
                          <p:cTn id="58" fill="hold">
                            <p:stCondLst>
                              <p:cond delay="3250"/>
                            </p:stCondLst>
                            <p:childTnLst>
                              <p:par>
                                <p:cTn id="59" presetID="22" presetClass="entr" presetSubtype="8" fill="hold"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left)">
                                      <p:cBhvr>
                                        <p:cTn id="61" dur="500"/>
                                        <p:tgtEl>
                                          <p:spTgt spid="24"/>
                                        </p:tgtEl>
                                      </p:cBhvr>
                                    </p:animEffect>
                                  </p:childTnLst>
                                </p:cTn>
                              </p:par>
                            </p:childTnLst>
                          </p:cTn>
                        </p:par>
                        <p:par>
                          <p:cTn id="62" fill="hold">
                            <p:stCondLst>
                              <p:cond delay="3750"/>
                            </p:stCondLst>
                            <p:childTnLst>
                              <p:par>
                                <p:cTn id="63" presetID="42" presetClass="entr" presetSubtype="0"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1000"/>
                                        <p:tgtEl>
                                          <p:spTgt spid="33"/>
                                        </p:tgtEl>
                                      </p:cBhvr>
                                    </p:animEffect>
                                    <p:anim calcmode="lin" valueType="num">
                                      <p:cBhvr>
                                        <p:cTn id="66" dur="1000" fill="hold"/>
                                        <p:tgtEl>
                                          <p:spTgt spid="33"/>
                                        </p:tgtEl>
                                        <p:attrNameLst>
                                          <p:attrName>ppt_x</p:attrName>
                                        </p:attrNameLst>
                                      </p:cBhvr>
                                      <p:tavLst>
                                        <p:tav tm="0">
                                          <p:val>
                                            <p:strVal val="#ppt_x"/>
                                          </p:val>
                                        </p:tav>
                                        <p:tav tm="100000">
                                          <p:val>
                                            <p:strVal val="#ppt_x"/>
                                          </p:val>
                                        </p:tav>
                                      </p:tavLst>
                                    </p:anim>
                                    <p:anim calcmode="lin" valueType="num">
                                      <p:cBhvr>
                                        <p:cTn id="67" dur="1000" fill="hold"/>
                                        <p:tgtEl>
                                          <p:spTgt spid="33"/>
                                        </p:tgtEl>
                                        <p:attrNameLst>
                                          <p:attrName>ppt_y</p:attrName>
                                        </p:attrNameLst>
                                      </p:cBhvr>
                                      <p:tavLst>
                                        <p:tav tm="0">
                                          <p:val>
                                            <p:strVal val="#ppt_y+.1"/>
                                          </p:val>
                                        </p:tav>
                                        <p:tav tm="100000">
                                          <p:val>
                                            <p:strVal val="#ppt_y"/>
                                          </p:val>
                                        </p:tav>
                                      </p:tavLst>
                                    </p:anim>
                                  </p:childTnLst>
                                </p:cTn>
                              </p:par>
                            </p:childTnLst>
                          </p:cTn>
                        </p:par>
                        <p:par>
                          <p:cTn id="68" fill="hold">
                            <p:stCondLst>
                              <p:cond delay="4750"/>
                            </p:stCondLst>
                            <p:childTnLst>
                              <p:par>
                                <p:cTn id="69" presetID="22" presetClass="entr" presetSubtype="8" fill="hold"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ipe(left)">
                                      <p:cBhvr>
                                        <p:cTn id="71" dur="500"/>
                                        <p:tgtEl>
                                          <p:spTgt spid="25"/>
                                        </p:tgtEl>
                                      </p:cBhvr>
                                    </p:animEffect>
                                  </p:childTnLst>
                                </p:cTn>
                              </p:par>
                            </p:childTnLst>
                          </p:cTn>
                        </p:par>
                        <p:par>
                          <p:cTn id="72" fill="hold">
                            <p:stCondLst>
                              <p:cond delay="5250"/>
                            </p:stCondLst>
                            <p:childTnLst>
                              <p:par>
                                <p:cTn id="73" presetID="31" presetClass="entr" presetSubtype="0" fill="hold" grpId="0" nodeType="after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p:cTn id="75" dur="500" fill="hold"/>
                                        <p:tgtEl>
                                          <p:spTgt spid="34"/>
                                        </p:tgtEl>
                                        <p:attrNameLst>
                                          <p:attrName>ppt_w</p:attrName>
                                        </p:attrNameLst>
                                      </p:cBhvr>
                                      <p:tavLst>
                                        <p:tav tm="0">
                                          <p:val>
                                            <p:fltVal val="0"/>
                                          </p:val>
                                        </p:tav>
                                        <p:tav tm="100000">
                                          <p:val>
                                            <p:strVal val="#ppt_w"/>
                                          </p:val>
                                        </p:tav>
                                      </p:tavLst>
                                    </p:anim>
                                    <p:anim calcmode="lin" valueType="num">
                                      <p:cBhvr>
                                        <p:cTn id="76" dur="500" fill="hold"/>
                                        <p:tgtEl>
                                          <p:spTgt spid="34"/>
                                        </p:tgtEl>
                                        <p:attrNameLst>
                                          <p:attrName>ppt_h</p:attrName>
                                        </p:attrNameLst>
                                      </p:cBhvr>
                                      <p:tavLst>
                                        <p:tav tm="0">
                                          <p:val>
                                            <p:fltVal val="0"/>
                                          </p:val>
                                        </p:tav>
                                        <p:tav tm="100000">
                                          <p:val>
                                            <p:strVal val="#ppt_h"/>
                                          </p:val>
                                        </p:tav>
                                      </p:tavLst>
                                    </p:anim>
                                    <p:anim calcmode="lin" valueType="num">
                                      <p:cBhvr>
                                        <p:cTn id="77" dur="500" fill="hold"/>
                                        <p:tgtEl>
                                          <p:spTgt spid="34"/>
                                        </p:tgtEl>
                                        <p:attrNameLst>
                                          <p:attrName>style.rotation</p:attrName>
                                        </p:attrNameLst>
                                      </p:cBhvr>
                                      <p:tavLst>
                                        <p:tav tm="0">
                                          <p:val>
                                            <p:fltVal val="90"/>
                                          </p:val>
                                        </p:tav>
                                        <p:tav tm="100000">
                                          <p:val>
                                            <p:fltVal val="0"/>
                                          </p:val>
                                        </p:tav>
                                      </p:tavLst>
                                    </p:anim>
                                    <p:animEffect transition="in" filter="fade">
                                      <p:cBhvr>
                                        <p:cTn id="7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utoShape 10"/>
          <p:cNvSpPr>
            <a:spLocks noChangeArrowheads="1"/>
          </p:cNvSpPr>
          <p:nvPr/>
        </p:nvSpPr>
        <p:spPr bwMode="auto">
          <a:xfrm rot="-5400000">
            <a:off x="4222750" y="-1387475"/>
            <a:ext cx="1322388" cy="8161338"/>
          </a:xfrm>
          <a:prstGeom prst="downArrow">
            <a:avLst>
              <a:gd name="adj1" fmla="val 49065"/>
              <a:gd name="adj2" fmla="val 50402"/>
            </a:avLst>
          </a:prstGeom>
          <a:solidFill>
            <a:srgbClr val="00B0F0"/>
          </a:solidFill>
          <a:ln w="9525">
            <a:noFill/>
            <a:miter lim="800000"/>
            <a:headEnd/>
            <a:tailEnd/>
          </a:ln>
        </p:spPr>
        <p:txBody>
          <a:bodyPr rot="10800000"/>
          <a:lstStyle/>
          <a:p>
            <a:endParaRPr lang="zh-CN" altLang="en-US" sz="2000">
              <a:latin typeface="微软雅黑" pitchFamily="34" charset="-122"/>
              <a:ea typeface="微软雅黑" pitchFamily="34" charset="-122"/>
            </a:endParaRPr>
          </a:p>
        </p:txBody>
      </p:sp>
      <p:grpSp>
        <p:nvGrpSpPr>
          <p:cNvPr id="25" name="组合 41"/>
          <p:cNvGrpSpPr>
            <a:grpSpLocks/>
          </p:cNvGrpSpPr>
          <p:nvPr/>
        </p:nvGrpSpPr>
        <p:grpSpPr bwMode="auto">
          <a:xfrm>
            <a:off x="2752725" y="1998663"/>
            <a:ext cx="1809750" cy="1455737"/>
            <a:chOff x="1214414" y="2786058"/>
            <a:chExt cx="1935848" cy="1751017"/>
          </a:xfrm>
        </p:grpSpPr>
        <p:grpSp>
          <p:nvGrpSpPr>
            <p:cNvPr id="43034" name="Group 6"/>
            <p:cNvGrpSpPr>
              <a:grpSpLocks/>
            </p:cNvGrpSpPr>
            <p:nvPr/>
          </p:nvGrpSpPr>
          <p:grpSpPr bwMode="auto">
            <a:xfrm>
              <a:off x="1295400" y="2786058"/>
              <a:ext cx="1753450" cy="1751017"/>
              <a:chOff x="1823" y="2371"/>
              <a:chExt cx="1801" cy="1801"/>
            </a:xfrm>
          </p:grpSpPr>
          <p:sp>
            <p:nvSpPr>
              <p:cNvPr id="43036" name="Oval 7"/>
              <p:cNvSpPr>
                <a:spLocks noChangeArrowheads="1"/>
              </p:cNvSpPr>
              <p:nvPr/>
            </p:nvSpPr>
            <p:spPr bwMode="auto">
              <a:xfrm>
                <a:off x="1823" y="2371"/>
                <a:ext cx="1801" cy="1801"/>
              </a:xfrm>
              <a:prstGeom prst="ellipse">
                <a:avLst/>
              </a:prstGeom>
              <a:solidFill>
                <a:srgbClr val="D8D8D8">
                  <a:alpha val="47842"/>
                </a:srgbClr>
              </a:solidFill>
              <a:ln w="9525">
                <a:noFill/>
                <a:round/>
                <a:headEnd/>
                <a:tailEnd/>
              </a:ln>
            </p:spPr>
            <p:txBody>
              <a:bodyPr/>
              <a:lstStyle/>
              <a:p>
                <a:endParaRPr lang="zh-CN" altLang="en-US" sz="2000">
                  <a:solidFill>
                    <a:srgbClr val="0070C0"/>
                  </a:solidFill>
                  <a:latin typeface="微软雅黑" pitchFamily="34" charset="-122"/>
                  <a:ea typeface="微软雅黑" pitchFamily="34" charset="-122"/>
                </a:endParaRPr>
              </a:p>
            </p:txBody>
          </p:sp>
          <p:sp>
            <p:nvSpPr>
              <p:cNvPr id="29" name="Oval 8"/>
              <p:cNvSpPr>
                <a:spLocks noChangeArrowheads="1"/>
              </p:cNvSpPr>
              <p:nvPr/>
            </p:nvSpPr>
            <p:spPr bwMode="auto">
              <a:xfrm>
                <a:off x="1946" y="2493"/>
                <a:ext cx="1556" cy="1555"/>
              </a:xfrm>
              <a:prstGeom prst="ellipse">
                <a:avLst/>
              </a:prstGeom>
              <a:solidFill>
                <a:schemeClr val="bg1">
                  <a:lumMod val="75000"/>
                </a:schemeClr>
              </a:solidFill>
              <a:ln w="38100">
                <a:solidFill>
                  <a:srgbClr val="FFFFFF"/>
                </a:solidFill>
                <a:round/>
                <a:headEnd/>
                <a:tailEnd/>
              </a:ln>
            </p:spPr>
            <p:txBody>
              <a:bodyPr/>
              <a:lstStyle/>
              <a:p>
                <a:pPr fontAlgn="auto">
                  <a:spcBef>
                    <a:spcPts val="0"/>
                  </a:spcBef>
                  <a:spcAft>
                    <a:spcPts val="0"/>
                  </a:spcAft>
                  <a:defRPr/>
                </a:pPr>
                <a:endParaRPr lang="zh-CN" altLang="en-US" sz="2000">
                  <a:solidFill>
                    <a:srgbClr val="0070C0"/>
                  </a:solidFill>
                  <a:latin typeface="微软雅黑" pitchFamily="34" charset="-122"/>
                  <a:ea typeface="微软雅黑" pitchFamily="34" charset="-122"/>
                </a:endParaRPr>
              </a:p>
            </p:txBody>
          </p:sp>
        </p:grpSp>
        <p:sp>
          <p:nvSpPr>
            <p:cNvPr id="43035" name="Text Box 9"/>
            <p:cNvSpPr txBox="1">
              <a:spLocks noChangeArrowheads="1"/>
            </p:cNvSpPr>
            <p:nvPr/>
          </p:nvSpPr>
          <p:spPr bwMode="auto">
            <a:xfrm>
              <a:off x="1214414" y="3413118"/>
              <a:ext cx="1935848" cy="620153"/>
            </a:xfrm>
            <a:prstGeom prst="rect">
              <a:avLst/>
            </a:prstGeom>
            <a:noFill/>
            <a:ln w="9525">
              <a:noFill/>
              <a:miter lim="800000"/>
              <a:headEnd/>
              <a:tailEnd/>
            </a:ln>
          </p:spPr>
          <p:txBody>
            <a:bodyPr/>
            <a:lstStyle/>
            <a:p>
              <a:pPr algn="ctr"/>
              <a:r>
                <a:rPr lang="zh-CN" altLang="en-US" sz="2000" b="1">
                  <a:solidFill>
                    <a:srgbClr val="0070C0"/>
                  </a:solidFill>
                  <a:latin typeface="微软雅黑" pitchFamily="34" charset="-122"/>
                  <a:ea typeface="微软雅黑" pitchFamily="34" charset="-122"/>
                </a:rPr>
                <a:t>写入文本</a:t>
              </a:r>
            </a:p>
          </p:txBody>
        </p:sp>
      </p:grpSp>
      <p:grpSp>
        <p:nvGrpSpPr>
          <p:cNvPr id="30" name="组合 46"/>
          <p:cNvGrpSpPr>
            <a:grpSpLocks/>
          </p:cNvGrpSpPr>
          <p:nvPr/>
        </p:nvGrpSpPr>
        <p:grpSpPr bwMode="auto">
          <a:xfrm>
            <a:off x="4562475" y="1998663"/>
            <a:ext cx="1809750" cy="1455737"/>
            <a:chOff x="1214414" y="2786058"/>
            <a:chExt cx="1935848" cy="1751017"/>
          </a:xfrm>
        </p:grpSpPr>
        <p:grpSp>
          <p:nvGrpSpPr>
            <p:cNvPr id="43030" name="Group 6"/>
            <p:cNvGrpSpPr>
              <a:grpSpLocks/>
            </p:cNvGrpSpPr>
            <p:nvPr/>
          </p:nvGrpSpPr>
          <p:grpSpPr bwMode="auto">
            <a:xfrm>
              <a:off x="1295400" y="2786058"/>
              <a:ext cx="1753450" cy="1751017"/>
              <a:chOff x="1823" y="2371"/>
              <a:chExt cx="1801" cy="1801"/>
            </a:xfrm>
          </p:grpSpPr>
          <p:sp>
            <p:nvSpPr>
              <p:cNvPr id="43032" name="Oval 7"/>
              <p:cNvSpPr>
                <a:spLocks noChangeArrowheads="1"/>
              </p:cNvSpPr>
              <p:nvPr/>
            </p:nvSpPr>
            <p:spPr bwMode="auto">
              <a:xfrm>
                <a:off x="1823" y="2371"/>
                <a:ext cx="1801" cy="1801"/>
              </a:xfrm>
              <a:prstGeom prst="ellipse">
                <a:avLst/>
              </a:prstGeom>
              <a:solidFill>
                <a:srgbClr val="D8D8D8">
                  <a:alpha val="47842"/>
                </a:srgbClr>
              </a:solidFill>
              <a:ln w="9525">
                <a:noFill/>
                <a:round/>
                <a:headEnd/>
                <a:tailEnd/>
              </a:ln>
            </p:spPr>
            <p:txBody>
              <a:bodyPr/>
              <a:lstStyle/>
              <a:p>
                <a:endParaRPr lang="zh-CN" altLang="en-US" sz="2000">
                  <a:solidFill>
                    <a:srgbClr val="0070C0"/>
                  </a:solidFill>
                  <a:latin typeface="微软雅黑" pitchFamily="34" charset="-122"/>
                  <a:ea typeface="微软雅黑" pitchFamily="34" charset="-122"/>
                </a:endParaRPr>
              </a:p>
            </p:txBody>
          </p:sp>
          <p:sp>
            <p:nvSpPr>
              <p:cNvPr id="34" name="Oval 8"/>
              <p:cNvSpPr>
                <a:spLocks noChangeArrowheads="1"/>
              </p:cNvSpPr>
              <p:nvPr/>
            </p:nvSpPr>
            <p:spPr bwMode="auto">
              <a:xfrm>
                <a:off x="1946" y="2493"/>
                <a:ext cx="1556" cy="1555"/>
              </a:xfrm>
              <a:prstGeom prst="ellipse">
                <a:avLst/>
              </a:prstGeom>
              <a:solidFill>
                <a:schemeClr val="bg1">
                  <a:lumMod val="75000"/>
                </a:schemeClr>
              </a:solidFill>
              <a:ln w="38100">
                <a:solidFill>
                  <a:srgbClr val="FFFFFF"/>
                </a:solidFill>
                <a:round/>
                <a:headEnd/>
                <a:tailEnd/>
              </a:ln>
            </p:spPr>
            <p:txBody>
              <a:bodyPr/>
              <a:lstStyle/>
              <a:p>
                <a:pPr fontAlgn="auto">
                  <a:spcBef>
                    <a:spcPts val="0"/>
                  </a:spcBef>
                  <a:spcAft>
                    <a:spcPts val="0"/>
                  </a:spcAft>
                  <a:defRPr/>
                </a:pPr>
                <a:endParaRPr lang="zh-CN" altLang="en-US" sz="2000">
                  <a:solidFill>
                    <a:srgbClr val="0070C0"/>
                  </a:solidFill>
                  <a:latin typeface="微软雅黑" pitchFamily="34" charset="-122"/>
                  <a:ea typeface="微软雅黑" pitchFamily="34" charset="-122"/>
                </a:endParaRPr>
              </a:p>
            </p:txBody>
          </p:sp>
        </p:grpSp>
        <p:sp>
          <p:nvSpPr>
            <p:cNvPr id="43031" name="Text Box 9"/>
            <p:cNvSpPr txBox="1">
              <a:spLocks noChangeArrowheads="1"/>
            </p:cNvSpPr>
            <p:nvPr/>
          </p:nvSpPr>
          <p:spPr bwMode="auto">
            <a:xfrm>
              <a:off x="1214414" y="3394068"/>
              <a:ext cx="1935848" cy="620153"/>
            </a:xfrm>
            <a:prstGeom prst="rect">
              <a:avLst/>
            </a:prstGeom>
            <a:noFill/>
            <a:ln w="9525">
              <a:noFill/>
              <a:miter lim="800000"/>
              <a:headEnd/>
              <a:tailEnd/>
            </a:ln>
          </p:spPr>
          <p:txBody>
            <a:bodyPr/>
            <a:lstStyle/>
            <a:p>
              <a:pPr algn="ctr"/>
              <a:r>
                <a:rPr lang="zh-CN" altLang="en-US" sz="2000" b="1">
                  <a:solidFill>
                    <a:srgbClr val="0070C0"/>
                  </a:solidFill>
                  <a:latin typeface="微软雅黑" pitchFamily="34" charset="-122"/>
                  <a:ea typeface="微软雅黑" pitchFamily="34" charset="-122"/>
                </a:rPr>
                <a:t>写入文本</a:t>
              </a:r>
            </a:p>
          </p:txBody>
        </p:sp>
      </p:grpSp>
      <p:grpSp>
        <p:nvGrpSpPr>
          <p:cNvPr id="35" name="组合 51"/>
          <p:cNvGrpSpPr>
            <a:grpSpLocks/>
          </p:cNvGrpSpPr>
          <p:nvPr/>
        </p:nvGrpSpPr>
        <p:grpSpPr bwMode="auto">
          <a:xfrm>
            <a:off x="6389688" y="1998663"/>
            <a:ext cx="1809750" cy="1455737"/>
            <a:chOff x="1214414" y="2786058"/>
            <a:chExt cx="1935848" cy="1751017"/>
          </a:xfrm>
        </p:grpSpPr>
        <p:grpSp>
          <p:nvGrpSpPr>
            <p:cNvPr id="43026" name="Group 6"/>
            <p:cNvGrpSpPr>
              <a:grpSpLocks/>
            </p:cNvGrpSpPr>
            <p:nvPr/>
          </p:nvGrpSpPr>
          <p:grpSpPr bwMode="auto">
            <a:xfrm>
              <a:off x="1295400" y="2786058"/>
              <a:ext cx="1753450" cy="1751017"/>
              <a:chOff x="1823" y="2371"/>
              <a:chExt cx="1801" cy="1801"/>
            </a:xfrm>
          </p:grpSpPr>
          <p:sp>
            <p:nvSpPr>
              <p:cNvPr id="43028" name="Oval 7"/>
              <p:cNvSpPr>
                <a:spLocks noChangeArrowheads="1"/>
              </p:cNvSpPr>
              <p:nvPr/>
            </p:nvSpPr>
            <p:spPr bwMode="auto">
              <a:xfrm>
                <a:off x="1823" y="2371"/>
                <a:ext cx="1801" cy="1801"/>
              </a:xfrm>
              <a:prstGeom prst="ellipse">
                <a:avLst/>
              </a:prstGeom>
              <a:solidFill>
                <a:srgbClr val="D8D8D8">
                  <a:alpha val="47842"/>
                </a:srgbClr>
              </a:solidFill>
              <a:ln w="9525">
                <a:noFill/>
                <a:round/>
                <a:headEnd/>
                <a:tailEnd/>
              </a:ln>
            </p:spPr>
            <p:txBody>
              <a:bodyPr/>
              <a:lstStyle/>
              <a:p>
                <a:endParaRPr lang="zh-CN" altLang="en-US" sz="2000">
                  <a:solidFill>
                    <a:srgbClr val="0070C0"/>
                  </a:solidFill>
                  <a:latin typeface="微软雅黑" pitchFamily="34" charset="-122"/>
                  <a:ea typeface="微软雅黑" pitchFamily="34" charset="-122"/>
                </a:endParaRPr>
              </a:p>
            </p:txBody>
          </p:sp>
          <p:sp>
            <p:nvSpPr>
              <p:cNvPr id="39" name="Oval 8"/>
              <p:cNvSpPr>
                <a:spLocks noChangeArrowheads="1"/>
              </p:cNvSpPr>
              <p:nvPr/>
            </p:nvSpPr>
            <p:spPr bwMode="auto">
              <a:xfrm>
                <a:off x="1946" y="2493"/>
                <a:ext cx="1556" cy="1555"/>
              </a:xfrm>
              <a:prstGeom prst="ellipse">
                <a:avLst/>
              </a:prstGeom>
              <a:solidFill>
                <a:schemeClr val="bg1">
                  <a:lumMod val="75000"/>
                </a:schemeClr>
              </a:solidFill>
              <a:ln w="38100">
                <a:solidFill>
                  <a:srgbClr val="FFFFFF"/>
                </a:solidFill>
                <a:round/>
                <a:headEnd/>
                <a:tailEnd/>
              </a:ln>
            </p:spPr>
            <p:txBody>
              <a:bodyPr/>
              <a:lstStyle/>
              <a:p>
                <a:pPr fontAlgn="auto">
                  <a:spcBef>
                    <a:spcPts val="0"/>
                  </a:spcBef>
                  <a:spcAft>
                    <a:spcPts val="0"/>
                  </a:spcAft>
                  <a:defRPr/>
                </a:pPr>
                <a:endParaRPr lang="zh-CN" altLang="en-US" sz="2000">
                  <a:solidFill>
                    <a:srgbClr val="0070C0"/>
                  </a:solidFill>
                  <a:latin typeface="微软雅黑" pitchFamily="34" charset="-122"/>
                  <a:ea typeface="微软雅黑" pitchFamily="34" charset="-122"/>
                </a:endParaRPr>
              </a:p>
            </p:txBody>
          </p:sp>
        </p:grpSp>
        <p:sp>
          <p:nvSpPr>
            <p:cNvPr id="43027" name="Text Box 9"/>
            <p:cNvSpPr txBox="1">
              <a:spLocks noChangeArrowheads="1"/>
            </p:cNvSpPr>
            <p:nvPr/>
          </p:nvSpPr>
          <p:spPr bwMode="auto">
            <a:xfrm>
              <a:off x="1214414" y="3394068"/>
              <a:ext cx="1935848" cy="620153"/>
            </a:xfrm>
            <a:prstGeom prst="rect">
              <a:avLst/>
            </a:prstGeom>
            <a:noFill/>
            <a:ln w="9525">
              <a:noFill/>
              <a:miter lim="800000"/>
              <a:headEnd/>
              <a:tailEnd/>
            </a:ln>
          </p:spPr>
          <p:txBody>
            <a:bodyPr/>
            <a:lstStyle/>
            <a:p>
              <a:pPr algn="ctr"/>
              <a:r>
                <a:rPr lang="zh-CN" altLang="en-US" sz="2000" b="1">
                  <a:solidFill>
                    <a:srgbClr val="0070C0"/>
                  </a:solidFill>
                  <a:latin typeface="微软雅黑" pitchFamily="34" charset="-122"/>
                  <a:ea typeface="微软雅黑" pitchFamily="34" charset="-122"/>
                </a:rPr>
                <a:t>写入文本</a:t>
              </a:r>
            </a:p>
          </p:txBody>
        </p:sp>
      </p:grpSp>
      <p:grpSp>
        <p:nvGrpSpPr>
          <p:cNvPr id="40" name="组合 40"/>
          <p:cNvGrpSpPr>
            <a:grpSpLocks/>
          </p:cNvGrpSpPr>
          <p:nvPr/>
        </p:nvGrpSpPr>
        <p:grpSpPr bwMode="auto">
          <a:xfrm>
            <a:off x="984250" y="1998663"/>
            <a:ext cx="1809750" cy="1455737"/>
            <a:chOff x="1214414" y="2786058"/>
            <a:chExt cx="1935848" cy="1751017"/>
          </a:xfrm>
        </p:grpSpPr>
        <p:grpSp>
          <p:nvGrpSpPr>
            <p:cNvPr id="43022" name="Group 6"/>
            <p:cNvGrpSpPr>
              <a:grpSpLocks/>
            </p:cNvGrpSpPr>
            <p:nvPr/>
          </p:nvGrpSpPr>
          <p:grpSpPr bwMode="auto">
            <a:xfrm>
              <a:off x="1295400" y="2786058"/>
              <a:ext cx="1753450" cy="1751017"/>
              <a:chOff x="1823" y="2371"/>
              <a:chExt cx="1801" cy="1801"/>
            </a:xfrm>
          </p:grpSpPr>
          <p:sp>
            <p:nvSpPr>
              <p:cNvPr id="43024" name="Oval 7"/>
              <p:cNvSpPr>
                <a:spLocks noChangeArrowheads="1"/>
              </p:cNvSpPr>
              <p:nvPr/>
            </p:nvSpPr>
            <p:spPr bwMode="auto">
              <a:xfrm>
                <a:off x="1823" y="2371"/>
                <a:ext cx="1801" cy="1801"/>
              </a:xfrm>
              <a:prstGeom prst="ellipse">
                <a:avLst/>
              </a:prstGeom>
              <a:solidFill>
                <a:srgbClr val="D8D8D8">
                  <a:alpha val="47842"/>
                </a:srgbClr>
              </a:solidFill>
              <a:ln w="9525">
                <a:noFill/>
                <a:round/>
                <a:headEnd/>
                <a:tailEnd/>
              </a:ln>
            </p:spPr>
            <p:txBody>
              <a:bodyPr/>
              <a:lstStyle/>
              <a:p>
                <a:endParaRPr lang="zh-CN" altLang="en-US" sz="2000">
                  <a:latin typeface="微软雅黑" pitchFamily="34" charset="-122"/>
                  <a:ea typeface="微软雅黑" pitchFamily="34" charset="-122"/>
                </a:endParaRPr>
              </a:p>
            </p:txBody>
          </p:sp>
          <p:sp>
            <p:nvSpPr>
              <p:cNvPr id="43025" name="Oval 8"/>
              <p:cNvSpPr>
                <a:spLocks noChangeArrowheads="1"/>
              </p:cNvSpPr>
              <p:nvPr/>
            </p:nvSpPr>
            <p:spPr bwMode="auto">
              <a:xfrm>
                <a:off x="1946" y="2493"/>
                <a:ext cx="1556" cy="1556"/>
              </a:xfrm>
              <a:prstGeom prst="ellipse">
                <a:avLst/>
              </a:prstGeom>
              <a:solidFill>
                <a:srgbClr val="0070C0"/>
              </a:solidFill>
              <a:ln w="38100">
                <a:solidFill>
                  <a:srgbClr val="FFFFFF"/>
                </a:solidFill>
                <a:round/>
                <a:headEnd/>
                <a:tailEnd/>
              </a:ln>
            </p:spPr>
            <p:txBody>
              <a:bodyPr/>
              <a:lstStyle/>
              <a:p>
                <a:endParaRPr lang="zh-CN" altLang="en-US" sz="2000">
                  <a:latin typeface="微软雅黑" pitchFamily="34" charset="-122"/>
                  <a:ea typeface="微软雅黑" pitchFamily="34" charset="-122"/>
                </a:endParaRPr>
              </a:p>
            </p:txBody>
          </p:sp>
        </p:grpSp>
        <p:sp>
          <p:nvSpPr>
            <p:cNvPr id="43023" name="Text Box 9"/>
            <p:cNvSpPr txBox="1">
              <a:spLocks noChangeArrowheads="1"/>
            </p:cNvSpPr>
            <p:nvPr/>
          </p:nvSpPr>
          <p:spPr bwMode="auto">
            <a:xfrm>
              <a:off x="1214414" y="3394068"/>
              <a:ext cx="1935848" cy="620153"/>
            </a:xfrm>
            <a:prstGeom prst="rect">
              <a:avLst/>
            </a:prstGeom>
            <a:noFill/>
            <a:ln w="9525">
              <a:noFill/>
              <a:miter lim="800000"/>
              <a:headEnd/>
              <a:tailEnd/>
            </a:ln>
          </p:spPr>
          <p:txBody>
            <a:bodyPr/>
            <a:lstStyle/>
            <a:p>
              <a:pPr algn="ctr"/>
              <a:r>
                <a:rPr lang="zh-CN" altLang="en-US" sz="2000" b="1">
                  <a:solidFill>
                    <a:srgbClr val="FFFF00"/>
                  </a:solidFill>
                  <a:latin typeface="微软雅黑" pitchFamily="34" charset="-122"/>
                  <a:ea typeface="微软雅黑" pitchFamily="34" charset="-122"/>
                </a:rPr>
                <a:t>写入文本</a:t>
              </a:r>
            </a:p>
          </p:txBody>
        </p:sp>
      </p:grpSp>
      <p:sp>
        <p:nvSpPr>
          <p:cNvPr id="45" name="矩形标注 44"/>
          <p:cNvSpPr/>
          <p:nvPr/>
        </p:nvSpPr>
        <p:spPr>
          <a:xfrm>
            <a:off x="3105150" y="3717925"/>
            <a:ext cx="1571625" cy="42863"/>
          </a:xfrm>
          <a:prstGeom prst="wedgeRectCallout">
            <a:avLst>
              <a:gd name="adj1" fmla="val -17526"/>
              <a:gd name="adj2" fmla="val -50946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C00000"/>
              </a:solidFill>
            </a:endParaRPr>
          </a:p>
        </p:txBody>
      </p:sp>
      <p:sp>
        <p:nvSpPr>
          <p:cNvPr id="46" name="矩形标注 45"/>
          <p:cNvSpPr/>
          <p:nvPr/>
        </p:nvSpPr>
        <p:spPr>
          <a:xfrm>
            <a:off x="1308100" y="1671638"/>
            <a:ext cx="1684338" cy="61912"/>
          </a:xfrm>
          <a:prstGeom prst="wedgeRectCallout">
            <a:avLst>
              <a:gd name="adj1" fmla="val -23398"/>
              <a:gd name="adj2" fmla="val 40329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C00000"/>
              </a:solidFill>
            </a:endParaRPr>
          </a:p>
        </p:txBody>
      </p:sp>
      <p:sp>
        <p:nvSpPr>
          <p:cNvPr id="47" name="Rectangle 28"/>
          <p:cNvSpPr>
            <a:spLocks noChangeArrowheads="1"/>
          </p:cNvSpPr>
          <p:nvPr/>
        </p:nvSpPr>
        <p:spPr bwMode="auto">
          <a:xfrm>
            <a:off x="3082925" y="3754438"/>
            <a:ext cx="1570038" cy="530225"/>
          </a:xfrm>
          <a:prstGeom prst="rect">
            <a:avLst/>
          </a:prstGeom>
          <a:noFill/>
          <a:ln>
            <a:noFill/>
          </a:ln>
          <a:extLst/>
        </p:spPr>
        <p:txBody>
          <a:bodyPr>
            <a:spAutoFit/>
          </a:bodyPr>
          <a:lstStyle/>
          <a:p>
            <a:pPr fontAlgn="auto">
              <a:lnSpc>
                <a:spcPct val="120000"/>
              </a:lnSpc>
              <a:spcBef>
                <a:spcPts val="0"/>
              </a:spcBef>
              <a:spcAft>
                <a:spcPts val="0"/>
              </a:spcAft>
              <a:defRPr/>
            </a:pPr>
            <a:r>
              <a:rPr lang="zh-CN" altLang="en-US" sz="1200" dirty="0">
                <a:solidFill>
                  <a:schemeClr val="tx1">
                    <a:lumMod val="95000"/>
                    <a:lumOff val="5000"/>
                  </a:schemeClr>
                </a:solidFill>
                <a:latin typeface="微软雅黑" pitchFamily="34" charset="-122"/>
                <a:ea typeface="微软雅黑" pitchFamily="34" charset="-122"/>
              </a:rPr>
              <a:t>单击此处添加文字</a:t>
            </a:r>
          </a:p>
          <a:p>
            <a:pPr fontAlgn="auto">
              <a:lnSpc>
                <a:spcPct val="120000"/>
              </a:lnSpc>
              <a:spcBef>
                <a:spcPts val="0"/>
              </a:spcBef>
              <a:spcAft>
                <a:spcPts val="0"/>
              </a:spcAft>
              <a:defRPr/>
            </a:pPr>
            <a:r>
              <a:rPr lang="zh-CN" altLang="en-US" sz="1200" dirty="0">
                <a:solidFill>
                  <a:schemeClr val="tx1">
                    <a:lumMod val="95000"/>
                    <a:lumOff val="5000"/>
                  </a:schemeClr>
                </a:solidFill>
                <a:latin typeface="微软雅黑" pitchFamily="34" charset="-122"/>
                <a:ea typeface="微软雅黑" pitchFamily="34" charset="-122"/>
              </a:rPr>
              <a:t>单击此处添加文字</a:t>
            </a:r>
          </a:p>
        </p:txBody>
      </p:sp>
      <p:sp>
        <p:nvSpPr>
          <p:cNvPr id="48" name="Rectangle 28"/>
          <p:cNvSpPr>
            <a:spLocks noChangeArrowheads="1"/>
          </p:cNvSpPr>
          <p:nvPr/>
        </p:nvSpPr>
        <p:spPr bwMode="auto">
          <a:xfrm>
            <a:off x="1379538" y="1158875"/>
            <a:ext cx="1566862" cy="530225"/>
          </a:xfrm>
          <a:prstGeom prst="rect">
            <a:avLst/>
          </a:prstGeom>
          <a:noFill/>
          <a:ln>
            <a:noFill/>
          </a:ln>
          <a:extLst/>
        </p:spPr>
        <p:txBody>
          <a:bodyPr>
            <a:spAutoFit/>
          </a:bodyPr>
          <a:lstStyle/>
          <a:p>
            <a:pPr fontAlgn="auto">
              <a:lnSpc>
                <a:spcPct val="120000"/>
              </a:lnSpc>
              <a:spcBef>
                <a:spcPts val="0"/>
              </a:spcBef>
              <a:spcAft>
                <a:spcPts val="0"/>
              </a:spcAft>
              <a:defRPr/>
            </a:pPr>
            <a:r>
              <a:rPr lang="zh-CN" altLang="en-US" sz="1200" dirty="0">
                <a:solidFill>
                  <a:schemeClr val="tx1">
                    <a:lumMod val="95000"/>
                    <a:lumOff val="5000"/>
                  </a:schemeClr>
                </a:solidFill>
                <a:latin typeface="微软雅黑" pitchFamily="34" charset="-122"/>
                <a:ea typeface="微软雅黑" pitchFamily="34" charset="-122"/>
              </a:rPr>
              <a:t>单击此处添加文字</a:t>
            </a:r>
          </a:p>
          <a:p>
            <a:pPr fontAlgn="auto">
              <a:lnSpc>
                <a:spcPct val="120000"/>
              </a:lnSpc>
              <a:spcBef>
                <a:spcPts val="0"/>
              </a:spcBef>
              <a:spcAft>
                <a:spcPts val="0"/>
              </a:spcAft>
              <a:defRPr/>
            </a:pPr>
            <a:r>
              <a:rPr lang="zh-CN" altLang="en-US" sz="1200" dirty="0">
                <a:solidFill>
                  <a:schemeClr val="tx1">
                    <a:lumMod val="95000"/>
                    <a:lumOff val="5000"/>
                  </a:schemeClr>
                </a:solidFill>
                <a:latin typeface="微软雅黑" pitchFamily="34" charset="-122"/>
                <a:ea typeface="微软雅黑" pitchFamily="34" charset="-122"/>
              </a:rPr>
              <a:t>单击此处添加文字</a:t>
            </a:r>
          </a:p>
        </p:txBody>
      </p:sp>
      <p:sp>
        <p:nvSpPr>
          <p:cNvPr id="49" name="矩形标注 48"/>
          <p:cNvSpPr/>
          <p:nvPr/>
        </p:nvSpPr>
        <p:spPr>
          <a:xfrm>
            <a:off x="4830763" y="1671638"/>
            <a:ext cx="1684337" cy="61912"/>
          </a:xfrm>
          <a:prstGeom prst="wedgeRectCallout">
            <a:avLst>
              <a:gd name="adj1" fmla="val -23398"/>
              <a:gd name="adj2" fmla="val 40329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C00000"/>
              </a:solidFill>
            </a:endParaRPr>
          </a:p>
        </p:txBody>
      </p:sp>
      <p:sp>
        <p:nvSpPr>
          <p:cNvPr id="50" name="Rectangle 28"/>
          <p:cNvSpPr>
            <a:spLocks noChangeArrowheads="1"/>
          </p:cNvSpPr>
          <p:nvPr/>
        </p:nvSpPr>
        <p:spPr bwMode="auto">
          <a:xfrm>
            <a:off x="4902200" y="1158875"/>
            <a:ext cx="1566863" cy="530225"/>
          </a:xfrm>
          <a:prstGeom prst="rect">
            <a:avLst/>
          </a:prstGeom>
          <a:noFill/>
          <a:ln>
            <a:noFill/>
          </a:ln>
          <a:extLst/>
        </p:spPr>
        <p:txBody>
          <a:bodyPr>
            <a:spAutoFit/>
          </a:bodyPr>
          <a:lstStyle/>
          <a:p>
            <a:pPr fontAlgn="auto">
              <a:lnSpc>
                <a:spcPct val="120000"/>
              </a:lnSpc>
              <a:spcBef>
                <a:spcPts val="0"/>
              </a:spcBef>
              <a:spcAft>
                <a:spcPts val="0"/>
              </a:spcAft>
              <a:defRPr/>
            </a:pPr>
            <a:r>
              <a:rPr lang="zh-CN" altLang="en-US" sz="1200" dirty="0">
                <a:solidFill>
                  <a:schemeClr val="tx1">
                    <a:lumMod val="95000"/>
                    <a:lumOff val="5000"/>
                  </a:schemeClr>
                </a:solidFill>
                <a:latin typeface="微软雅黑" pitchFamily="34" charset="-122"/>
                <a:ea typeface="微软雅黑" pitchFamily="34" charset="-122"/>
              </a:rPr>
              <a:t>单击此处添加文字</a:t>
            </a:r>
          </a:p>
          <a:p>
            <a:pPr fontAlgn="auto">
              <a:lnSpc>
                <a:spcPct val="120000"/>
              </a:lnSpc>
              <a:spcBef>
                <a:spcPts val="0"/>
              </a:spcBef>
              <a:spcAft>
                <a:spcPts val="0"/>
              </a:spcAft>
              <a:defRPr/>
            </a:pPr>
            <a:r>
              <a:rPr lang="zh-CN" altLang="en-US" sz="1200" dirty="0">
                <a:solidFill>
                  <a:schemeClr val="tx1">
                    <a:lumMod val="95000"/>
                    <a:lumOff val="5000"/>
                  </a:schemeClr>
                </a:solidFill>
                <a:latin typeface="微软雅黑" pitchFamily="34" charset="-122"/>
                <a:ea typeface="微软雅黑" pitchFamily="34" charset="-122"/>
              </a:rPr>
              <a:t>单击此处添加文字</a:t>
            </a:r>
          </a:p>
        </p:txBody>
      </p:sp>
      <p:sp>
        <p:nvSpPr>
          <p:cNvPr id="51" name="矩形标注 50"/>
          <p:cNvSpPr/>
          <p:nvPr/>
        </p:nvSpPr>
        <p:spPr>
          <a:xfrm>
            <a:off x="6781800" y="3717925"/>
            <a:ext cx="1570038" cy="42863"/>
          </a:xfrm>
          <a:prstGeom prst="wedgeRectCallout">
            <a:avLst>
              <a:gd name="adj1" fmla="val -17526"/>
              <a:gd name="adj2" fmla="val -50946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C00000"/>
              </a:solidFill>
            </a:endParaRPr>
          </a:p>
        </p:txBody>
      </p:sp>
      <p:sp>
        <p:nvSpPr>
          <p:cNvPr id="52" name="Rectangle 28"/>
          <p:cNvSpPr>
            <a:spLocks noChangeArrowheads="1"/>
          </p:cNvSpPr>
          <p:nvPr/>
        </p:nvSpPr>
        <p:spPr bwMode="auto">
          <a:xfrm>
            <a:off x="6759575" y="3754438"/>
            <a:ext cx="1568450" cy="530225"/>
          </a:xfrm>
          <a:prstGeom prst="rect">
            <a:avLst/>
          </a:prstGeom>
          <a:noFill/>
          <a:ln>
            <a:noFill/>
          </a:ln>
          <a:extLst/>
        </p:spPr>
        <p:txBody>
          <a:bodyPr>
            <a:spAutoFit/>
          </a:bodyPr>
          <a:lstStyle/>
          <a:p>
            <a:pPr fontAlgn="auto">
              <a:lnSpc>
                <a:spcPct val="120000"/>
              </a:lnSpc>
              <a:spcBef>
                <a:spcPts val="0"/>
              </a:spcBef>
              <a:spcAft>
                <a:spcPts val="0"/>
              </a:spcAft>
              <a:defRPr/>
            </a:pPr>
            <a:r>
              <a:rPr lang="zh-CN" altLang="en-US" sz="1200" dirty="0">
                <a:solidFill>
                  <a:schemeClr val="tx1">
                    <a:lumMod val="95000"/>
                    <a:lumOff val="5000"/>
                  </a:schemeClr>
                </a:solidFill>
                <a:latin typeface="微软雅黑" pitchFamily="34" charset="-122"/>
                <a:ea typeface="微软雅黑" pitchFamily="34" charset="-122"/>
              </a:rPr>
              <a:t>单击此处添加文字</a:t>
            </a:r>
          </a:p>
          <a:p>
            <a:pPr fontAlgn="auto">
              <a:lnSpc>
                <a:spcPct val="120000"/>
              </a:lnSpc>
              <a:spcBef>
                <a:spcPts val="0"/>
              </a:spcBef>
              <a:spcAft>
                <a:spcPts val="0"/>
              </a:spcAft>
              <a:defRPr/>
            </a:pPr>
            <a:r>
              <a:rPr lang="zh-CN" altLang="en-US" sz="1200" dirty="0">
                <a:solidFill>
                  <a:schemeClr val="tx1">
                    <a:lumMod val="95000"/>
                    <a:lumOff val="5000"/>
                  </a:schemeClr>
                </a:solidFill>
                <a:latin typeface="微软雅黑" pitchFamily="34" charset="-122"/>
                <a:ea typeface="微软雅黑" pitchFamily="34" charset="-122"/>
              </a:rPr>
              <a:t>单击此处添加文字</a:t>
            </a:r>
          </a:p>
        </p:txBody>
      </p:sp>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313" y="4132089"/>
            <a:ext cx="6556487" cy="1196411"/>
          </a:xfrm>
          <a:prstGeom prst="rect">
            <a:avLst/>
          </a:prstGeom>
        </p:spPr>
      </p:pic>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1000" fill="hold"/>
                                        <p:tgtEl>
                                          <p:spTgt spid="40"/>
                                        </p:tgtEl>
                                        <p:attrNameLst>
                                          <p:attrName>ppt_w</p:attrName>
                                        </p:attrNameLst>
                                      </p:cBhvr>
                                      <p:tavLst>
                                        <p:tav tm="0">
                                          <p:val>
                                            <p:fltVal val="0"/>
                                          </p:val>
                                        </p:tav>
                                        <p:tav tm="100000">
                                          <p:val>
                                            <p:strVal val="#ppt_w"/>
                                          </p:val>
                                        </p:tav>
                                      </p:tavLst>
                                    </p:anim>
                                    <p:anim calcmode="lin" valueType="num">
                                      <p:cBhvr>
                                        <p:cTn id="12" dur="1000" fill="hold"/>
                                        <p:tgtEl>
                                          <p:spTgt spid="40"/>
                                        </p:tgtEl>
                                        <p:attrNameLst>
                                          <p:attrName>ppt_h</p:attrName>
                                        </p:attrNameLst>
                                      </p:cBhvr>
                                      <p:tavLst>
                                        <p:tav tm="0">
                                          <p:val>
                                            <p:fltVal val="0"/>
                                          </p:val>
                                        </p:tav>
                                        <p:tav tm="100000">
                                          <p:val>
                                            <p:strVal val="#ppt_h"/>
                                          </p:val>
                                        </p:tav>
                                      </p:tavLst>
                                    </p:anim>
                                    <p:anim calcmode="lin" valueType="num">
                                      <p:cBhvr>
                                        <p:cTn id="13" dur="1000" fill="hold"/>
                                        <p:tgtEl>
                                          <p:spTgt spid="40"/>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0"/>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nodeType="withEffect">
                                  <p:stCondLst>
                                    <p:cond delay="25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 calcmode="lin" valueType="num">
                                      <p:cBhvr>
                                        <p:cTn id="19"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5"/>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nodeType="withEffect">
                                  <p:stCondLst>
                                    <p:cond delay="500"/>
                                  </p:stCondLst>
                                  <p:childTnLst>
                                    <p:set>
                                      <p:cBhvr>
                                        <p:cTn id="22" dur="1" fill="hold">
                                          <p:stCondLst>
                                            <p:cond delay="0"/>
                                          </p:stCondLst>
                                        </p:cTn>
                                        <p:tgtEl>
                                          <p:spTgt spid="30"/>
                                        </p:tgtEl>
                                        <p:attrNameLst>
                                          <p:attrName>style.visibility</p:attrName>
                                        </p:attrNameLst>
                                      </p:cBhvr>
                                      <p:to>
                                        <p:strVal val="visible"/>
                                      </p:to>
                                    </p:set>
                                    <p:anim calcmode="lin" valueType="num">
                                      <p:cBhvr>
                                        <p:cTn id="23" dur="1000" fill="hold"/>
                                        <p:tgtEl>
                                          <p:spTgt spid="30"/>
                                        </p:tgtEl>
                                        <p:attrNameLst>
                                          <p:attrName>ppt_w</p:attrName>
                                        </p:attrNameLst>
                                      </p:cBhvr>
                                      <p:tavLst>
                                        <p:tav tm="0">
                                          <p:val>
                                            <p:fltVal val="0"/>
                                          </p:val>
                                        </p:tav>
                                        <p:tav tm="100000">
                                          <p:val>
                                            <p:strVal val="#ppt_w"/>
                                          </p:val>
                                        </p:tav>
                                      </p:tavLst>
                                    </p:anim>
                                    <p:anim calcmode="lin" valueType="num">
                                      <p:cBhvr>
                                        <p:cTn id="24" dur="1000" fill="hold"/>
                                        <p:tgtEl>
                                          <p:spTgt spid="30"/>
                                        </p:tgtEl>
                                        <p:attrNameLst>
                                          <p:attrName>ppt_h</p:attrName>
                                        </p:attrNameLst>
                                      </p:cBhvr>
                                      <p:tavLst>
                                        <p:tav tm="0">
                                          <p:val>
                                            <p:fltVal val="0"/>
                                          </p:val>
                                        </p:tav>
                                        <p:tav tm="100000">
                                          <p:val>
                                            <p:strVal val="#ppt_h"/>
                                          </p:val>
                                        </p:tav>
                                      </p:tavLst>
                                    </p:anim>
                                    <p:anim calcmode="lin" valueType="num">
                                      <p:cBhvr>
                                        <p:cTn id="25"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0"/>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750"/>
                                  </p:stCondLst>
                                  <p:childTnLst>
                                    <p:set>
                                      <p:cBhvr>
                                        <p:cTn id="28" dur="1" fill="hold">
                                          <p:stCondLst>
                                            <p:cond delay="0"/>
                                          </p:stCondLst>
                                        </p:cTn>
                                        <p:tgtEl>
                                          <p:spTgt spid="35"/>
                                        </p:tgtEl>
                                        <p:attrNameLst>
                                          <p:attrName>style.visibility</p:attrName>
                                        </p:attrNameLst>
                                      </p:cBhvr>
                                      <p:to>
                                        <p:strVal val="visible"/>
                                      </p:to>
                                    </p:set>
                                    <p:anim calcmode="lin" valueType="num">
                                      <p:cBhvr>
                                        <p:cTn id="29" dur="1000" fill="hold"/>
                                        <p:tgtEl>
                                          <p:spTgt spid="35"/>
                                        </p:tgtEl>
                                        <p:attrNameLst>
                                          <p:attrName>ppt_w</p:attrName>
                                        </p:attrNameLst>
                                      </p:cBhvr>
                                      <p:tavLst>
                                        <p:tav tm="0">
                                          <p:val>
                                            <p:fltVal val="0"/>
                                          </p:val>
                                        </p:tav>
                                        <p:tav tm="100000">
                                          <p:val>
                                            <p:strVal val="#ppt_w"/>
                                          </p:val>
                                        </p:tav>
                                      </p:tavLst>
                                    </p:anim>
                                    <p:anim calcmode="lin" valueType="num">
                                      <p:cBhvr>
                                        <p:cTn id="30" dur="1000" fill="hold"/>
                                        <p:tgtEl>
                                          <p:spTgt spid="35"/>
                                        </p:tgtEl>
                                        <p:attrNameLst>
                                          <p:attrName>ppt_h</p:attrName>
                                        </p:attrNameLst>
                                      </p:cBhvr>
                                      <p:tavLst>
                                        <p:tav tm="0">
                                          <p:val>
                                            <p:fltVal val="0"/>
                                          </p:val>
                                        </p:tav>
                                        <p:tav tm="100000">
                                          <p:val>
                                            <p:strVal val="#ppt_h"/>
                                          </p:val>
                                        </p:tav>
                                      </p:tavLst>
                                    </p:anim>
                                    <p:anim calcmode="lin" valueType="num">
                                      <p:cBhvr>
                                        <p:cTn id="31" dur="1000" fill="hold"/>
                                        <p:tgtEl>
                                          <p:spTgt spid="35"/>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35"/>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2250"/>
                            </p:stCondLst>
                            <p:childTnLst>
                              <p:par>
                                <p:cTn id="34" presetID="2" presetClass="entr" presetSubtype="1"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 calcmode="lin" valueType="num">
                                      <p:cBhvr additive="base">
                                        <p:cTn id="36" dur="500" fill="hold"/>
                                        <p:tgtEl>
                                          <p:spTgt spid="46"/>
                                        </p:tgtEl>
                                        <p:attrNameLst>
                                          <p:attrName>ppt_x</p:attrName>
                                        </p:attrNameLst>
                                      </p:cBhvr>
                                      <p:tavLst>
                                        <p:tav tm="0">
                                          <p:val>
                                            <p:strVal val="#ppt_x"/>
                                          </p:val>
                                        </p:tav>
                                        <p:tav tm="100000">
                                          <p:val>
                                            <p:strVal val="#ppt_x"/>
                                          </p:val>
                                        </p:tav>
                                      </p:tavLst>
                                    </p:anim>
                                    <p:anim calcmode="lin" valueType="num">
                                      <p:cBhvr additive="base">
                                        <p:cTn id="37" dur="500" fill="hold"/>
                                        <p:tgtEl>
                                          <p:spTgt spid="46"/>
                                        </p:tgtEl>
                                        <p:attrNameLst>
                                          <p:attrName>ppt_y</p:attrName>
                                        </p:attrNameLst>
                                      </p:cBhvr>
                                      <p:tavLst>
                                        <p:tav tm="0">
                                          <p:val>
                                            <p:strVal val="0-#ppt_h/2"/>
                                          </p:val>
                                        </p:tav>
                                        <p:tav tm="100000">
                                          <p:val>
                                            <p:strVal val="#ppt_y"/>
                                          </p:val>
                                        </p:tav>
                                      </p:tavLst>
                                    </p:anim>
                                  </p:childTnLst>
                                </p:cTn>
                              </p:par>
                            </p:childTnLst>
                          </p:cTn>
                        </p:par>
                        <p:par>
                          <p:cTn id="38" fill="hold">
                            <p:stCondLst>
                              <p:cond delay="2750"/>
                            </p:stCondLst>
                            <p:childTnLst>
                              <p:par>
                                <p:cTn id="39" presetID="32" presetClass="emph" presetSubtype="0" fill="hold" grpId="1" nodeType="afterEffect">
                                  <p:stCondLst>
                                    <p:cond delay="0"/>
                                  </p:stCondLst>
                                  <p:childTnLst>
                                    <p:animRot by="120000">
                                      <p:cBhvr>
                                        <p:cTn id="40" dur="50" fill="hold">
                                          <p:stCondLst>
                                            <p:cond delay="0"/>
                                          </p:stCondLst>
                                        </p:cTn>
                                        <p:tgtEl>
                                          <p:spTgt spid="46"/>
                                        </p:tgtEl>
                                        <p:attrNameLst>
                                          <p:attrName>r</p:attrName>
                                        </p:attrNameLst>
                                      </p:cBhvr>
                                    </p:animRot>
                                    <p:animRot by="-240000">
                                      <p:cBhvr>
                                        <p:cTn id="41" dur="100" fill="hold">
                                          <p:stCondLst>
                                            <p:cond delay="100"/>
                                          </p:stCondLst>
                                        </p:cTn>
                                        <p:tgtEl>
                                          <p:spTgt spid="46"/>
                                        </p:tgtEl>
                                        <p:attrNameLst>
                                          <p:attrName>r</p:attrName>
                                        </p:attrNameLst>
                                      </p:cBhvr>
                                    </p:animRot>
                                    <p:animRot by="240000">
                                      <p:cBhvr>
                                        <p:cTn id="42" dur="100" fill="hold">
                                          <p:stCondLst>
                                            <p:cond delay="200"/>
                                          </p:stCondLst>
                                        </p:cTn>
                                        <p:tgtEl>
                                          <p:spTgt spid="46"/>
                                        </p:tgtEl>
                                        <p:attrNameLst>
                                          <p:attrName>r</p:attrName>
                                        </p:attrNameLst>
                                      </p:cBhvr>
                                    </p:animRot>
                                    <p:animRot by="-240000">
                                      <p:cBhvr>
                                        <p:cTn id="43" dur="100" fill="hold">
                                          <p:stCondLst>
                                            <p:cond delay="300"/>
                                          </p:stCondLst>
                                        </p:cTn>
                                        <p:tgtEl>
                                          <p:spTgt spid="46"/>
                                        </p:tgtEl>
                                        <p:attrNameLst>
                                          <p:attrName>r</p:attrName>
                                        </p:attrNameLst>
                                      </p:cBhvr>
                                    </p:animRot>
                                    <p:animRot by="120000">
                                      <p:cBhvr>
                                        <p:cTn id="44" dur="100" fill="hold">
                                          <p:stCondLst>
                                            <p:cond delay="400"/>
                                          </p:stCondLst>
                                        </p:cTn>
                                        <p:tgtEl>
                                          <p:spTgt spid="46"/>
                                        </p:tgtEl>
                                        <p:attrNameLst>
                                          <p:attrName>r</p:attrName>
                                        </p:attrNameLst>
                                      </p:cBhvr>
                                    </p:animRot>
                                  </p:childTnLst>
                                </p:cTn>
                              </p:par>
                            </p:childTnLst>
                          </p:cTn>
                        </p:par>
                        <p:par>
                          <p:cTn id="45" fill="hold">
                            <p:stCondLst>
                              <p:cond delay="3250"/>
                            </p:stCondLst>
                            <p:childTnLst>
                              <p:par>
                                <p:cTn id="46" presetID="18" presetClass="entr" presetSubtype="9" fill="hold" grpId="0"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strips(upLeft)">
                                      <p:cBhvr>
                                        <p:cTn id="48" dur="500"/>
                                        <p:tgtEl>
                                          <p:spTgt spid="48"/>
                                        </p:tgtEl>
                                      </p:cBhvr>
                                    </p:animEffect>
                                  </p:childTnLst>
                                </p:cTn>
                              </p:par>
                            </p:childTnLst>
                          </p:cTn>
                        </p:par>
                        <p:par>
                          <p:cTn id="49" fill="hold">
                            <p:stCondLst>
                              <p:cond delay="3750"/>
                            </p:stCondLst>
                            <p:childTnLst>
                              <p:par>
                                <p:cTn id="50" presetID="2" presetClass="entr" presetSubtype="4" fill="hold" grpId="0" nodeType="after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additive="base">
                                        <p:cTn id="52" dur="500" fill="hold"/>
                                        <p:tgtEl>
                                          <p:spTgt spid="45"/>
                                        </p:tgtEl>
                                        <p:attrNameLst>
                                          <p:attrName>ppt_x</p:attrName>
                                        </p:attrNameLst>
                                      </p:cBhvr>
                                      <p:tavLst>
                                        <p:tav tm="0">
                                          <p:val>
                                            <p:strVal val="#ppt_x"/>
                                          </p:val>
                                        </p:tav>
                                        <p:tav tm="100000">
                                          <p:val>
                                            <p:strVal val="#ppt_x"/>
                                          </p:val>
                                        </p:tav>
                                      </p:tavLst>
                                    </p:anim>
                                    <p:anim calcmode="lin" valueType="num">
                                      <p:cBhvr additive="base">
                                        <p:cTn id="53" dur="500" fill="hold"/>
                                        <p:tgtEl>
                                          <p:spTgt spid="45"/>
                                        </p:tgtEl>
                                        <p:attrNameLst>
                                          <p:attrName>ppt_y</p:attrName>
                                        </p:attrNameLst>
                                      </p:cBhvr>
                                      <p:tavLst>
                                        <p:tav tm="0">
                                          <p:val>
                                            <p:strVal val="1+#ppt_h/2"/>
                                          </p:val>
                                        </p:tav>
                                        <p:tav tm="100000">
                                          <p:val>
                                            <p:strVal val="#ppt_y"/>
                                          </p:val>
                                        </p:tav>
                                      </p:tavLst>
                                    </p:anim>
                                  </p:childTnLst>
                                </p:cTn>
                              </p:par>
                            </p:childTnLst>
                          </p:cTn>
                        </p:par>
                        <p:par>
                          <p:cTn id="54" fill="hold">
                            <p:stCondLst>
                              <p:cond delay="4250"/>
                            </p:stCondLst>
                            <p:childTnLst>
                              <p:par>
                                <p:cTn id="55" presetID="32" presetClass="emph" presetSubtype="0" fill="hold" grpId="1" nodeType="afterEffect">
                                  <p:stCondLst>
                                    <p:cond delay="0"/>
                                  </p:stCondLst>
                                  <p:childTnLst>
                                    <p:animRot by="120000">
                                      <p:cBhvr>
                                        <p:cTn id="56" dur="50" fill="hold">
                                          <p:stCondLst>
                                            <p:cond delay="0"/>
                                          </p:stCondLst>
                                        </p:cTn>
                                        <p:tgtEl>
                                          <p:spTgt spid="45"/>
                                        </p:tgtEl>
                                        <p:attrNameLst>
                                          <p:attrName>r</p:attrName>
                                        </p:attrNameLst>
                                      </p:cBhvr>
                                    </p:animRot>
                                    <p:animRot by="-240000">
                                      <p:cBhvr>
                                        <p:cTn id="57" dur="100" fill="hold">
                                          <p:stCondLst>
                                            <p:cond delay="100"/>
                                          </p:stCondLst>
                                        </p:cTn>
                                        <p:tgtEl>
                                          <p:spTgt spid="45"/>
                                        </p:tgtEl>
                                        <p:attrNameLst>
                                          <p:attrName>r</p:attrName>
                                        </p:attrNameLst>
                                      </p:cBhvr>
                                    </p:animRot>
                                    <p:animRot by="240000">
                                      <p:cBhvr>
                                        <p:cTn id="58" dur="100" fill="hold">
                                          <p:stCondLst>
                                            <p:cond delay="200"/>
                                          </p:stCondLst>
                                        </p:cTn>
                                        <p:tgtEl>
                                          <p:spTgt spid="45"/>
                                        </p:tgtEl>
                                        <p:attrNameLst>
                                          <p:attrName>r</p:attrName>
                                        </p:attrNameLst>
                                      </p:cBhvr>
                                    </p:animRot>
                                    <p:animRot by="-240000">
                                      <p:cBhvr>
                                        <p:cTn id="59" dur="100" fill="hold">
                                          <p:stCondLst>
                                            <p:cond delay="300"/>
                                          </p:stCondLst>
                                        </p:cTn>
                                        <p:tgtEl>
                                          <p:spTgt spid="45"/>
                                        </p:tgtEl>
                                        <p:attrNameLst>
                                          <p:attrName>r</p:attrName>
                                        </p:attrNameLst>
                                      </p:cBhvr>
                                    </p:animRot>
                                    <p:animRot by="120000">
                                      <p:cBhvr>
                                        <p:cTn id="60" dur="100" fill="hold">
                                          <p:stCondLst>
                                            <p:cond delay="400"/>
                                          </p:stCondLst>
                                        </p:cTn>
                                        <p:tgtEl>
                                          <p:spTgt spid="45"/>
                                        </p:tgtEl>
                                        <p:attrNameLst>
                                          <p:attrName>r</p:attrName>
                                        </p:attrNameLst>
                                      </p:cBhvr>
                                    </p:animRot>
                                  </p:childTnLst>
                                </p:cTn>
                              </p:par>
                            </p:childTnLst>
                          </p:cTn>
                        </p:par>
                        <p:par>
                          <p:cTn id="61" fill="hold">
                            <p:stCondLst>
                              <p:cond delay="4750"/>
                            </p:stCondLst>
                            <p:childTnLst>
                              <p:par>
                                <p:cTn id="62" presetID="18" presetClass="entr" presetSubtype="9" fill="hold" grpId="0" nodeType="after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strips(upLeft)">
                                      <p:cBhvr>
                                        <p:cTn id="64" dur="500"/>
                                        <p:tgtEl>
                                          <p:spTgt spid="47"/>
                                        </p:tgtEl>
                                      </p:cBhvr>
                                    </p:animEffect>
                                  </p:childTnLst>
                                </p:cTn>
                              </p:par>
                            </p:childTnLst>
                          </p:cTn>
                        </p:par>
                        <p:par>
                          <p:cTn id="65" fill="hold">
                            <p:stCondLst>
                              <p:cond delay="5250"/>
                            </p:stCondLst>
                            <p:childTnLst>
                              <p:par>
                                <p:cTn id="66" presetID="2" presetClass="entr" presetSubtype="1" fill="hold" grpId="0" nodeType="afterEffect">
                                  <p:stCondLst>
                                    <p:cond delay="0"/>
                                  </p:stCondLst>
                                  <p:childTnLst>
                                    <p:set>
                                      <p:cBhvr>
                                        <p:cTn id="67" dur="1" fill="hold">
                                          <p:stCondLst>
                                            <p:cond delay="0"/>
                                          </p:stCondLst>
                                        </p:cTn>
                                        <p:tgtEl>
                                          <p:spTgt spid="49"/>
                                        </p:tgtEl>
                                        <p:attrNameLst>
                                          <p:attrName>style.visibility</p:attrName>
                                        </p:attrNameLst>
                                      </p:cBhvr>
                                      <p:to>
                                        <p:strVal val="visible"/>
                                      </p:to>
                                    </p:set>
                                    <p:anim calcmode="lin" valueType="num">
                                      <p:cBhvr additive="base">
                                        <p:cTn id="68" dur="500" fill="hold"/>
                                        <p:tgtEl>
                                          <p:spTgt spid="49"/>
                                        </p:tgtEl>
                                        <p:attrNameLst>
                                          <p:attrName>ppt_x</p:attrName>
                                        </p:attrNameLst>
                                      </p:cBhvr>
                                      <p:tavLst>
                                        <p:tav tm="0">
                                          <p:val>
                                            <p:strVal val="#ppt_x"/>
                                          </p:val>
                                        </p:tav>
                                        <p:tav tm="100000">
                                          <p:val>
                                            <p:strVal val="#ppt_x"/>
                                          </p:val>
                                        </p:tav>
                                      </p:tavLst>
                                    </p:anim>
                                    <p:anim calcmode="lin" valueType="num">
                                      <p:cBhvr additive="base">
                                        <p:cTn id="69" dur="500" fill="hold"/>
                                        <p:tgtEl>
                                          <p:spTgt spid="49"/>
                                        </p:tgtEl>
                                        <p:attrNameLst>
                                          <p:attrName>ppt_y</p:attrName>
                                        </p:attrNameLst>
                                      </p:cBhvr>
                                      <p:tavLst>
                                        <p:tav tm="0">
                                          <p:val>
                                            <p:strVal val="0-#ppt_h/2"/>
                                          </p:val>
                                        </p:tav>
                                        <p:tav tm="100000">
                                          <p:val>
                                            <p:strVal val="#ppt_y"/>
                                          </p:val>
                                        </p:tav>
                                      </p:tavLst>
                                    </p:anim>
                                  </p:childTnLst>
                                </p:cTn>
                              </p:par>
                            </p:childTnLst>
                          </p:cTn>
                        </p:par>
                        <p:par>
                          <p:cTn id="70" fill="hold">
                            <p:stCondLst>
                              <p:cond delay="5750"/>
                            </p:stCondLst>
                            <p:childTnLst>
                              <p:par>
                                <p:cTn id="71" presetID="32" presetClass="emph" presetSubtype="0" fill="hold" grpId="1" nodeType="afterEffect">
                                  <p:stCondLst>
                                    <p:cond delay="0"/>
                                  </p:stCondLst>
                                  <p:childTnLst>
                                    <p:animRot by="120000">
                                      <p:cBhvr>
                                        <p:cTn id="72" dur="50" fill="hold">
                                          <p:stCondLst>
                                            <p:cond delay="0"/>
                                          </p:stCondLst>
                                        </p:cTn>
                                        <p:tgtEl>
                                          <p:spTgt spid="49"/>
                                        </p:tgtEl>
                                        <p:attrNameLst>
                                          <p:attrName>r</p:attrName>
                                        </p:attrNameLst>
                                      </p:cBhvr>
                                    </p:animRot>
                                    <p:animRot by="-240000">
                                      <p:cBhvr>
                                        <p:cTn id="73" dur="100" fill="hold">
                                          <p:stCondLst>
                                            <p:cond delay="100"/>
                                          </p:stCondLst>
                                        </p:cTn>
                                        <p:tgtEl>
                                          <p:spTgt spid="49"/>
                                        </p:tgtEl>
                                        <p:attrNameLst>
                                          <p:attrName>r</p:attrName>
                                        </p:attrNameLst>
                                      </p:cBhvr>
                                    </p:animRot>
                                    <p:animRot by="240000">
                                      <p:cBhvr>
                                        <p:cTn id="74" dur="100" fill="hold">
                                          <p:stCondLst>
                                            <p:cond delay="200"/>
                                          </p:stCondLst>
                                        </p:cTn>
                                        <p:tgtEl>
                                          <p:spTgt spid="49"/>
                                        </p:tgtEl>
                                        <p:attrNameLst>
                                          <p:attrName>r</p:attrName>
                                        </p:attrNameLst>
                                      </p:cBhvr>
                                    </p:animRot>
                                    <p:animRot by="-240000">
                                      <p:cBhvr>
                                        <p:cTn id="75" dur="100" fill="hold">
                                          <p:stCondLst>
                                            <p:cond delay="300"/>
                                          </p:stCondLst>
                                        </p:cTn>
                                        <p:tgtEl>
                                          <p:spTgt spid="49"/>
                                        </p:tgtEl>
                                        <p:attrNameLst>
                                          <p:attrName>r</p:attrName>
                                        </p:attrNameLst>
                                      </p:cBhvr>
                                    </p:animRot>
                                    <p:animRot by="120000">
                                      <p:cBhvr>
                                        <p:cTn id="76" dur="100" fill="hold">
                                          <p:stCondLst>
                                            <p:cond delay="400"/>
                                          </p:stCondLst>
                                        </p:cTn>
                                        <p:tgtEl>
                                          <p:spTgt spid="49"/>
                                        </p:tgtEl>
                                        <p:attrNameLst>
                                          <p:attrName>r</p:attrName>
                                        </p:attrNameLst>
                                      </p:cBhvr>
                                    </p:animRot>
                                  </p:childTnLst>
                                </p:cTn>
                              </p:par>
                            </p:childTnLst>
                          </p:cTn>
                        </p:par>
                        <p:par>
                          <p:cTn id="77" fill="hold">
                            <p:stCondLst>
                              <p:cond delay="6250"/>
                            </p:stCondLst>
                            <p:childTnLst>
                              <p:par>
                                <p:cTn id="78" presetID="18" presetClass="entr" presetSubtype="9" fill="hold" grpId="0" nodeType="after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strips(upLeft)">
                                      <p:cBhvr>
                                        <p:cTn id="80" dur="500"/>
                                        <p:tgtEl>
                                          <p:spTgt spid="50"/>
                                        </p:tgtEl>
                                      </p:cBhvr>
                                    </p:animEffect>
                                  </p:childTnLst>
                                </p:cTn>
                              </p:par>
                            </p:childTnLst>
                          </p:cTn>
                        </p:par>
                        <p:par>
                          <p:cTn id="81" fill="hold">
                            <p:stCondLst>
                              <p:cond delay="6750"/>
                            </p:stCondLst>
                            <p:childTnLst>
                              <p:par>
                                <p:cTn id="82" presetID="2" presetClass="entr" presetSubtype="4" fill="hold" grpId="0" nodeType="afterEffect">
                                  <p:stCondLst>
                                    <p:cond delay="0"/>
                                  </p:stCondLst>
                                  <p:childTnLst>
                                    <p:set>
                                      <p:cBhvr>
                                        <p:cTn id="83" dur="1" fill="hold">
                                          <p:stCondLst>
                                            <p:cond delay="0"/>
                                          </p:stCondLst>
                                        </p:cTn>
                                        <p:tgtEl>
                                          <p:spTgt spid="51"/>
                                        </p:tgtEl>
                                        <p:attrNameLst>
                                          <p:attrName>style.visibility</p:attrName>
                                        </p:attrNameLst>
                                      </p:cBhvr>
                                      <p:to>
                                        <p:strVal val="visible"/>
                                      </p:to>
                                    </p:set>
                                    <p:anim calcmode="lin" valueType="num">
                                      <p:cBhvr additive="base">
                                        <p:cTn id="84" dur="500" fill="hold"/>
                                        <p:tgtEl>
                                          <p:spTgt spid="51"/>
                                        </p:tgtEl>
                                        <p:attrNameLst>
                                          <p:attrName>ppt_x</p:attrName>
                                        </p:attrNameLst>
                                      </p:cBhvr>
                                      <p:tavLst>
                                        <p:tav tm="0">
                                          <p:val>
                                            <p:strVal val="#ppt_x"/>
                                          </p:val>
                                        </p:tav>
                                        <p:tav tm="100000">
                                          <p:val>
                                            <p:strVal val="#ppt_x"/>
                                          </p:val>
                                        </p:tav>
                                      </p:tavLst>
                                    </p:anim>
                                    <p:anim calcmode="lin" valueType="num">
                                      <p:cBhvr additive="base">
                                        <p:cTn id="85" dur="500" fill="hold"/>
                                        <p:tgtEl>
                                          <p:spTgt spid="51"/>
                                        </p:tgtEl>
                                        <p:attrNameLst>
                                          <p:attrName>ppt_y</p:attrName>
                                        </p:attrNameLst>
                                      </p:cBhvr>
                                      <p:tavLst>
                                        <p:tav tm="0">
                                          <p:val>
                                            <p:strVal val="1+#ppt_h/2"/>
                                          </p:val>
                                        </p:tav>
                                        <p:tav tm="100000">
                                          <p:val>
                                            <p:strVal val="#ppt_y"/>
                                          </p:val>
                                        </p:tav>
                                      </p:tavLst>
                                    </p:anim>
                                  </p:childTnLst>
                                </p:cTn>
                              </p:par>
                            </p:childTnLst>
                          </p:cTn>
                        </p:par>
                        <p:par>
                          <p:cTn id="86" fill="hold">
                            <p:stCondLst>
                              <p:cond delay="7250"/>
                            </p:stCondLst>
                            <p:childTnLst>
                              <p:par>
                                <p:cTn id="87" presetID="32" presetClass="emph" presetSubtype="0" fill="hold" grpId="1" nodeType="afterEffect">
                                  <p:stCondLst>
                                    <p:cond delay="0"/>
                                  </p:stCondLst>
                                  <p:childTnLst>
                                    <p:animRot by="120000">
                                      <p:cBhvr>
                                        <p:cTn id="88" dur="50" fill="hold">
                                          <p:stCondLst>
                                            <p:cond delay="0"/>
                                          </p:stCondLst>
                                        </p:cTn>
                                        <p:tgtEl>
                                          <p:spTgt spid="51"/>
                                        </p:tgtEl>
                                        <p:attrNameLst>
                                          <p:attrName>r</p:attrName>
                                        </p:attrNameLst>
                                      </p:cBhvr>
                                    </p:animRot>
                                    <p:animRot by="-240000">
                                      <p:cBhvr>
                                        <p:cTn id="89" dur="100" fill="hold">
                                          <p:stCondLst>
                                            <p:cond delay="100"/>
                                          </p:stCondLst>
                                        </p:cTn>
                                        <p:tgtEl>
                                          <p:spTgt spid="51"/>
                                        </p:tgtEl>
                                        <p:attrNameLst>
                                          <p:attrName>r</p:attrName>
                                        </p:attrNameLst>
                                      </p:cBhvr>
                                    </p:animRot>
                                    <p:animRot by="240000">
                                      <p:cBhvr>
                                        <p:cTn id="90" dur="100" fill="hold">
                                          <p:stCondLst>
                                            <p:cond delay="200"/>
                                          </p:stCondLst>
                                        </p:cTn>
                                        <p:tgtEl>
                                          <p:spTgt spid="51"/>
                                        </p:tgtEl>
                                        <p:attrNameLst>
                                          <p:attrName>r</p:attrName>
                                        </p:attrNameLst>
                                      </p:cBhvr>
                                    </p:animRot>
                                    <p:animRot by="-240000">
                                      <p:cBhvr>
                                        <p:cTn id="91" dur="100" fill="hold">
                                          <p:stCondLst>
                                            <p:cond delay="300"/>
                                          </p:stCondLst>
                                        </p:cTn>
                                        <p:tgtEl>
                                          <p:spTgt spid="51"/>
                                        </p:tgtEl>
                                        <p:attrNameLst>
                                          <p:attrName>r</p:attrName>
                                        </p:attrNameLst>
                                      </p:cBhvr>
                                    </p:animRot>
                                    <p:animRot by="120000">
                                      <p:cBhvr>
                                        <p:cTn id="92" dur="100" fill="hold">
                                          <p:stCondLst>
                                            <p:cond delay="400"/>
                                          </p:stCondLst>
                                        </p:cTn>
                                        <p:tgtEl>
                                          <p:spTgt spid="51"/>
                                        </p:tgtEl>
                                        <p:attrNameLst>
                                          <p:attrName>r</p:attrName>
                                        </p:attrNameLst>
                                      </p:cBhvr>
                                    </p:animRot>
                                  </p:childTnLst>
                                </p:cTn>
                              </p:par>
                            </p:childTnLst>
                          </p:cTn>
                        </p:par>
                        <p:par>
                          <p:cTn id="93" fill="hold">
                            <p:stCondLst>
                              <p:cond delay="7750"/>
                            </p:stCondLst>
                            <p:childTnLst>
                              <p:par>
                                <p:cTn id="94" presetID="18" presetClass="entr" presetSubtype="9" fill="hold" grpId="0" nodeType="after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strips(upLeft)">
                                      <p:cBhvr>
                                        <p:cTn id="96" dur="500"/>
                                        <p:tgtEl>
                                          <p:spTgt spid="52"/>
                                        </p:tgtEl>
                                      </p:cBhvr>
                                    </p:animEffect>
                                  </p:childTnLst>
                                </p:cTn>
                              </p:par>
                            </p:childTnLst>
                          </p:cTn>
                        </p:par>
                        <p:par>
                          <p:cTn id="97" fill="hold">
                            <p:stCondLst>
                              <p:cond delay="8250"/>
                            </p:stCondLst>
                            <p:childTnLst>
                              <p:par>
                                <p:cTn id="98" presetID="2" presetClass="exit" presetSubtype="2" fill="hold" grpId="1" nodeType="afterEffect">
                                  <p:stCondLst>
                                    <p:cond delay="0"/>
                                  </p:stCondLst>
                                  <p:childTnLst>
                                    <p:anim calcmode="lin" valueType="num">
                                      <p:cBhvr additive="base">
                                        <p:cTn id="99" dur="500"/>
                                        <p:tgtEl>
                                          <p:spTgt spid="24"/>
                                        </p:tgtEl>
                                        <p:attrNameLst>
                                          <p:attrName>ppt_x</p:attrName>
                                        </p:attrNameLst>
                                      </p:cBhvr>
                                      <p:tavLst>
                                        <p:tav tm="0">
                                          <p:val>
                                            <p:strVal val="ppt_x"/>
                                          </p:val>
                                        </p:tav>
                                        <p:tav tm="100000">
                                          <p:val>
                                            <p:strVal val="1+ppt_w/2"/>
                                          </p:val>
                                        </p:tav>
                                      </p:tavLst>
                                    </p:anim>
                                    <p:anim calcmode="lin" valueType="num">
                                      <p:cBhvr additive="base">
                                        <p:cTn id="100" dur="500"/>
                                        <p:tgtEl>
                                          <p:spTgt spid="24"/>
                                        </p:tgtEl>
                                        <p:attrNameLst>
                                          <p:attrName>ppt_y</p:attrName>
                                        </p:attrNameLst>
                                      </p:cBhvr>
                                      <p:tavLst>
                                        <p:tav tm="0">
                                          <p:val>
                                            <p:strVal val="ppt_y"/>
                                          </p:val>
                                        </p:tav>
                                        <p:tav tm="100000">
                                          <p:val>
                                            <p:strVal val="ppt_y"/>
                                          </p:val>
                                        </p:tav>
                                      </p:tavLst>
                                    </p:anim>
                                    <p:set>
                                      <p:cBhvr>
                                        <p:cTn id="101" dur="1" fill="hold">
                                          <p:stCondLst>
                                            <p:cond delay="499"/>
                                          </p:stCondLst>
                                        </p:cTn>
                                        <p:tgtEl>
                                          <p:spTgt spid="24"/>
                                        </p:tgtEl>
                                        <p:attrNameLst>
                                          <p:attrName>style.visibility</p:attrName>
                                        </p:attrNameLst>
                                      </p:cBhvr>
                                      <p:to>
                                        <p:strVal val="hidden"/>
                                      </p:to>
                                    </p:set>
                                  </p:childTnLst>
                                </p:cTn>
                              </p:par>
                            </p:childTnLst>
                          </p:cTn>
                        </p:par>
                        <p:par>
                          <p:cTn id="102" fill="hold">
                            <p:stCondLst>
                              <p:cond delay="8750"/>
                            </p:stCondLst>
                            <p:childTnLst>
                              <p:par>
                                <p:cTn id="103" presetID="52" presetClass="exit" presetSubtype="0" fill="hold" nodeType="afterEffect">
                                  <p:stCondLst>
                                    <p:cond delay="0"/>
                                  </p:stCondLst>
                                  <p:childTnLst>
                                    <p:animScale>
                                      <p:cBhvr>
                                        <p:cTn id="104" dur="1000" accel="50000">
                                          <p:stCondLst>
                                            <p:cond delay="0"/>
                                          </p:stCondLst>
                                        </p:cTn>
                                        <p:tgtEl>
                                          <p:spTgt spid="4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05" dur="1000" accel="50000">
                                          <p:stCondLst>
                                            <p:cond delay="0"/>
                                          </p:stCondLst>
                                        </p:cTn>
                                        <p:tgtEl>
                                          <p:spTgt spid="40"/>
                                        </p:tgtEl>
                                        <p:attrNameLst>
                                          <p:attrName>ppt_x</p:attrName>
                                          <p:attrName>ppt_y</p:attrName>
                                        </p:attrNameLst>
                                      </p:cBhvr>
                                    </p:animMotion>
                                    <p:animEffect transition="out" filter="fade">
                                      <p:cBhvr>
                                        <p:cTn id="106" dur="1000"/>
                                        <p:tgtEl>
                                          <p:spTgt spid="40"/>
                                        </p:tgtEl>
                                      </p:cBhvr>
                                    </p:animEffect>
                                    <p:set>
                                      <p:cBhvr>
                                        <p:cTn id="107" dur="1" fill="hold">
                                          <p:stCondLst>
                                            <p:cond delay="999"/>
                                          </p:stCondLst>
                                        </p:cTn>
                                        <p:tgtEl>
                                          <p:spTgt spid="40"/>
                                        </p:tgtEl>
                                        <p:attrNameLst>
                                          <p:attrName>style.visibility</p:attrName>
                                        </p:attrNameLst>
                                      </p:cBhvr>
                                      <p:to>
                                        <p:strVal val="hidden"/>
                                      </p:to>
                                    </p:set>
                                  </p:childTnLst>
                                </p:cTn>
                              </p:par>
                              <p:par>
                                <p:cTn id="108" presetID="52" presetClass="exit" presetSubtype="0" fill="hold" nodeType="withEffect">
                                  <p:stCondLst>
                                    <p:cond delay="250"/>
                                  </p:stCondLst>
                                  <p:childTnLst>
                                    <p:animScale>
                                      <p:cBhvr>
                                        <p:cTn id="109" dur="1000" accel="50000">
                                          <p:stCondLst>
                                            <p:cond delay="0"/>
                                          </p:stCondLst>
                                        </p:cTn>
                                        <p:tgtEl>
                                          <p:spTgt spid="2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0" dur="1000" accel="50000">
                                          <p:stCondLst>
                                            <p:cond delay="0"/>
                                          </p:stCondLst>
                                        </p:cTn>
                                        <p:tgtEl>
                                          <p:spTgt spid="25"/>
                                        </p:tgtEl>
                                        <p:attrNameLst>
                                          <p:attrName>ppt_x</p:attrName>
                                          <p:attrName>ppt_y</p:attrName>
                                        </p:attrNameLst>
                                      </p:cBhvr>
                                    </p:animMotion>
                                    <p:animEffect transition="out" filter="fade">
                                      <p:cBhvr>
                                        <p:cTn id="111" dur="1000"/>
                                        <p:tgtEl>
                                          <p:spTgt spid="25"/>
                                        </p:tgtEl>
                                      </p:cBhvr>
                                    </p:animEffect>
                                    <p:set>
                                      <p:cBhvr>
                                        <p:cTn id="112" dur="1" fill="hold">
                                          <p:stCondLst>
                                            <p:cond delay="999"/>
                                          </p:stCondLst>
                                        </p:cTn>
                                        <p:tgtEl>
                                          <p:spTgt spid="25"/>
                                        </p:tgtEl>
                                        <p:attrNameLst>
                                          <p:attrName>style.visibility</p:attrName>
                                        </p:attrNameLst>
                                      </p:cBhvr>
                                      <p:to>
                                        <p:strVal val="hidden"/>
                                      </p:to>
                                    </p:set>
                                  </p:childTnLst>
                                </p:cTn>
                              </p:par>
                              <p:par>
                                <p:cTn id="113" presetID="52" presetClass="exit" presetSubtype="0" fill="hold" nodeType="withEffect">
                                  <p:stCondLst>
                                    <p:cond delay="500"/>
                                  </p:stCondLst>
                                  <p:childTnLst>
                                    <p:animScale>
                                      <p:cBhvr>
                                        <p:cTn id="114" dur="1000" accel="50000">
                                          <p:stCondLst>
                                            <p:cond delay="0"/>
                                          </p:stCondLst>
                                        </p:cTn>
                                        <p:tgtEl>
                                          <p:spTgt spid="3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5" dur="1000" accel="50000">
                                          <p:stCondLst>
                                            <p:cond delay="0"/>
                                          </p:stCondLst>
                                        </p:cTn>
                                        <p:tgtEl>
                                          <p:spTgt spid="30"/>
                                        </p:tgtEl>
                                        <p:attrNameLst>
                                          <p:attrName>ppt_x</p:attrName>
                                          <p:attrName>ppt_y</p:attrName>
                                        </p:attrNameLst>
                                      </p:cBhvr>
                                    </p:animMotion>
                                    <p:animEffect transition="out" filter="fade">
                                      <p:cBhvr>
                                        <p:cTn id="116" dur="1000"/>
                                        <p:tgtEl>
                                          <p:spTgt spid="30"/>
                                        </p:tgtEl>
                                      </p:cBhvr>
                                    </p:animEffect>
                                    <p:set>
                                      <p:cBhvr>
                                        <p:cTn id="117" dur="1" fill="hold">
                                          <p:stCondLst>
                                            <p:cond delay="999"/>
                                          </p:stCondLst>
                                        </p:cTn>
                                        <p:tgtEl>
                                          <p:spTgt spid="30"/>
                                        </p:tgtEl>
                                        <p:attrNameLst>
                                          <p:attrName>style.visibility</p:attrName>
                                        </p:attrNameLst>
                                      </p:cBhvr>
                                      <p:to>
                                        <p:strVal val="hidden"/>
                                      </p:to>
                                    </p:set>
                                  </p:childTnLst>
                                </p:cTn>
                              </p:par>
                              <p:par>
                                <p:cTn id="118" presetID="52" presetClass="exit" presetSubtype="0" fill="hold" nodeType="withEffect">
                                  <p:stCondLst>
                                    <p:cond delay="750"/>
                                  </p:stCondLst>
                                  <p:childTnLst>
                                    <p:animScale>
                                      <p:cBhvr>
                                        <p:cTn id="119" dur="1000" accel="50000">
                                          <p:stCondLst>
                                            <p:cond delay="0"/>
                                          </p:stCondLst>
                                        </p:cTn>
                                        <p:tgtEl>
                                          <p:spTgt spid="3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0" dur="1000" accel="50000">
                                          <p:stCondLst>
                                            <p:cond delay="0"/>
                                          </p:stCondLst>
                                        </p:cTn>
                                        <p:tgtEl>
                                          <p:spTgt spid="35"/>
                                        </p:tgtEl>
                                        <p:attrNameLst>
                                          <p:attrName>ppt_x</p:attrName>
                                          <p:attrName>ppt_y</p:attrName>
                                        </p:attrNameLst>
                                      </p:cBhvr>
                                    </p:animMotion>
                                    <p:animEffect transition="out" filter="fade">
                                      <p:cBhvr>
                                        <p:cTn id="121" dur="1000"/>
                                        <p:tgtEl>
                                          <p:spTgt spid="35"/>
                                        </p:tgtEl>
                                      </p:cBhvr>
                                    </p:animEffect>
                                    <p:set>
                                      <p:cBhvr>
                                        <p:cTn id="122" dur="1" fill="hold">
                                          <p:stCondLst>
                                            <p:cond delay="999"/>
                                          </p:stCondLst>
                                        </p:cTn>
                                        <p:tgtEl>
                                          <p:spTgt spid="35"/>
                                        </p:tgtEl>
                                        <p:attrNameLst>
                                          <p:attrName>style.visibility</p:attrName>
                                        </p:attrNameLst>
                                      </p:cBhvr>
                                      <p:to>
                                        <p:strVal val="hidden"/>
                                      </p:to>
                                    </p:set>
                                  </p:childTnLst>
                                </p:cTn>
                              </p:par>
                            </p:childTnLst>
                          </p:cTn>
                        </p:par>
                        <p:par>
                          <p:cTn id="123" fill="hold">
                            <p:stCondLst>
                              <p:cond delay="10500"/>
                            </p:stCondLst>
                            <p:childTnLst>
                              <p:par>
                                <p:cTn id="124" presetID="2" presetClass="exit" presetSubtype="4" fill="hold" grpId="2" nodeType="afterEffect">
                                  <p:stCondLst>
                                    <p:cond delay="0"/>
                                  </p:stCondLst>
                                  <p:childTnLst>
                                    <p:anim calcmode="lin" valueType="num">
                                      <p:cBhvr additive="base">
                                        <p:cTn id="125" dur="500"/>
                                        <p:tgtEl>
                                          <p:spTgt spid="46"/>
                                        </p:tgtEl>
                                        <p:attrNameLst>
                                          <p:attrName>ppt_x</p:attrName>
                                        </p:attrNameLst>
                                      </p:cBhvr>
                                      <p:tavLst>
                                        <p:tav tm="0">
                                          <p:val>
                                            <p:strVal val="ppt_x"/>
                                          </p:val>
                                        </p:tav>
                                        <p:tav tm="100000">
                                          <p:val>
                                            <p:strVal val="ppt_x"/>
                                          </p:val>
                                        </p:tav>
                                      </p:tavLst>
                                    </p:anim>
                                    <p:anim calcmode="lin" valueType="num">
                                      <p:cBhvr additive="base">
                                        <p:cTn id="126" dur="500"/>
                                        <p:tgtEl>
                                          <p:spTgt spid="46"/>
                                        </p:tgtEl>
                                        <p:attrNameLst>
                                          <p:attrName>ppt_y</p:attrName>
                                        </p:attrNameLst>
                                      </p:cBhvr>
                                      <p:tavLst>
                                        <p:tav tm="0">
                                          <p:val>
                                            <p:strVal val="ppt_y"/>
                                          </p:val>
                                        </p:tav>
                                        <p:tav tm="100000">
                                          <p:val>
                                            <p:strVal val="1+ppt_h/2"/>
                                          </p:val>
                                        </p:tav>
                                      </p:tavLst>
                                    </p:anim>
                                    <p:set>
                                      <p:cBhvr>
                                        <p:cTn id="127" dur="1" fill="hold">
                                          <p:stCondLst>
                                            <p:cond delay="499"/>
                                          </p:stCondLst>
                                        </p:cTn>
                                        <p:tgtEl>
                                          <p:spTgt spid="46"/>
                                        </p:tgtEl>
                                        <p:attrNameLst>
                                          <p:attrName>style.visibility</p:attrName>
                                        </p:attrNameLst>
                                      </p:cBhvr>
                                      <p:to>
                                        <p:strVal val="hidden"/>
                                      </p:to>
                                    </p:set>
                                  </p:childTnLst>
                                </p:cTn>
                              </p:par>
                              <p:par>
                                <p:cTn id="128" presetID="2" presetClass="exit" presetSubtype="4" fill="hold" grpId="1" nodeType="withEffect">
                                  <p:stCondLst>
                                    <p:cond delay="0"/>
                                  </p:stCondLst>
                                  <p:childTnLst>
                                    <p:anim calcmode="lin" valueType="num">
                                      <p:cBhvr additive="base">
                                        <p:cTn id="129" dur="500"/>
                                        <p:tgtEl>
                                          <p:spTgt spid="48"/>
                                        </p:tgtEl>
                                        <p:attrNameLst>
                                          <p:attrName>ppt_x</p:attrName>
                                        </p:attrNameLst>
                                      </p:cBhvr>
                                      <p:tavLst>
                                        <p:tav tm="0">
                                          <p:val>
                                            <p:strVal val="ppt_x"/>
                                          </p:val>
                                        </p:tav>
                                        <p:tav tm="100000">
                                          <p:val>
                                            <p:strVal val="ppt_x"/>
                                          </p:val>
                                        </p:tav>
                                      </p:tavLst>
                                    </p:anim>
                                    <p:anim calcmode="lin" valueType="num">
                                      <p:cBhvr additive="base">
                                        <p:cTn id="130" dur="500"/>
                                        <p:tgtEl>
                                          <p:spTgt spid="48"/>
                                        </p:tgtEl>
                                        <p:attrNameLst>
                                          <p:attrName>ppt_y</p:attrName>
                                        </p:attrNameLst>
                                      </p:cBhvr>
                                      <p:tavLst>
                                        <p:tav tm="0">
                                          <p:val>
                                            <p:strVal val="ppt_y"/>
                                          </p:val>
                                        </p:tav>
                                        <p:tav tm="100000">
                                          <p:val>
                                            <p:strVal val="1+ppt_h/2"/>
                                          </p:val>
                                        </p:tav>
                                      </p:tavLst>
                                    </p:anim>
                                    <p:set>
                                      <p:cBhvr>
                                        <p:cTn id="131" dur="1" fill="hold">
                                          <p:stCondLst>
                                            <p:cond delay="499"/>
                                          </p:stCondLst>
                                        </p:cTn>
                                        <p:tgtEl>
                                          <p:spTgt spid="48"/>
                                        </p:tgtEl>
                                        <p:attrNameLst>
                                          <p:attrName>style.visibility</p:attrName>
                                        </p:attrNameLst>
                                      </p:cBhvr>
                                      <p:to>
                                        <p:strVal val="hidden"/>
                                      </p:to>
                                    </p:set>
                                  </p:childTnLst>
                                </p:cTn>
                              </p:par>
                              <p:par>
                                <p:cTn id="132" presetID="2" presetClass="exit" presetSubtype="4" fill="hold" grpId="2" nodeType="withEffect">
                                  <p:stCondLst>
                                    <p:cond delay="0"/>
                                  </p:stCondLst>
                                  <p:childTnLst>
                                    <p:anim calcmode="lin" valueType="num">
                                      <p:cBhvr additive="base">
                                        <p:cTn id="133" dur="500"/>
                                        <p:tgtEl>
                                          <p:spTgt spid="49"/>
                                        </p:tgtEl>
                                        <p:attrNameLst>
                                          <p:attrName>ppt_x</p:attrName>
                                        </p:attrNameLst>
                                      </p:cBhvr>
                                      <p:tavLst>
                                        <p:tav tm="0">
                                          <p:val>
                                            <p:strVal val="ppt_x"/>
                                          </p:val>
                                        </p:tav>
                                        <p:tav tm="100000">
                                          <p:val>
                                            <p:strVal val="ppt_x"/>
                                          </p:val>
                                        </p:tav>
                                      </p:tavLst>
                                    </p:anim>
                                    <p:anim calcmode="lin" valueType="num">
                                      <p:cBhvr additive="base">
                                        <p:cTn id="134" dur="500"/>
                                        <p:tgtEl>
                                          <p:spTgt spid="49"/>
                                        </p:tgtEl>
                                        <p:attrNameLst>
                                          <p:attrName>ppt_y</p:attrName>
                                        </p:attrNameLst>
                                      </p:cBhvr>
                                      <p:tavLst>
                                        <p:tav tm="0">
                                          <p:val>
                                            <p:strVal val="ppt_y"/>
                                          </p:val>
                                        </p:tav>
                                        <p:tav tm="100000">
                                          <p:val>
                                            <p:strVal val="1+ppt_h/2"/>
                                          </p:val>
                                        </p:tav>
                                      </p:tavLst>
                                    </p:anim>
                                    <p:set>
                                      <p:cBhvr>
                                        <p:cTn id="135" dur="1" fill="hold">
                                          <p:stCondLst>
                                            <p:cond delay="499"/>
                                          </p:stCondLst>
                                        </p:cTn>
                                        <p:tgtEl>
                                          <p:spTgt spid="49"/>
                                        </p:tgtEl>
                                        <p:attrNameLst>
                                          <p:attrName>style.visibility</p:attrName>
                                        </p:attrNameLst>
                                      </p:cBhvr>
                                      <p:to>
                                        <p:strVal val="hidden"/>
                                      </p:to>
                                    </p:set>
                                  </p:childTnLst>
                                </p:cTn>
                              </p:par>
                              <p:par>
                                <p:cTn id="136" presetID="2" presetClass="exit" presetSubtype="4" fill="hold" grpId="1" nodeType="withEffect">
                                  <p:stCondLst>
                                    <p:cond delay="0"/>
                                  </p:stCondLst>
                                  <p:childTnLst>
                                    <p:anim calcmode="lin" valueType="num">
                                      <p:cBhvr additive="base">
                                        <p:cTn id="137" dur="500"/>
                                        <p:tgtEl>
                                          <p:spTgt spid="50"/>
                                        </p:tgtEl>
                                        <p:attrNameLst>
                                          <p:attrName>ppt_x</p:attrName>
                                        </p:attrNameLst>
                                      </p:cBhvr>
                                      <p:tavLst>
                                        <p:tav tm="0">
                                          <p:val>
                                            <p:strVal val="ppt_x"/>
                                          </p:val>
                                        </p:tav>
                                        <p:tav tm="100000">
                                          <p:val>
                                            <p:strVal val="ppt_x"/>
                                          </p:val>
                                        </p:tav>
                                      </p:tavLst>
                                    </p:anim>
                                    <p:anim calcmode="lin" valueType="num">
                                      <p:cBhvr additive="base">
                                        <p:cTn id="138" dur="500"/>
                                        <p:tgtEl>
                                          <p:spTgt spid="50"/>
                                        </p:tgtEl>
                                        <p:attrNameLst>
                                          <p:attrName>ppt_y</p:attrName>
                                        </p:attrNameLst>
                                      </p:cBhvr>
                                      <p:tavLst>
                                        <p:tav tm="0">
                                          <p:val>
                                            <p:strVal val="ppt_y"/>
                                          </p:val>
                                        </p:tav>
                                        <p:tav tm="100000">
                                          <p:val>
                                            <p:strVal val="1+ppt_h/2"/>
                                          </p:val>
                                        </p:tav>
                                      </p:tavLst>
                                    </p:anim>
                                    <p:set>
                                      <p:cBhvr>
                                        <p:cTn id="139" dur="1" fill="hold">
                                          <p:stCondLst>
                                            <p:cond delay="499"/>
                                          </p:stCondLst>
                                        </p:cTn>
                                        <p:tgtEl>
                                          <p:spTgt spid="50"/>
                                        </p:tgtEl>
                                        <p:attrNameLst>
                                          <p:attrName>style.visibility</p:attrName>
                                        </p:attrNameLst>
                                      </p:cBhvr>
                                      <p:to>
                                        <p:strVal val="hidden"/>
                                      </p:to>
                                    </p:set>
                                  </p:childTnLst>
                                </p:cTn>
                              </p:par>
                              <p:par>
                                <p:cTn id="140" presetID="2" presetClass="exit" presetSubtype="1" fill="hold" grpId="2" nodeType="withEffect">
                                  <p:stCondLst>
                                    <p:cond delay="0"/>
                                  </p:stCondLst>
                                  <p:childTnLst>
                                    <p:anim calcmode="lin" valueType="num">
                                      <p:cBhvr additive="base">
                                        <p:cTn id="141" dur="500"/>
                                        <p:tgtEl>
                                          <p:spTgt spid="45"/>
                                        </p:tgtEl>
                                        <p:attrNameLst>
                                          <p:attrName>ppt_x</p:attrName>
                                        </p:attrNameLst>
                                      </p:cBhvr>
                                      <p:tavLst>
                                        <p:tav tm="0">
                                          <p:val>
                                            <p:strVal val="ppt_x"/>
                                          </p:val>
                                        </p:tav>
                                        <p:tav tm="100000">
                                          <p:val>
                                            <p:strVal val="ppt_x"/>
                                          </p:val>
                                        </p:tav>
                                      </p:tavLst>
                                    </p:anim>
                                    <p:anim calcmode="lin" valueType="num">
                                      <p:cBhvr additive="base">
                                        <p:cTn id="142" dur="500"/>
                                        <p:tgtEl>
                                          <p:spTgt spid="45"/>
                                        </p:tgtEl>
                                        <p:attrNameLst>
                                          <p:attrName>ppt_y</p:attrName>
                                        </p:attrNameLst>
                                      </p:cBhvr>
                                      <p:tavLst>
                                        <p:tav tm="0">
                                          <p:val>
                                            <p:strVal val="ppt_y"/>
                                          </p:val>
                                        </p:tav>
                                        <p:tav tm="100000">
                                          <p:val>
                                            <p:strVal val="0-ppt_h/2"/>
                                          </p:val>
                                        </p:tav>
                                      </p:tavLst>
                                    </p:anim>
                                    <p:set>
                                      <p:cBhvr>
                                        <p:cTn id="143" dur="1" fill="hold">
                                          <p:stCondLst>
                                            <p:cond delay="499"/>
                                          </p:stCondLst>
                                        </p:cTn>
                                        <p:tgtEl>
                                          <p:spTgt spid="45"/>
                                        </p:tgtEl>
                                        <p:attrNameLst>
                                          <p:attrName>style.visibility</p:attrName>
                                        </p:attrNameLst>
                                      </p:cBhvr>
                                      <p:to>
                                        <p:strVal val="hidden"/>
                                      </p:to>
                                    </p:set>
                                  </p:childTnLst>
                                </p:cTn>
                              </p:par>
                              <p:par>
                                <p:cTn id="144" presetID="2" presetClass="exit" presetSubtype="1" fill="hold" grpId="1" nodeType="withEffect">
                                  <p:stCondLst>
                                    <p:cond delay="0"/>
                                  </p:stCondLst>
                                  <p:childTnLst>
                                    <p:anim calcmode="lin" valueType="num">
                                      <p:cBhvr additive="base">
                                        <p:cTn id="145" dur="500"/>
                                        <p:tgtEl>
                                          <p:spTgt spid="47"/>
                                        </p:tgtEl>
                                        <p:attrNameLst>
                                          <p:attrName>ppt_x</p:attrName>
                                        </p:attrNameLst>
                                      </p:cBhvr>
                                      <p:tavLst>
                                        <p:tav tm="0">
                                          <p:val>
                                            <p:strVal val="ppt_x"/>
                                          </p:val>
                                        </p:tav>
                                        <p:tav tm="100000">
                                          <p:val>
                                            <p:strVal val="ppt_x"/>
                                          </p:val>
                                        </p:tav>
                                      </p:tavLst>
                                    </p:anim>
                                    <p:anim calcmode="lin" valueType="num">
                                      <p:cBhvr additive="base">
                                        <p:cTn id="146" dur="500"/>
                                        <p:tgtEl>
                                          <p:spTgt spid="47"/>
                                        </p:tgtEl>
                                        <p:attrNameLst>
                                          <p:attrName>ppt_y</p:attrName>
                                        </p:attrNameLst>
                                      </p:cBhvr>
                                      <p:tavLst>
                                        <p:tav tm="0">
                                          <p:val>
                                            <p:strVal val="ppt_y"/>
                                          </p:val>
                                        </p:tav>
                                        <p:tav tm="100000">
                                          <p:val>
                                            <p:strVal val="0-ppt_h/2"/>
                                          </p:val>
                                        </p:tav>
                                      </p:tavLst>
                                    </p:anim>
                                    <p:set>
                                      <p:cBhvr>
                                        <p:cTn id="147" dur="1" fill="hold">
                                          <p:stCondLst>
                                            <p:cond delay="499"/>
                                          </p:stCondLst>
                                        </p:cTn>
                                        <p:tgtEl>
                                          <p:spTgt spid="47"/>
                                        </p:tgtEl>
                                        <p:attrNameLst>
                                          <p:attrName>style.visibility</p:attrName>
                                        </p:attrNameLst>
                                      </p:cBhvr>
                                      <p:to>
                                        <p:strVal val="hidden"/>
                                      </p:to>
                                    </p:set>
                                  </p:childTnLst>
                                </p:cTn>
                              </p:par>
                              <p:par>
                                <p:cTn id="148" presetID="2" presetClass="exit" presetSubtype="1" fill="hold" grpId="2" nodeType="withEffect">
                                  <p:stCondLst>
                                    <p:cond delay="0"/>
                                  </p:stCondLst>
                                  <p:childTnLst>
                                    <p:anim calcmode="lin" valueType="num">
                                      <p:cBhvr additive="base">
                                        <p:cTn id="149" dur="500"/>
                                        <p:tgtEl>
                                          <p:spTgt spid="51"/>
                                        </p:tgtEl>
                                        <p:attrNameLst>
                                          <p:attrName>ppt_x</p:attrName>
                                        </p:attrNameLst>
                                      </p:cBhvr>
                                      <p:tavLst>
                                        <p:tav tm="0">
                                          <p:val>
                                            <p:strVal val="ppt_x"/>
                                          </p:val>
                                        </p:tav>
                                        <p:tav tm="100000">
                                          <p:val>
                                            <p:strVal val="ppt_x"/>
                                          </p:val>
                                        </p:tav>
                                      </p:tavLst>
                                    </p:anim>
                                    <p:anim calcmode="lin" valueType="num">
                                      <p:cBhvr additive="base">
                                        <p:cTn id="150" dur="500"/>
                                        <p:tgtEl>
                                          <p:spTgt spid="51"/>
                                        </p:tgtEl>
                                        <p:attrNameLst>
                                          <p:attrName>ppt_y</p:attrName>
                                        </p:attrNameLst>
                                      </p:cBhvr>
                                      <p:tavLst>
                                        <p:tav tm="0">
                                          <p:val>
                                            <p:strVal val="ppt_y"/>
                                          </p:val>
                                        </p:tav>
                                        <p:tav tm="100000">
                                          <p:val>
                                            <p:strVal val="0-ppt_h/2"/>
                                          </p:val>
                                        </p:tav>
                                      </p:tavLst>
                                    </p:anim>
                                    <p:set>
                                      <p:cBhvr>
                                        <p:cTn id="151" dur="1" fill="hold">
                                          <p:stCondLst>
                                            <p:cond delay="499"/>
                                          </p:stCondLst>
                                        </p:cTn>
                                        <p:tgtEl>
                                          <p:spTgt spid="51"/>
                                        </p:tgtEl>
                                        <p:attrNameLst>
                                          <p:attrName>style.visibility</p:attrName>
                                        </p:attrNameLst>
                                      </p:cBhvr>
                                      <p:to>
                                        <p:strVal val="hidden"/>
                                      </p:to>
                                    </p:set>
                                  </p:childTnLst>
                                </p:cTn>
                              </p:par>
                              <p:par>
                                <p:cTn id="152" presetID="2" presetClass="exit" presetSubtype="1" fill="hold" grpId="1" nodeType="withEffect">
                                  <p:stCondLst>
                                    <p:cond delay="0"/>
                                  </p:stCondLst>
                                  <p:childTnLst>
                                    <p:anim calcmode="lin" valueType="num">
                                      <p:cBhvr additive="base">
                                        <p:cTn id="153" dur="500"/>
                                        <p:tgtEl>
                                          <p:spTgt spid="52"/>
                                        </p:tgtEl>
                                        <p:attrNameLst>
                                          <p:attrName>ppt_x</p:attrName>
                                        </p:attrNameLst>
                                      </p:cBhvr>
                                      <p:tavLst>
                                        <p:tav tm="0">
                                          <p:val>
                                            <p:strVal val="ppt_x"/>
                                          </p:val>
                                        </p:tav>
                                        <p:tav tm="100000">
                                          <p:val>
                                            <p:strVal val="ppt_x"/>
                                          </p:val>
                                        </p:tav>
                                      </p:tavLst>
                                    </p:anim>
                                    <p:anim calcmode="lin" valueType="num">
                                      <p:cBhvr additive="base">
                                        <p:cTn id="154" dur="500"/>
                                        <p:tgtEl>
                                          <p:spTgt spid="52"/>
                                        </p:tgtEl>
                                        <p:attrNameLst>
                                          <p:attrName>ppt_y</p:attrName>
                                        </p:attrNameLst>
                                      </p:cBhvr>
                                      <p:tavLst>
                                        <p:tav tm="0">
                                          <p:val>
                                            <p:strVal val="ppt_y"/>
                                          </p:val>
                                        </p:tav>
                                        <p:tav tm="100000">
                                          <p:val>
                                            <p:strVal val="0-ppt_h/2"/>
                                          </p:val>
                                        </p:tav>
                                      </p:tavLst>
                                    </p:anim>
                                    <p:set>
                                      <p:cBhvr>
                                        <p:cTn id="155"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45" grpId="0" animBg="1"/>
      <p:bldP spid="45" grpId="1" animBg="1"/>
      <p:bldP spid="45" grpId="2" animBg="1"/>
      <p:bldP spid="46" grpId="0" animBg="1"/>
      <p:bldP spid="46" grpId="1" animBg="1"/>
      <p:bldP spid="46" grpId="2" animBg="1"/>
      <p:bldP spid="47" grpId="0"/>
      <p:bldP spid="47" grpId="1"/>
      <p:bldP spid="48" grpId="0"/>
      <p:bldP spid="48" grpId="1"/>
      <p:bldP spid="49" grpId="0" animBg="1"/>
      <p:bldP spid="49" grpId="1" animBg="1"/>
      <p:bldP spid="49" grpId="2" animBg="1"/>
      <p:bldP spid="50" grpId="0"/>
      <p:bldP spid="50" grpId="1"/>
      <p:bldP spid="51" grpId="0" animBg="1"/>
      <p:bldP spid="51" grpId="1" animBg="1"/>
      <p:bldP spid="51" grpId="2" animBg="1"/>
      <p:bldP spid="52" grpId="0"/>
      <p:bldP spid="5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10"/>
          <p:cNvGrpSpPr>
            <a:grpSpLocks/>
          </p:cNvGrpSpPr>
          <p:nvPr/>
        </p:nvGrpSpPr>
        <p:grpSpPr bwMode="auto">
          <a:xfrm>
            <a:off x="1379538" y="2301875"/>
            <a:ext cx="3087687" cy="1235075"/>
            <a:chOff x="1069" y="2101"/>
            <a:chExt cx="1830" cy="824"/>
          </a:xfrm>
        </p:grpSpPr>
        <p:sp>
          <p:nvSpPr>
            <p:cNvPr id="30" name="Freeform 11"/>
            <p:cNvSpPr>
              <a:spLocks/>
            </p:cNvSpPr>
            <p:nvPr/>
          </p:nvSpPr>
          <p:spPr bwMode="auto">
            <a:xfrm>
              <a:off x="1069" y="2101"/>
              <a:ext cx="1830" cy="458"/>
            </a:xfrm>
            <a:custGeom>
              <a:avLst/>
              <a:gdLst>
                <a:gd name="T0" fmla="*/ 1829 w 1830"/>
                <a:gd name="T1" fmla="*/ 434 h 458"/>
                <a:gd name="T2" fmla="*/ 1811 w 1830"/>
                <a:gd name="T3" fmla="*/ 365 h 458"/>
                <a:gd name="T4" fmla="*/ 1775 w 1830"/>
                <a:gd name="T5" fmla="*/ 300 h 458"/>
                <a:gd name="T6" fmla="*/ 1720 w 1830"/>
                <a:gd name="T7" fmla="*/ 239 h 458"/>
                <a:gd name="T8" fmla="*/ 1649 w 1830"/>
                <a:gd name="T9" fmla="*/ 185 h 458"/>
                <a:gd name="T10" fmla="*/ 1562 w 1830"/>
                <a:gd name="T11" fmla="*/ 134 h 458"/>
                <a:gd name="T12" fmla="*/ 1463 w 1830"/>
                <a:gd name="T13" fmla="*/ 92 h 458"/>
                <a:gd name="T14" fmla="*/ 1351 w 1830"/>
                <a:gd name="T15" fmla="*/ 55 h 458"/>
                <a:gd name="T16" fmla="*/ 1230 w 1830"/>
                <a:gd name="T17" fmla="*/ 28 h 458"/>
                <a:gd name="T18" fmla="*/ 1099 w 1830"/>
                <a:gd name="T19" fmla="*/ 9 h 458"/>
                <a:gd name="T20" fmla="*/ 962 w 1830"/>
                <a:gd name="T21" fmla="*/ 0 h 458"/>
                <a:gd name="T22" fmla="*/ 868 w 1830"/>
                <a:gd name="T23" fmla="*/ 0 h 458"/>
                <a:gd name="T24" fmla="*/ 731 w 1830"/>
                <a:gd name="T25" fmla="*/ 9 h 458"/>
                <a:gd name="T26" fmla="*/ 600 w 1830"/>
                <a:gd name="T27" fmla="*/ 28 h 458"/>
                <a:gd name="T28" fmla="*/ 479 w 1830"/>
                <a:gd name="T29" fmla="*/ 55 h 458"/>
                <a:gd name="T30" fmla="*/ 367 w 1830"/>
                <a:gd name="T31" fmla="*/ 92 h 458"/>
                <a:gd name="T32" fmla="*/ 268 w 1830"/>
                <a:gd name="T33" fmla="*/ 134 h 458"/>
                <a:gd name="T34" fmla="*/ 181 w 1830"/>
                <a:gd name="T35" fmla="*/ 185 h 458"/>
                <a:gd name="T36" fmla="*/ 110 w 1830"/>
                <a:gd name="T37" fmla="*/ 239 h 458"/>
                <a:gd name="T38" fmla="*/ 55 w 1830"/>
                <a:gd name="T39" fmla="*/ 300 h 458"/>
                <a:gd name="T40" fmla="*/ 19 w 1830"/>
                <a:gd name="T41" fmla="*/ 365 h 458"/>
                <a:gd name="T42" fmla="*/ 1 w 1830"/>
                <a:gd name="T43" fmla="*/ 434 h 458"/>
                <a:gd name="T44" fmla="*/ 91 w 1830"/>
                <a:gd name="T45" fmla="*/ 458 h 458"/>
                <a:gd name="T46" fmla="*/ 100 w 1830"/>
                <a:gd name="T47" fmla="*/ 396 h 458"/>
                <a:gd name="T48" fmla="*/ 128 w 1830"/>
                <a:gd name="T49" fmla="*/ 336 h 458"/>
                <a:gd name="T50" fmla="*/ 172 w 1830"/>
                <a:gd name="T51" fmla="*/ 280 h 458"/>
                <a:gd name="T52" fmla="*/ 232 w 1830"/>
                <a:gd name="T53" fmla="*/ 228 h 458"/>
                <a:gd name="T54" fmla="*/ 305 w 1830"/>
                <a:gd name="T55" fmla="*/ 181 h 458"/>
                <a:gd name="T56" fmla="*/ 391 w 1830"/>
                <a:gd name="T57" fmla="*/ 140 h 458"/>
                <a:gd name="T58" fmla="*/ 488 w 1830"/>
                <a:gd name="T59" fmla="*/ 106 h 458"/>
                <a:gd name="T60" fmla="*/ 595 w 1830"/>
                <a:gd name="T61" fmla="*/ 78 h 458"/>
                <a:gd name="T62" fmla="*/ 709 w 1830"/>
                <a:gd name="T63" fmla="*/ 59 h 458"/>
                <a:gd name="T64" fmla="*/ 831 w 1830"/>
                <a:gd name="T65" fmla="*/ 49 h 458"/>
                <a:gd name="T66" fmla="*/ 915 w 1830"/>
                <a:gd name="T67" fmla="*/ 46 h 458"/>
                <a:gd name="T68" fmla="*/ 1041 w 1830"/>
                <a:gd name="T69" fmla="*/ 51 h 458"/>
                <a:gd name="T70" fmla="*/ 1160 w 1830"/>
                <a:gd name="T71" fmla="*/ 65 h 458"/>
                <a:gd name="T72" fmla="*/ 1272 w 1830"/>
                <a:gd name="T73" fmla="*/ 87 h 458"/>
                <a:gd name="T74" fmla="*/ 1375 w 1830"/>
                <a:gd name="T75" fmla="*/ 116 h 458"/>
                <a:gd name="T76" fmla="*/ 1469 w 1830"/>
                <a:gd name="T77" fmla="*/ 153 h 458"/>
                <a:gd name="T78" fmla="*/ 1551 w 1830"/>
                <a:gd name="T79" fmla="*/ 196 h 458"/>
                <a:gd name="T80" fmla="*/ 1619 w 1830"/>
                <a:gd name="T81" fmla="*/ 244 h 458"/>
                <a:gd name="T82" fmla="*/ 1674 w 1830"/>
                <a:gd name="T83" fmla="*/ 298 h 458"/>
                <a:gd name="T84" fmla="*/ 1713 w 1830"/>
                <a:gd name="T85" fmla="*/ 355 h 458"/>
                <a:gd name="T86" fmla="*/ 1735 w 1830"/>
                <a:gd name="T87" fmla="*/ 416 h 458"/>
                <a:gd name="T88" fmla="*/ 1830 w 1830"/>
                <a:gd name="T89" fmla="*/ 458 h 4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30"/>
                <a:gd name="T136" fmla="*/ 0 h 458"/>
                <a:gd name="T137" fmla="*/ 1830 w 1830"/>
                <a:gd name="T138" fmla="*/ 458 h 4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30" h="458">
                  <a:moveTo>
                    <a:pt x="1830" y="458"/>
                  </a:moveTo>
                  <a:lnTo>
                    <a:pt x="1830" y="458"/>
                  </a:lnTo>
                  <a:lnTo>
                    <a:pt x="1829" y="434"/>
                  </a:lnTo>
                  <a:lnTo>
                    <a:pt x="1825" y="411"/>
                  </a:lnTo>
                  <a:lnTo>
                    <a:pt x="1820" y="388"/>
                  </a:lnTo>
                  <a:lnTo>
                    <a:pt x="1811" y="365"/>
                  </a:lnTo>
                  <a:lnTo>
                    <a:pt x="1801" y="343"/>
                  </a:lnTo>
                  <a:lnTo>
                    <a:pt x="1790" y="322"/>
                  </a:lnTo>
                  <a:lnTo>
                    <a:pt x="1775" y="300"/>
                  </a:lnTo>
                  <a:lnTo>
                    <a:pt x="1758" y="280"/>
                  </a:lnTo>
                  <a:lnTo>
                    <a:pt x="1740" y="260"/>
                  </a:lnTo>
                  <a:lnTo>
                    <a:pt x="1720" y="239"/>
                  </a:lnTo>
                  <a:lnTo>
                    <a:pt x="1698" y="220"/>
                  </a:lnTo>
                  <a:lnTo>
                    <a:pt x="1674" y="202"/>
                  </a:lnTo>
                  <a:lnTo>
                    <a:pt x="1649" y="185"/>
                  </a:lnTo>
                  <a:lnTo>
                    <a:pt x="1622" y="167"/>
                  </a:lnTo>
                  <a:lnTo>
                    <a:pt x="1593" y="150"/>
                  </a:lnTo>
                  <a:lnTo>
                    <a:pt x="1562" y="134"/>
                  </a:lnTo>
                  <a:lnTo>
                    <a:pt x="1530" y="120"/>
                  </a:lnTo>
                  <a:lnTo>
                    <a:pt x="1497" y="104"/>
                  </a:lnTo>
                  <a:lnTo>
                    <a:pt x="1463" y="92"/>
                  </a:lnTo>
                  <a:lnTo>
                    <a:pt x="1427" y="78"/>
                  </a:lnTo>
                  <a:lnTo>
                    <a:pt x="1389" y="66"/>
                  </a:lnTo>
                  <a:lnTo>
                    <a:pt x="1351" y="55"/>
                  </a:lnTo>
                  <a:lnTo>
                    <a:pt x="1312" y="46"/>
                  </a:lnTo>
                  <a:lnTo>
                    <a:pt x="1271" y="36"/>
                  </a:lnTo>
                  <a:lnTo>
                    <a:pt x="1230" y="28"/>
                  </a:lnTo>
                  <a:lnTo>
                    <a:pt x="1187" y="21"/>
                  </a:lnTo>
                  <a:lnTo>
                    <a:pt x="1144" y="14"/>
                  </a:lnTo>
                  <a:lnTo>
                    <a:pt x="1099" y="9"/>
                  </a:lnTo>
                  <a:lnTo>
                    <a:pt x="1055" y="5"/>
                  </a:lnTo>
                  <a:lnTo>
                    <a:pt x="1009" y="3"/>
                  </a:lnTo>
                  <a:lnTo>
                    <a:pt x="962" y="0"/>
                  </a:lnTo>
                  <a:lnTo>
                    <a:pt x="915" y="0"/>
                  </a:lnTo>
                  <a:lnTo>
                    <a:pt x="868" y="0"/>
                  </a:lnTo>
                  <a:lnTo>
                    <a:pt x="821" y="3"/>
                  </a:lnTo>
                  <a:lnTo>
                    <a:pt x="775" y="5"/>
                  </a:lnTo>
                  <a:lnTo>
                    <a:pt x="731" y="9"/>
                  </a:lnTo>
                  <a:lnTo>
                    <a:pt x="686" y="14"/>
                  </a:lnTo>
                  <a:lnTo>
                    <a:pt x="643" y="21"/>
                  </a:lnTo>
                  <a:lnTo>
                    <a:pt x="600" y="28"/>
                  </a:lnTo>
                  <a:lnTo>
                    <a:pt x="559" y="36"/>
                  </a:lnTo>
                  <a:lnTo>
                    <a:pt x="518" y="46"/>
                  </a:lnTo>
                  <a:lnTo>
                    <a:pt x="479" y="55"/>
                  </a:lnTo>
                  <a:lnTo>
                    <a:pt x="441" y="66"/>
                  </a:lnTo>
                  <a:lnTo>
                    <a:pt x="403" y="78"/>
                  </a:lnTo>
                  <a:lnTo>
                    <a:pt x="367" y="92"/>
                  </a:lnTo>
                  <a:lnTo>
                    <a:pt x="333" y="104"/>
                  </a:lnTo>
                  <a:lnTo>
                    <a:pt x="300" y="120"/>
                  </a:lnTo>
                  <a:lnTo>
                    <a:pt x="268" y="134"/>
                  </a:lnTo>
                  <a:lnTo>
                    <a:pt x="237" y="150"/>
                  </a:lnTo>
                  <a:lnTo>
                    <a:pt x="208" y="167"/>
                  </a:lnTo>
                  <a:lnTo>
                    <a:pt x="181" y="185"/>
                  </a:lnTo>
                  <a:lnTo>
                    <a:pt x="156" y="202"/>
                  </a:lnTo>
                  <a:lnTo>
                    <a:pt x="132" y="220"/>
                  </a:lnTo>
                  <a:lnTo>
                    <a:pt x="110" y="239"/>
                  </a:lnTo>
                  <a:lnTo>
                    <a:pt x="90" y="260"/>
                  </a:lnTo>
                  <a:lnTo>
                    <a:pt x="72" y="280"/>
                  </a:lnTo>
                  <a:lnTo>
                    <a:pt x="55" y="300"/>
                  </a:lnTo>
                  <a:lnTo>
                    <a:pt x="40" y="322"/>
                  </a:lnTo>
                  <a:lnTo>
                    <a:pt x="29" y="343"/>
                  </a:lnTo>
                  <a:lnTo>
                    <a:pt x="19" y="365"/>
                  </a:lnTo>
                  <a:lnTo>
                    <a:pt x="10" y="388"/>
                  </a:lnTo>
                  <a:lnTo>
                    <a:pt x="5" y="411"/>
                  </a:lnTo>
                  <a:lnTo>
                    <a:pt x="1" y="434"/>
                  </a:lnTo>
                  <a:lnTo>
                    <a:pt x="0" y="458"/>
                  </a:lnTo>
                  <a:lnTo>
                    <a:pt x="91" y="458"/>
                  </a:lnTo>
                  <a:lnTo>
                    <a:pt x="92" y="436"/>
                  </a:lnTo>
                  <a:lnTo>
                    <a:pt x="95" y="416"/>
                  </a:lnTo>
                  <a:lnTo>
                    <a:pt x="100" y="396"/>
                  </a:lnTo>
                  <a:lnTo>
                    <a:pt x="108" y="375"/>
                  </a:lnTo>
                  <a:lnTo>
                    <a:pt x="117" y="355"/>
                  </a:lnTo>
                  <a:lnTo>
                    <a:pt x="128" y="336"/>
                  </a:lnTo>
                  <a:lnTo>
                    <a:pt x="141" y="317"/>
                  </a:lnTo>
                  <a:lnTo>
                    <a:pt x="156" y="298"/>
                  </a:lnTo>
                  <a:lnTo>
                    <a:pt x="172" y="280"/>
                  </a:lnTo>
                  <a:lnTo>
                    <a:pt x="190" y="262"/>
                  </a:lnTo>
                  <a:lnTo>
                    <a:pt x="211" y="244"/>
                  </a:lnTo>
                  <a:lnTo>
                    <a:pt x="232" y="228"/>
                  </a:lnTo>
                  <a:lnTo>
                    <a:pt x="255" y="211"/>
                  </a:lnTo>
                  <a:lnTo>
                    <a:pt x="279" y="196"/>
                  </a:lnTo>
                  <a:lnTo>
                    <a:pt x="305" y="181"/>
                  </a:lnTo>
                  <a:lnTo>
                    <a:pt x="333" y="167"/>
                  </a:lnTo>
                  <a:lnTo>
                    <a:pt x="361" y="153"/>
                  </a:lnTo>
                  <a:lnTo>
                    <a:pt x="391" y="140"/>
                  </a:lnTo>
                  <a:lnTo>
                    <a:pt x="422" y="127"/>
                  </a:lnTo>
                  <a:lnTo>
                    <a:pt x="455" y="116"/>
                  </a:lnTo>
                  <a:lnTo>
                    <a:pt x="488" y="106"/>
                  </a:lnTo>
                  <a:lnTo>
                    <a:pt x="522" y="96"/>
                  </a:lnTo>
                  <a:lnTo>
                    <a:pt x="558" y="87"/>
                  </a:lnTo>
                  <a:lnTo>
                    <a:pt x="595" y="78"/>
                  </a:lnTo>
                  <a:lnTo>
                    <a:pt x="631" y="71"/>
                  </a:lnTo>
                  <a:lnTo>
                    <a:pt x="670" y="65"/>
                  </a:lnTo>
                  <a:lnTo>
                    <a:pt x="709" y="59"/>
                  </a:lnTo>
                  <a:lnTo>
                    <a:pt x="748" y="55"/>
                  </a:lnTo>
                  <a:lnTo>
                    <a:pt x="789" y="51"/>
                  </a:lnTo>
                  <a:lnTo>
                    <a:pt x="831" y="49"/>
                  </a:lnTo>
                  <a:lnTo>
                    <a:pt x="873" y="46"/>
                  </a:lnTo>
                  <a:lnTo>
                    <a:pt x="915" y="46"/>
                  </a:lnTo>
                  <a:lnTo>
                    <a:pt x="957" y="46"/>
                  </a:lnTo>
                  <a:lnTo>
                    <a:pt x="999" y="49"/>
                  </a:lnTo>
                  <a:lnTo>
                    <a:pt x="1041" y="51"/>
                  </a:lnTo>
                  <a:lnTo>
                    <a:pt x="1082" y="55"/>
                  </a:lnTo>
                  <a:lnTo>
                    <a:pt x="1121" y="59"/>
                  </a:lnTo>
                  <a:lnTo>
                    <a:pt x="1160" y="65"/>
                  </a:lnTo>
                  <a:lnTo>
                    <a:pt x="1199" y="71"/>
                  </a:lnTo>
                  <a:lnTo>
                    <a:pt x="1235" y="78"/>
                  </a:lnTo>
                  <a:lnTo>
                    <a:pt x="1272" y="87"/>
                  </a:lnTo>
                  <a:lnTo>
                    <a:pt x="1308" y="96"/>
                  </a:lnTo>
                  <a:lnTo>
                    <a:pt x="1342" y="106"/>
                  </a:lnTo>
                  <a:lnTo>
                    <a:pt x="1375" y="116"/>
                  </a:lnTo>
                  <a:lnTo>
                    <a:pt x="1408" y="127"/>
                  </a:lnTo>
                  <a:lnTo>
                    <a:pt x="1439" y="140"/>
                  </a:lnTo>
                  <a:lnTo>
                    <a:pt x="1469" y="153"/>
                  </a:lnTo>
                  <a:lnTo>
                    <a:pt x="1497" y="167"/>
                  </a:lnTo>
                  <a:lnTo>
                    <a:pt x="1525" y="181"/>
                  </a:lnTo>
                  <a:lnTo>
                    <a:pt x="1551" y="196"/>
                  </a:lnTo>
                  <a:lnTo>
                    <a:pt x="1575" y="211"/>
                  </a:lnTo>
                  <a:lnTo>
                    <a:pt x="1598" y="228"/>
                  </a:lnTo>
                  <a:lnTo>
                    <a:pt x="1619" y="244"/>
                  </a:lnTo>
                  <a:lnTo>
                    <a:pt x="1640" y="262"/>
                  </a:lnTo>
                  <a:lnTo>
                    <a:pt x="1658" y="280"/>
                  </a:lnTo>
                  <a:lnTo>
                    <a:pt x="1674" y="298"/>
                  </a:lnTo>
                  <a:lnTo>
                    <a:pt x="1689" y="317"/>
                  </a:lnTo>
                  <a:lnTo>
                    <a:pt x="1702" y="336"/>
                  </a:lnTo>
                  <a:lnTo>
                    <a:pt x="1713" y="355"/>
                  </a:lnTo>
                  <a:lnTo>
                    <a:pt x="1722" y="375"/>
                  </a:lnTo>
                  <a:lnTo>
                    <a:pt x="1730" y="396"/>
                  </a:lnTo>
                  <a:lnTo>
                    <a:pt x="1735" y="416"/>
                  </a:lnTo>
                  <a:lnTo>
                    <a:pt x="1738" y="436"/>
                  </a:lnTo>
                  <a:lnTo>
                    <a:pt x="1739" y="458"/>
                  </a:lnTo>
                  <a:lnTo>
                    <a:pt x="1830" y="458"/>
                  </a:lnTo>
                  <a:close/>
                </a:path>
              </a:pathLst>
            </a:custGeom>
            <a:solidFill>
              <a:srgbClr val="FFFFF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31" name="Freeform 12"/>
            <p:cNvSpPr>
              <a:spLocks/>
            </p:cNvSpPr>
            <p:nvPr/>
          </p:nvSpPr>
          <p:spPr bwMode="auto">
            <a:xfrm>
              <a:off x="1160" y="2147"/>
              <a:ext cx="1647" cy="778"/>
            </a:xfrm>
            <a:custGeom>
              <a:avLst/>
              <a:gdLst>
                <a:gd name="T0" fmla="*/ 1647 w 1648"/>
                <a:gd name="T1" fmla="*/ 390 h 778"/>
                <a:gd name="T2" fmla="*/ 1631 w 1648"/>
                <a:gd name="T3" fmla="*/ 329 h 778"/>
                <a:gd name="T4" fmla="*/ 1598 w 1648"/>
                <a:gd name="T5" fmla="*/ 271 h 778"/>
                <a:gd name="T6" fmla="*/ 1549 w 1648"/>
                <a:gd name="T7" fmla="*/ 216 h 778"/>
                <a:gd name="T8" fmla="*/ 1484 w 1648"/>
                <a:gd name="T9" fmla="*/ 165 h 778"/>
                <a:gd name="T10" fmla="*/ 1406 w 1648"/>
                <a:gd name="T11" fmla="*/ 121 h 778"/>
                <a:gd name="T12" fmla="*/ 1317 w 1648"/>
                <a:gd name="T13" fmla="*/ 81 h 778"/>
                <a:gd name="T14" fmla="*/ 1217 w 1648"/>
                <a:gd name="T15" fmla="*/ 50 h 778"/>
                <a:gd name="T16" fmla="*/ 1108 w 1648"/>
                <a:gd name="T17" fmla="*/ 25 h 778"/>
                <a:gd name="T18" fmla="*/ 991 w 1648"/>
                <a:gd name="T19" fmla="*/ 9 h 778"/>
                <a:gd name="T20" fmla="*/ 866 w 1648"/>
                <a:gd name="T21" fmla="*/ 0 h 778"/>
                <a:gd name="T22" fmla="*/ 782 w 1648"/>
                <a:gd name="T23" fmla="*/ 0 h 778"/>
                <a:gd name="T24" fmla="*/ 657 w 1648"/>
                <a:gd name="T25" fmla="*/ 9 h 778"/>
                <a:gd name="T26" fmla="*/ 540 w 1648"/>
                <a:gd name="T27" fmla="*/ 25 h 778"/>
                <a:gd name="T28" fmla="*/ 431 w 1648"/>
                <a:gd name="T29" fmla="*/ 50 h 778"/>
                <a:gd name="T30" fmla="*/ 331 w 1648"/>
                <a:gd name="T31" fmla="*/ 81 h 778"/>
                <a:gd name="T32" fmla="*/ 242 w 1648"/>
                <a:gd name="T33" fmla="*/ 121 h 778"/>
                <a:gd name="T34" fmla="*/ 164 w 1648"/>
                <a:gd name="T35" fmla="*/ 165 h 778"/>
                <a:gd name="T36" fmla="*/ 99 w 1648"/>
                <a:gd name="T37" fmla="*/ 216 h 778"/>
                <a:gd name="T38" fmla="*/ 50 w 1648"/>
                <a:gd name="T39" fmla="*/ 271 h 778"/>
                <a:gd name="T40" fmla="*/ 17 w 1648"/>
                <a:gd name="T41" fmla="*/ 329 h 778"/>
                <a:gd name="T42" fmla="*/ 1 w 1648"/>
                <a:gd name="T43" fmla="*/ 390 h 778"/>
                <a:gd name="T44" fmla="*/ 0 w 1648"/>
                <a:gd name="T45" fmla="*/ 778 h 778"/>
                <a:gd name="T46" fmla="*/ 9 w 1648"/>
                <a:gd name="T47" fmla="*/ 716 h 778"/>
                <a:gd name="T48" fmla="*/ 37 w 1648"/>
                <a:gd name="T49" fmla="*/ 656 h 778"/>
                <a:gd name="T50" fmla="*/ 81 w 1648"/>
                <a:gd name="T51" fmla="*/ 600 h 778"/>
                <a:gd name="T52" fmla="*/ 141 w 1648"/>
                <a:gd name="T53" fmla="*/ 548 h 778"/>
                <a:gd name="T54" fmla="*/ 214 w 1648"/>
                <a:gd name="T55" fmla="*/ 501 h 778"/>
                <a:gd name="T56" fmla="*/ 300 w 1648"/>
                <a:gd name="T57" fmla="*/ 460 h 778"/>
                <a:gd name="T58" fmla="*/ 397 w 1648"/>
                <a:gd name="T59" fmla="*/ 426 h 778"/>
                <a:gd name="T60" fmla="*/ 504 w 1648"/>
                <a:gd name="T61" fmla="*/ 398 h 778"/>
                <a:gd name="T62" fmla="*/ 618 w 1648"/>
                <a:gd name="T63" fmla="*/ 379 h 778"/>
                <a:gd name="T64" fmla="*/ 740 w 1648"/>
                <a:gd name="T65" fmla="*/ 369 h 778"/>
                <a:gd name="T66" fmla="*/ 824 w 1648"/>
                <a:gd name="T67" fmla="*/ 366 h 778"/>
                <a:gd name="T68" fmla="*/ 950 w 1648"/>
                <a:gd name="T69" fmla="*/ 371 h 778"/>
                <a:gd name="T70" fmla="*/ 1069 w 1648"/>
                <a:gd name="T71" fmla="*/ 385 h 778"/>
                <a:gd name="T72" fmla="*/ 1181 w 1648"/>
                <a:gd name="T73" fmla="*/ 407 h 778"/>
                <a:gd name="T74" fmla="*/ 1284 w 1648"/>
                <a:gd name="T75" fmla="*/ 436 h 778"/>
                <a:gd name="T76" fmla="*/ 1378 w 1648"/>
                <a:gd name="T77" fmla="*/ 473 h 778"/>
                <a:gd name="T78" fmla="*/ 1460 w 1648"/>
                <a:gd name="T79" fmla="*/ 516 h 778"/>
                <a:gd name="T80" fmla="*/ 1528 w 1648"/>
                <a:gd name="T81" fmla="*/ 564 h 778"/>
                <a:gd name="T82" fmla="*/ 1583 w 1648"/>
                <a:gd name="T83" fmla="*/ 618 h 778"/>
                <a:gd name="T84" fmla="*/ 1622 w 1648"/>
                <a:gd name="T85" fmla="*/ 675 h 778"/>
                <a:gd name="T86" fmla="*/ 1644 w 1648"/>
                <a:gd name="T87" fmla="*/ 736 h 778"/>
                <a:gd name="T88" fmla="*/ 1648 w 1648"/>
                <a:gd name="T89" fmla="*/ 412 h 7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48"/>
                <a:gd name="T136" fmla="*/ 0 h 778"/>
                <a:gd name="T137" fmla="*/ 1648 w 1648"/>
                <a:gd name="T138" fmla="*/ 778 h 7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48" h="778">
                  <a:moveTo>
                    <a:pt x="1648" y="412"/>
                  </a:moveTo>
                  <a:lnTo>
                    <a:pt x="1648" y="412"/>
                  </a:lnTo>
                  <a:lnTo>
                    <a:pt x="1647" y="390"/>
                  </a:lnTo>
                  <a:lnTo>
                    <a:pt x="1644" y="370"/>
                  </a:lnTo>
                  <a:lnTo>
                    <a:pt x="1639" y="350"/>
                  </a:lnTo>
                  <a:lnTo>
                    <a:pt x="1631" y="329"/>
                  </a:lnTo>
                  <a:lnTo>
                    <a:pt x="1622" y="309"/>
                  </a:lnTo>
                  <a:lnTo>
                    <a:pt x="1611" y="290"/>
                  </a:lnTo>
                  <a:lnTo>
                    <a:pt x="1598" y="271"/>
                  </a:lnTo>
                  <a:lnTo>
                    <a:pt x="1583" y="252"/>
                  </a:lnTo>
                  <a:lnTo>
                    <a:pt x="1567" y="234"/>
                  </a:lnTo>
                  <a:lnTo>
                    <a:pt x="1549" y="216"/>
                  </a:lnTo>
                  <a:lnTo>
                    <a:pt x="1528" y="198"/>
                  </a:lnTo>
                  <a:lnTo>
                    <a:pt x="1507" y="182"/>
                  </a:lnTo>
                  <a:lnTo>
                    <a:pt x="1484" y="165"/>
                  </a:lnTo>
                  <a:lnTo>
                    <a:pt x="1460" y="150"/>
                  </a:lnTo>
                  <a:lnTo>
                    <a:pt x="1434" y="135"/>
                  </a:lnTo>
                  <a:lnTo>
                    <a:pt x="1406" y="121"/>
                  </a:lnTo>
                  <a:lnTo>
                    <a:pt x="1378" y="107"/>
                  </a:lnTo>
                  <a:lnTo>
                    <a:pt x="1348" y="94"/>
                  </a:lnTo>
                  <a:lnTo>
                    <a:pt x="1317" y="81"/>
                  </a:lnTo>
                  <a:lnTo>
                    <a:pt x="1284" y="70"/>
                  </a:lnTo>
                  <a:lnTo>
                    <a:pt x="1251" y="60"/>
                  </a:lnTo>
                  <a:lnTo>
                    <a:pt x="1217" y="50"/>
                  </a:lnTo>
                  <a:lnTo>
                    <a:pt x="1181" y="41"/>
                  </a:lnTo>
                  <a:lnTo>
                    <a:pt x="1144" y="32"/>
                  </a:lnTo>
                  <a:lnTo>
                    <a:pt x="1108" y="25"/>
                  </a:lnTo>
                  <a:lnTo>
                    <a:pt x="1069" y="19"/>
                  </a:lnTo>
                  <a:lnTo>
                    <a:pt x="1030" y="13"/>
                  </a:lnTo>
                  <a:lnTo>
                    <a:pt x="991" y="9"/>
                  </a:lnTo>
                  <a:lnTo>
                    <a:pt x="950" y="5"/>
                  </a:lnTo>
                  <a:lnTo>
                    <a:pt x="908" y="3"/>
                  </a:lnTo>
                  <a:lnTo>
                    <a:pt x="866" y="0"/>
                  </a:lnTo>
                  <a:lnTo>
                    <a:pt x="824" y="0"/>
                  </a:lnTo>
                  <a:lnTo>
                    <a:pt x="782" y="0"/>
                  </a:lnTo>
                  <a:lnTo>
                    <a:pt x="740" y="3"/>
                  </a:lnTo>
                  <a:lnTo>
                    <a:pt x="698" y="5"/>
                  </a:lnTo>
                  <a:lnTo>
                    <a:pt x="657" y="9"/>
                  </a:lnTo>
                  <a:lnTo>
                    <a:pt x="618" y="13"/>
                  </a:lnTo>
                  <a:lnTo>
                    <a:pt x="579" y="19"/>
                  </a:lnTo>
                  <a:lnTo>
                    <a:pt x="540" y="25"/>
                  </a:lnTo>
                  <a:lnTo>
                    <a:pt x="504" y="32"/>
                  </a:lnTo>
                  <a:lnTo>
                    <a:pt x="467" y="41"/>
                  </a:lnTo>
                  <a:lnTo>
                    <a:pt x="431" y="50"/>
                  </a:lnTo>
                  <a:lnTo>
                    <a:pt x="397" y="60"/>
                  </a:lnTo>
                  <a:lnTo>
                    <a:pt x="364" y="70"/>
                  </a:lnTo>
                  <a:lnTo>
                    <a:pt x="331" y="81"/>
                  </a:lnTo>
                  <a:lnTo>
                    <a:pt x="300" y="94"/>
                  </a:lnTo>
                  <a:lnTo>
                    <a:pt x="270" y="107"/>
                  </a:lnTo>
                  <a:lnTo>
                    <a:pt x="242" y="121"/>
                  </a:lnTo>
                  <a:lnTo>
                    <a:pt x="214" y="135"/>
                  </a:lnTo>
                  <a:lnTo>
                    <a:pt x="188" y="150"/>
                  </a:lnTo>
                  <a:lnTo>
                    <a:pt x="164" y="165"/>
                  </a:lnTo>
                  <a:lnTo>
                    <a:pt x="141" y="182"/>
                  </a:lnTo>
                  <a:lnTo>
                    <a:pt x="120" y="198"/>
                  </a:lnTo>
                  <a:lnTo>
                    <a:pt x="99" y="216"/>
                  </a:lnTo>
                  <a:lnTo>
                    <a:pt x="81" y="234"/>
                  </a:lnTo>
                  <a:lnTo>
                    <a:pt x="65" y="252"/>
                  </a:lnTo>
                  <a:lnTo>
                    <a:pt x="50" y="271"/>
                  </a:lnTo>
                  <a:lnTo>
                    <a:pt x="37" y="290"/>
                  </a:lnTo>
                  <a:lnTo>
                    <a:pt x="26" y="309"/>
                  </a:lnTo>
                  <a:lnTo>
                    <a:pt x="17" y="329"/>
                  </a:lnTo>
                  <a:lnTo>
                    <a:pt x="9" y="350"/>
                  </a:lnTo>
                  <a:lnTo>
                    <a:pt x="4" y="370"/>
                  </a:lnTo>
                  <a:lnTo>
                    <a:pt x="1" y="390"/>
                  </a:lnTo>
                  <a:lnTo>
                    <a:pt x="0" y="412"/>
                  </a:lnTo>
                  <a:lnTo>
                    <a:pt x="0" y="778"/>
                  </a:lnTo>
                  <a:lnTo>
                    <a:pt x="1" y="756"/>
                  </a:lnTo>
                  <a:lnTo>
                    <a:pt x="4" y="736"/>
                  </a:lnTo>
                  <a:lnTo>
                    <a:pt x="9" y="716"/>
                  </a:lnTo>
                  <a:lnTo>
                    <a:pt x="17" y="695"/>
                  </a:lnTo>
                  <a:lnTo>
                    <a:pt x="26" y="675"/>
                  </a:lnTo>
                  <a:lnTo>
                    <a:pt x="37" y="656"/>
                  </a:lnTo>
                  <a:lnTo>
                    <a:pt x="50" y="637"/>
                  </a:lnTo>
                  <a:lnTo>
                    <a:pt x="65" y="618"/>
                  </a:lnTo>
                  <a:lnTo>
                    <a:pt x="81" y="600"/>
                  </a:lnTo>
                  <a:lnTo>
                    <a:pt x="99" y="582"/>
                  </a:lnTo>
                  <a:lnTo>
                    <a:pt x="120" y="564"/>
                  </a:lnTo>
                  <a:lnTo>
                    <a:pt x="141" y="548"/>
                  </a:lnTo>
                  <a:lnTo>
                    <a:pt x="164" y="531"/>
                  </a:lnTo>
                  <a:lnTo>
                    <a:pt x="188" y="516"/>
                  </a:lnTo>
                  <a:lnTo>
                    <a:pt x="214" y="501"/>
                  </a:lnTo>
                  <a:lnTo>
                    <a:pt x="242" y="487"/>
                  </a:lnTo>
                  <a:lnTo>
                    <a:pt x="270" y="473"/>
                  </a:lnTo>
                  <a:lnTo>
                    <a:pt x="300" y="460"/>
                  </a:lnTo>
                  <a:lnTo>
                    <a:pt x="331" y="447"/>
                  </a:lnTo>
                  <a:lnTo>
                    <a:pt x="364" y="436"/>
                  </a:lnTo>
                  <a:lnTo>
                    <a:pt x="397" y="426"/>
                  </a:lnTo>
                  <a:lnTo>
                    <a:pt x="431" y="416"/>
                  </a:lnTo>
                  <a:lnTo>
                    <a:pt x="467" y="407"/>
                  </a:lnTo>
                  <a:lnTo>
                    <a:pt x="504" y="398"/>
                  </a:lnTo>
                  <a:lnTo>
                    <a:pt x="540" y="391"/>
                  </a:lnTo>
                  <a:lnTo>
                    <a:pt x="579" y="385"/>
                  </a:lnTo>
                  <a:lnTo>
                    <a:pt x="618" y="379"/>
                  </a:lnTo>
                  <a:lnTo>
                    <a:pt x="657" y="375"/>
                  </a:lnTo>
                  <a:lnTo>
                    <a:pt x="698" y="371"/>
                  </a:lnTo>
                  <a:lnTo>
                    <a:pt x="740" y="369"/>
                  </a:lnTo>
                  <a:lnTo>
                    <a:pt x="782" y="366"/>
                  </a:lnTo>
                  <a:lnTo>
                    <a:pt x="824" y="366"/>
                  </a:lnTo>
                  <a:lnTo>
                    <a:pt x="866" y="366"/>
                  </a:lnTo>
                  <a:lnTo>
                    <a:pt x="908" y="369"/>
                  </a:lnTo>
                  <a:lnTo>
                    <a:pt x="950" y="371"/>
                  </a:lnTo>
                  <a:lnTo>
                    <a:pt x="991" y="375"/>
                  </a:lnTo>
                  <a:lnTo>
                    <a:pt x="1030" y="379"/>
                  </a:lnTo>
                  <a:lnTo>
                    <a:pt x="1069" y="385"/>
                  </a:lnTo>
                  <a:lnTo>
                    <a:pt x="1108" y="391"/>
                  </a:lnTo>
                  <a:lnTo>
                    <a:pt x="1144" y="398"/>
                  </a:lnTo>
                  <a:lnTo>
                    <a:pt x="1181" y="407"/>
                  </a:lnTo>
                  <a:lnTo>
                    <a:pt x="1217" y="416"/>
                  </a:lnTo>
                  <a:lnTo>
                    <a:pt x="1251" y="426"/>
                  </a:lnTo>
                  <a:lnTo>
                    <a:pt x="1284" y="436"/>
                  </a:lnTo>
                  <a:lnTo>
                    <a:pt x="1317" y="447"/>
                  </a:lnTo>
                  <a:lnTo>
                    <a:pt x="1348" y="460"/>
                  </a:lnTo>
                  <a:lnTo>
                    <a:pt x="1378" y="473"/>
                  </a:lnTo>
                  <a:lnTo>
                    <a:pt x="1406" y="487"/>
                  </a:lnTo>
                  <a:lnTo>
                    <a:pt x="1434" y="501"/>
                  </a:lnTo>
                  <a:lnTo>
                    <a:pt x="1460" y="516"/>
                  </a:lnTo>
                  <a:lnTo>
                    <a:pt x="1484" y="531"/>
                  </a:lnTo>
                  <a:lnTo>
                    <a:pt x="1507" y="548"/>
                  </a:lnTo>
                  <a:lnTo>
                    <a:pt x="1528" y="564"/>
                  </a:lnTo>
                  <a:lnTo>
                    <a:pt x="1549" y="582"/>
                  </a:lnTo>
                  <a:lnTo>
                    <a:pt x="1567" y="600"/>
                  </a:lnTo>
                  <a:lnTo>
                    <a:pt x="1583" y="618"/>
                  </a:lnTo>
                  <a:lnTo>
                    <a:pt x="1598" y="637"/>
                  </a:lnTo>
                  <a:lnTo>
                    <a:pt x="1611" y="656"/>
                  </a:lnTo>
                  <a:lnTo>
                    <a:pt x="1622" y="675"/>
                  </a:lnTo>
                  <a:lnTo>
                    <a:pt x="1631" y="695"/>
                  </a:lnTo>
                  <a:lnTo>
                    <a:pt x="1639" y="716"/>
                  </a:lnTo>
                  <a:lnTo>
                    <a:pt x="1644" y="736"/>
                  </a:lnTo>
                  <a:lnTo>
                    <a:pt x="1647" y="756"/>
                  </a:lnTo>
                  <a:lnTo>
                    <a:pt x="1648" y="778"/>
                  </a:lnTo>
                  <a:lnTo>
                    <a:pt x="1648" y="412"/>
                  </a:lnTo>
                  <a:close/>
                </a:path>
              </a:pathLst>
            </a:custGeom>
            <a:solidFill>
              <a:srgbClr val="5F5F5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grpSp>
        <p:nvGrpSpPr>
          <p:cNvPr id="32" name="Group 13"/>
          <p:cNvGrpSpPr>
            <a:grpSpLocks/>
          </p:cNvGrpSpPr>
          <p:nvPr/>
        </p:nvGrpSpPr>
        <p:grpSpPr bwMode="auto">
          <a:xfrm>
            <a:off x="1687513" y="1890713"/>
            <a:ext cx="2471737" cy="1646237"/>
            <a:chOff x="1252" y="1827"/>
            <a:chExt cx="1464" cy="1098"/>
          </a:xfrm>
        </p:grpSpPr>
        <p:sp>
          <p:nvSpPr>
            <p:cNvPr id="33" name="Freeform 14"/>
            <p:cNvSpPr>
              <a:spLocks/>
            </p:cNvSpPr>
            <p:nvPr/>
          </p:nvSpPr>
          <p:spPr bwMode="auto">
            <a:xfrm>
              <a:off x="1252" y="1827"/>
              <a:ext cx="1464" cy="366"/>
            </a:xfrm>
            <a:custGeom>
              <a:avLst/>
              <a:gdLst>
                <a:gd name="T0" fmla="*/ 1463 w 1464"/>
                <a:gd name="T1" fmla="*/ 347 h 366"/>
                <a:gd name="T2" fmla="*/ 1449 w 1464"/>
                <a:gd name="T3" fmla="*/ 292 h 366"/>
                <a:gd name="T4" fmla="*/ 1420 w 1464"/>
                <a:gd name="T5" fmla="*/ 240 h 366"/>
                <a:gd name="T6" fmla="*/ 1375 w 1464"/>
                <a:gd name="T7" fmla="*/ 192 h 366"/>
                <a:gd name="T8" fmla="*/ 1319 w 1464"/>
                <a:gd name="T9" fmla="*/ 147 h 366"/>
                <a:gd name="T10" fmla="*/ 1249 w 1464"/>
                <a:gd name="T11" fmla="*/ 106 h 366"/>
                <a:gd name="T12" fmla="*/ 1171 w 1464"/>
                <a:gd name="T13" fmla="*/ 72 h 366"/>
                <a:gd name="T14" fmla="*/ 1082 w 1464"/>
                <a:gd name="T15" fmla="*/ 44 h 366"/>
                <a:gd name="T16" fmla="*/ 984 w 1464"/>
                <a:gd name="T17" fmla="*/ 21 h 366"/>
                <a:gd name="T18" fmla="*/ 879 w 1464"/>
                <a:gd name="T19" fmla="*/ 7 h 366"/>
                <a:gd name="T20" fmla="*/ 770 w 1464"/>
                <a:gd name="T21" fmla="*/ 0 h 366"/>
                <a:gd name="T22" fmla="*/ 694 w 1464"/>
                <a:gd name="T23" fmla="*/ 0 h 366"/>
                <a:gd name="T24" fmla="*/ 585 w 1464"/>
                <a:gd name="T25" fmla="*/ 7 h 366"/>
                <a:gd name="T26" fmla="*/ 480 w 1464"/>
                <a:gd name="T27" fmla="*/ 21 h 366"/>
                <a:gd name="T28" fmla="*/ 382 w 1464"/>
                <a:gd name="T29" fmla="*/ 44 h 366"/>
                <a:gd name="T30" fmla="*/ 293 w 1464"/>
                <a:gd name="T31" fmla="*/ 72 h 366"/>
                <a:gd name="T32" fmla="*/ 215 w 1464"/>
                <a:gd name="T33" fmla="*/ 106 h 366"/>
                <a:gd name="T34" fmla="*/ 145 w 1464"/>
                <a:gd name="T35" fmla="*/ 147 h 366"/>
                <a:gd name="T36" fmla="*/ 89 w 1464"/>
                <a:gd name="T37" fmla="*/ 192 h 366"/>
                <a:gd name="T38" fmla="*/ 44 w 1464"/>
                <a:gd name="T39" fmla="*/ 240 h 366"/>
                <a:gd name="T40" fmla="*/ 15 w 1464"/>
                <a:gd name="T41" fmla="*/ 292 h 366"/>
                <a:gd name="T42" fmla="*/ 1 w 1464"/>
                <a:gd name="T43" fmla="*/ 347 h 366"/>
                <a:gd name="T44" fmla="*/ 91 w 1464"/>
                <a:gd name="T45" fmla="*/ 366 h 366"/>
                <a:gd name="T46" fmla="*/ 99 w 1464"/>
                <a:gd name="T47" fmla="*/ 317 h 366"/>
                <a:gd name="T48" fmla="*/ 120 w 1464"/>
                <a:gd name="T49" fmla="*/ 270 h 366"/>
                <a:gd name="T50" fmla="*/ 155 w 1464"/>
                <a:gd name="T51" fmla="*/ 227 h 366"/>
                <a:gd name="T52" fmla="*/ 201 w 1464"/>
                <a:gd name="T53" fmla="*/ 187 h 366"/>
                <a:gd name="T54" fmla="*/ 258 w 1464"/>
                <a:gd name="T55" fmla="*/ 151 h 366"/>
                <a:gd name="T56" fmla="*/ 324 w 1464"/>
                <a:gd name="T57" fmla="*/ 119 h 366"/>
                <a:gd name="T58" fmla="*/ 400 w 1464"/>
                <a:gd name="T59" fmla="*/ 91 h 366"/>
                <a:gd name="T60" fmla="*/ 483 w 1464"/>
                <a:gd name="T61" fmla="*/ 71 h 366"/>
                <a:gd name="T62" fmla="*/ 572 w 1464"/>
                <a:gd name="T63" fmla="*/ 56 h 366"/>
                <a:gd name="T64" fmla="*/ 666 w 1464"/>
                <a:gd name="T65" fmla="*/ 47 h 366"/>
                <a:gd name="T66" fmla="*/ 732 w 1464"/>
                <a:gd name="T67" fmla="*/ 45 h 366"/>
                <a:gd name="T68" fmla="*/ 830 w 1464"/>
                <a:gd name="T69" fmla="*/ 49 h 366"/>
                <a:gd name="T70" fmla="*/ 923 w 1464"/>
                <a:gd name="T71" fmla="*/ 59 h 366"/>
                <a:gd name="T72" fmla="*/ 1010 w 1464"/>
                <a:gd name="T73" fmla="*/ 77 h 366"/>
                <a:gd name="T74" fmla="*/ 1091 w 1464"/>
                <a:gd name="T75" fmla="*/ 100 h 366"/>
                <a:gd name="T76" fmla="*/ 1163 w 1464"/>
                <a:gd name="T77" fmla="*/ 128 h 366"/>
                <a:gd name="T78" fmla="*/ 1227 w 1464"/>
                <a:gd name="T79" fmla="*/ 162 h 366"/>
                <a:gd name="T80" fmla="*/ 1280 w 1464"/>
                <a:gd name="T81" fmla="*/ 199 h 366"/>
                <a:gd name="T82" fmla="*/ 1322 w 1464"/>
                <a:gd name="T83" fmla="*/ 241 h 366"/>
                <a:gd name="T84" fmla="*/ 1352 w 1464"/>
                <a:gd name="T85" fmla="*/ 286 h 366"/>
                <a:gd name="T86" fmla="*/ 1369 w 1464"/>
                <a:gd name="T87" fmla="*/ 333 h 366"/>
                <a:gd name="T88" fmla="*/ 1464 w 1464"/>
                <a:gd name="T89" fmla="*/ 366 h 3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64"/>
                <a:gd name="T136" fmla="*/ 0 h 366"/>
                <a:gd name="T137" fmla="*/ 1464 w 1464"/>
                <a:gd name="T138" fmla="*/ 366 h 3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64" h="366">
                  <a:moveTo>
                    <a:pt x="1464" y="366"/>
                  </a:moveTo>
                  <a:lnTo>
                    <a:pt x="1464" y="366"/>
                  </a:lnTo>
                  <a:lnTo>
                    <a:pt x="1463" y="347"/>
                  </a:lnTo>
                  <a:lnTo>
                    <a:pt x="1461" y="329"/>
                  </a:lnTo>
                  <a:lnTo>
                    <a:pt x="1455" y="310"/>
                  </a:lnTo>
                  <a:lnTo>
                    <a:pt x="1449" y="292"/>
                  </a:lnTo>
                  <a:lnTo>
                    <a:pt x="1441" y="274"/>
                  </a:lnTo>
                  <a:lnTo>
                    <a:pt x="1431" y="256"/>
                  </a:lnTo>
                  <a:lnTo>
                    <a:pt x="1420" y="240"/>
                  </a:lnTo>
                  <a:lnTo>
                    <a:pt x="1407" y="223"/>
                  </a:lnTo>
                  <a:lnTo>
                    <a:pt x="1392" y="207"/>
                  </a:lnTo>
                  <a:lnTo>
                    <a:pt x="1375" y="192"/>
                  </a:lnTo>
                  <a:lnTo>
                    <a:pt x="1359" y="176"/>
                  </a:lnTo>
                  <a:lnTo>
                    <a:pt x="1340" y="161"/>
                  </a:lnTo>
                  <a:lnTo>
                    <a:pt x="1319" y="147"/>
                  </a:lnTo>
                  <a:lnTo>
                    <a:pt x="1297" y="133"/>
                  </a:lnTo>
                  <a:lnTo>
                    <a:pt x="1274" y="119"/>
                  </a:lnTo>
                  <a:lnTo>
                    <a:pt x="1249" y="106"/>
                  </a:lnTo>
                  <a:lnTo>
                    <a:pt x="1224" y="95"/>
                  </a:lnTo>
                  <a:lnTo>
                    <a:pt x="1197" y="84"/>
                  </a:lnTo>
                  <a:lnTo>
                    <a:pt x="1171" y="72"/>
                  </a:lnTo>
                  <a:lnTo>
                    <a:pt x="1141" y="62"/>
                  </a:lnTo>
                  <a:lnTo>
                    <a:pt x="1112" y="53"/>
                  </a:lnTo>
                  <a:lnTo>
                    <a:pt x="1082" y="44"/>
                  </a:lnTo>
                  <a:lnTo>
                    <a:pt x="1050" y="35"/>
                  </a:lnTo>
                  <a:lnTo>
                    <a:pt x="1017" y="29"/>
                  </a:lnTo>
                  <a:lnTo>
                    <a:pt x="984" y="21"/>
                  </a:lnTo>
                  <a:lnTo>
                    <a:pt x="949" y="16"/>
                  </a:lnTo>
                  <a:lnTo>
                    <a:pt x="915" y="11"/>
                  </a:lnTo>
                  <a:lnTo>
                    <a:pt x="879" y="7"/>
                  </a:lnTo>
                  <a:lnTo>
                    <a:pt x="844" y="3"/>
                  </a:lnTo>
                  <a:lnTo>
                    <a:pt x="807" y="1"/>
                  </a:lnTo>
                  <a:lnTo>
                    <a:pt x="770" y="0"/>
                  </a:lnTo>
                  <a:lnTo>
                    <a:pt x="732" y="0"/>
                  </a:lnTo>
                  <a:lnTo>
                    <a:pt x="694" y="0"/>
                  </a:lnTo>
                  <a:lnTo>
                    <a:pt x="657" y="1"/>
                  </a:lnTo>
                  <a:lnTo>
                    <a:pt x="620" y="3"/>
                  </a:lnTo>
                  <a:lnTo>
                    <a:pt x="585" y="7"/>
                  </a:lnTo>
                  <a:lnTo>
                    <a:pt x="549" y="11"/>
                  </a:lnTo>
                  <a:lnTo>
                    <a:pt x="515" y="16"/>
                  </a:lnTo>
                  <a:lnTo>
                    <a:pt x="480" y="21"/>
                  </a:lnTo>
                  <a:lnTo>
                    <a:pt x="447" y="29"/>
                  </a:lnTo>
                  <a:lnTo>
                    <a:pt x="414" y="35"/>
                  </a:lnTo>
                  <a:lnTo>
                    <a:pt x="382" y="44"/>
                  </a:lnTo>
                  <a:lnTo>
                    <a:pt x="352" y="53"/>
                  </a:lnTo>
                  <a:lnTo>
                    <a:pt x="323" y="62"/>
                  </a:lnTo>
                  <a:lnTo>
                    <a:pt x="293" y="72"/>
                  </a:lnTo>
                  <a:lnTo>
                    <a:pt x="267" y="84"/>
                  </a:lnTo>
                  <a:lnTo>
                    <a:pt x="240" y="95"/>
                  </a:lnTo>
                  <a:lnTo>
                    <a:pt x="215" y="106"/>
                  </a:lnTo>
                  <a:lnTo>
                    <a:pt x="190" y="119"/>
                  </a:lnTo>
                  <a:lnTo>
                    <a:pt x="167" y="133"/>
                  </a:lnTo>
                  <a:lnTo>
                    <a:pt x="145" y="147"/>
                  </a:lnTo>
                  <a:lnTo>
                    <a:pt x="124" y="161"/>
                  </a:lnTo>
                  <a:lnTo>
                    <a:pt x="105" y="176"/>
                  </a:lnTo>
                  <a:lnTo>
                    <a:pt x="89" y="192"/>
                  </a:lnTo>
                  <a:lnTo>
                    <a:pt x="72" y="207"/>
                  </a:lnTo>
                  <a:lnTo>
                    <a:pt x="57" y="223"/>
                  </a:lnTo>
                  <a:lnTo>
                    <a:pt x="44" y="240"/>
                  </a:lnTo>
                  <a:lnTo>
                    <a:pt x="33" y="256"/>
                  </a:lnTo>
                  <a:lnTo>
                    <a:pt x="23" y="274"/>
                  </a:lnTo>
                  <a:lnTo>
                    <a:pt x="15" y="292"/>
                  </a:lnTo>
                  <a:lnTo>
                    <a:pt x="9" y="310"/>
                  </a:lnTo>
                  <a:lnTo>
                    <a:pt x="3" y="329"/>
                  </a:lnTo>
                  <a:lnTo>
                    <a:pt x="1" y="347"/>
                  </a:lnTo>
                  <a:lnTo>
                    <a:pt x="0" y="366"/>
                  </a:lnTo>
                  <a:lnTo>
                    <a:pt x="91" y="366"/>
                  </a:lnTo>
                  <a:lnTo>
                    <a:pt x="92" y="349"/>
                  </a:lnTo>
                  <a:lnTo>
                    <a:pt x="95" y="333"/>
                  </a:lnTo>
                  <a:lnTo>
                    <a:pt x="99" y="317"/>
                  </a:lnTo>
                  <a:lnTo>
                    <a:pt x="104" y="301"/>
                  </a:lnTo>
                  <a:lnTo>
                    <a:pt x="112" y="286"/>
                  </a:lnTo>
                  <a:lnTo>
                    <a:pt x="120" y="270"/>
                  </a:lnTo>
                  <a:lnTo>
                    <a:pt x="131" y="255"/>
                  </a:lnTo>
                  <a:lnTo>
                    <a:pt x="142" y="241"/>
                  </a:lnTo>
                  <a:lnTo>
                    <a:pt x="155" y="227"/>
                  </a:lnTo>
                  <a:lnTo>
                    <a:pt x="169" y="213"/>
                  </a:lnTo>
                  <a:lnTo>
                    <a:pt x="184" y="199"/>
                  </a:lnTo>
                  <a:lnTo>
                    <a:pt x="201" y="187"/>
                  </a:lnTo>
                  <a:lnTo>
                    <a:pt x="218" y="174"/>
                  </a:lnTo>
                  <a:lnTo>
                    <a:pt x="237" y="162"/>
                  </a:lnTo>
                  <a:lnTo>
                    <a:pt x="258" y="151"/>
                  </a:lnTo>
                  <a:lnTo>
                    <a:pt x="279" y="139"/>
                  </a:lnTo>
                  <a:lnTo>
                    <a:pt x="301" y="128"/>
                  </a:lnTo>
                  <a:lnTo>
                    <a:pt x="324" y="119"/>
                  </a:lnTo>
                  <a:lnTo>
                    <a:pt x="348" y="109"/>
                  </a:lnTo>
                  <a:lnTo>
                    <a:pt x="373" y="100"/>
                  </a:lnTo>
                  <a:lnTo>
                    <a:pt x="400" y="91"/>
                  </a:lnTo>
                  <a:lnTo>
                    <a:pt x="427" y="84"/>
                  </a:lnTo>
                  <a:lnTo>
                    <a:pt x="454" y="77"/>
                  </a:lnTo>
                  <a:lnTo>
                    <a:pt x="483" y="71"/>
                  </a:lnTo>
                  <a:lnTo>
                    <a:pt x="512" y="64"/>
                  </a:lnTo>
                  <a:lnTo>
                    <a:pt x="541" y="59"/>
                  </a:lnTo>
                  <a:lnTo>
                    <a:pt x="572" y="56"/>
                  </a:lnTo>
                  <a:lnTo>
                    <a:pt x="602" y="52"/>
                  </a:lnTo>
                  <a:lnTo>
                    <a:pt x="634" y="49"/>
                  </a:lnTo>
                  <a:lnTo>
                    <a:pt x="666" y="47"/>
                  </a:lnTo>
                  <a:lnTo>
                    <a:pt x="699" y="45"/>
                  </a:lnTo>
                  <a:lnTo>
                    <a:pt x="732" y="45"/>
                  </a:lnTo>
                  <a:lnTo>
                    <a:pt x="765" y="45"/>
                  </a:lnTo>
                  <a:lnTo>
                    <a:pt x="798" y="47"/>
                  </a:lnTo>
                  <a:lnTo>
                    <a:pt x="830" y="49"/>
                  </a:lnTo>
                  <a:lnTo>
                    <a:pt x="862" y="52"/>
                  </a:lnTo>
                  <a:lnTo>
                    <a:pt x="892" y="56"/>
                  </a:lnTo>
                  <a:lnTo>
                    <a:pt x="923" y="59"/>
                  </a:lnTo>
                  <a:lnTo>
                    <a:pt x="952" y="64"/>
                  </a:lnTo>
                  <a:lnTo>
                    <a:pt x="981" y="71"/>
                  </a:lnTo>
                  <a:lnTo>
                    <a:pt x="1010" y="77"/>
                  </a:lnTo>
                  <a:lnTo>
                    <a:pt x="1037" y="84"/>
                  </a:lnTo>
                  <a:lnTo>
                    <a:pt x="1064" y="91"/>
                  </a:lnTo>
                  <a:lnTo>
                    <a:pt x="1091" y="100"/>
                  </a:lnTo>
                  <a:lnTo>
                    <a:pt x="1116" y="109"/>
                  </a:lnTo>
                  <a:lnTo>
                    <a:pt x="1140" y="119"/>
                  </a:lnTo>
                  <a:lnTo>
                    <a:pt x="1163" y="128"/>
                  </a:lnTo>
                  <a:lnTo>
                    <a:pt x="1185" y="139"/>
                  </a:lnTo>
                  <a:lnTo>
                    <a:pt x="1206" y="151"/>
                  </a:lnTo>
                  <a:lnTo>
                    <a:pt x="1227" y="162"/>
                  </a:lnTo>
                  <a:lnTo>
                    <a:pt x="1246" y="174"/>
                  </a:lnTo>
                  <a:lnTo>
                    <a:pt x="1263" y="187"/>
                  </a:lnTo>
                  <a:lnTo>
                    <a:pt x="1280" y="199"/>
                  </a:lnTo>
                  <a:lnTo>
                    <a:pt x="1295" y="213"/>
                  </a:lnTo>
                  <a:lnTo>
                    <a:pt x="1309" y="227"/>
                  </a:lnTo>
                  <a:lnTo>
                    <a:pt x="1322" y="241"/>
                  </a:lnTo>
                  <a:lnTo>
                    <a:pt x="1333" y="255"/>
                  </a:lnTo>
                  <a:lnTo>
                    <a:pt x="1344" y="270"/>
                  </a:lnTo>
                  <a:lnTo>
                    <a:pt x="1352" y="286"/>
                  </a:lnTo>
                  <a:lnTo>
                    <a:pt x="1360" y="301"/>
                  </a:lnTo>
                  <a:lnTo>
                    <a:pt x="1365" y="317"/>
                  </a:lnTo>
                  <a:lnTo>
                    <a:pt x="1369" y="333"/>
                  </a:lnTo>
                  <a:lnTo>
                    <a:pt x="1372" y="349"/>
                  </a:lnTo>
                  <a:lnTo>
                    <a:pt x="1373" y="366"/>
                  </a:lnTo>
                  <a:lnTo>
                    <a:pt x="1464" y="366"/>
                  </a:lnTo>
                  <a:close/>
                </a:path>
              </a:pathLst>
            </a:custGeom>
            <a:solidFill>
              <a:srgbClr val="FFFFF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34" name="Freeform 15"/>
            <p:cNvSpPr>
              <a:spLocks/>
            </p:cNvSpPr>
            <p:nvPr/>
          </p:nvSpPr>
          <p:spPr bwMode="auto">
            <a:xfrm>
              <a:off x="1343" y="1873"/>
              <a:ext cx="1282" cy="1052"/>
            </a:xfrm>
            <a:custGeom>
              <a:avLst/>
              <a:gdLst>
                <a:gd name="T0" fmla="*/ 1281 w 1282"/>
                <a:gd name="T1" fmla="*/ 1036 h 1053"/>
                <a:gd name="T2" fmla="*/ 1269 w 1282"/>
                <a:gd name="T3" fmla="*/ 988 h 1053"/>
                <a:gd name="T4" fmla="*/ 1242 w 1282"/>
                <a:gd name="T5" fmla="*/ 942 h 1053"/>
                <a:gd name="T6" fmla="*/ 1204 w 1282"/>
                <a:gd name="T7" fmla="*/ 900 h 1053"/>
                <a:gd name="T8" fmla="*/ 1155 w 1282"/>
                <a:gd name="T9" fmla="*/ 861 h 1053"/>
                <a:gd name="T10" fmla="*/ 1094 w 1282"/>
                <a:gd name="T11" fmla="*/ 827 h 1053"/>
                <a:gd name="T12" fmla="*/ 1025 w 1282"/>
                <a:gd name="T13" fmla="*/ 796 h 1053"/>
                <a:gd name="T14" fmla="*/ 946 w 1282"/>
                <a:gd name="T15" fmla="*/ 771 h 1053"/>
                <a:gd name="T16" fmla="*/ 861 w 1282"/>
                <a:gd name="T17" fmla="*/ 752 h 1053"/>
                <a:gd name="T18" fmla="*/ 771 w 1282"/>
                <a:gd name="T19" fmla="*/ 739 h 1053"/>
                <a:gd name="T20" fmla="*/ 674 w 1282"/>
                <a:gd name="T21" fmla="*/ 733 h 1053"/>
                <a:gd name="T22" fmla="*/ 608 w 1282"/>
                <a:gd name="T23" fmla="*/ 733 h 1053"/>
                <a:gd name="T24" fmla="*/ 511 w 1282"/>
                <a:gd name="T25" fmla="*/ 739 h 1053"/>
                <a:gd name="T26" fmla="*/ 421 w 1282"/>
                <a:gd name="T27" fmla="*/ 752 h 1053"/>
                <a:gd name="T28" fmla="*/ 336 w 1282"/>
                <a:gd name="T29" fmla="*/ 771 h 1053"/>
                <a:gd name="T30" fmla="*/ 257 w 1282"/>
                <a:gd name="T31" fmla="*/ 796 h 1053"/>
                <a:gd name="T32" fmla="*/ 188 w 1282"/>
                <a:gd name="T33" fmla="*/ 827 h 1053"/>
                <a:gd name="T34" fmla="*/ 127 w 1282"/>
                <a:gd name="T35" fmla="*/ 861 h 1053"/>
                <a:gd name="T36" fmla="*/ 78 w 1282"/>
                <a:gd name="T37" fmla="*/ 900 h 1053"/>
                <a:gd name="T38" fmla="*/ 40 w 1282"/>
                <a:gd name="T39" fmla="*/ 942 h 1053"/>
                <a:gd name="T40" fmla="*/ 13 w 1282"/>
                <a:gd name="T41" fmla="*/ 988 h 1053"/>
                <a:gd name="T42" fmla="*/ 1 w 1282"/>
                <a:gd name="T43" fmla="*/ 1036 h 1053"/>
                <a:gd name="T44" fmla="*/ 0 w 1282"/>
                <a:gd name="T45" fmla="*/ 321 h 1053"/>
                <a:gd name="T46" fmla="*/ 8 w 1282"/>
                <a:gd name="T47" fmla="*/ 272 h 1053"/>
                <a:gd name="T48" fmla="*/ 29 w 1282"/>
                <a:gd name="T49" fmla="*/ 225 h 1053"/>
                <a:gd name="T50" fmla="*/ 64 w 1282"/>
                <a:gd name="T51" fmla="*/ 182 h 1053"/>
                <a:gd name="T52" fmla="*/ 110 w 1282"/>
                <a:gd name="T53" fmla="*/ 142 h 1053"/>
                <a:gd name="T54" fmla="*/ 167 w 1282"/>
                <a:gd name="T55" fmla="*/ 106 h 1053"/>
                <a:gd name="T56" fmla="*/ 233 w 1282"/>
                <a:gd name="T57" fmla="*/ 74 h 1053"/>
                <a:gd name="T58" fmla="*/ 309 w 1282"/>
                <a:gd name="T59" fmla="*/ 46 h 1053"/>
                <a:gd name="T60" fmla="*/ 392 w 1282"/>
                <a:gd name="T61" fmla="*/ 26 h 1053"/>
                <a:gd name="T62" fmla="*/ 481 w 1282"/>
                <a:gd name="T63" fmla="*/ 11 h 1053"/>
                <a:gd name="T64" fmla="*/ 575 w 1282"/>
                <a:gd name="T65" fmla="*/ 2 h 1053"/>
                <a:gd name="T66" fmla="*/ 641 w 1282"/>
                <a:gd name="T67" fmla="*/ 0 h 1053"/>
                <a:gd name="T68" fmla="*/ 739 w 1282"/>
                <a:gd name="T69" fmla="*/ 4 h 1053"/>
                <a:gd name="T70" fmla="*/ 832 w 1282"/>
                <a:gd name="T71" fmla="*/ 14 h 1053"/>
                <a:gd name="T72" fmla="*/ 919 w 1282"/>
                <a:gd name="T73" fmla="*/ 32 h 1053"/>
                <a:gd name="T74" fmla="*/ 1000 w 1282"/>
                <a:gd name="T75" fmla="*/ 55 h 1053"/>
                <a:gd name="T76" fmla="*/ 1072 w 1282"/>
                <a:gd name="T77" fmla="*/ 83 h 1053"/>
                <a:gd name="T78" fmla="*/ 1136 w 1282"/>
                <a:gd name="T79" fmla="*/ 117 h 1053"/>
                <a:gd name="T80" fmla="*/ 1189 w 1282"/>
                <a:gd name="T81" fmla="*/ 154 h 1053"/>
                <a:gd name="T82" fmla="*/ 1231 w 1282"/>
                <a:gd name="T83" fmla="*/ 196 h 1053"/>
                <a:gd name="T84" fmla="*/ 1261 w 1282"/>
                <a:gd name="T85" fmla="*/ 241 h 1053"/>
                <a:gd name="T86" fmla="*/ 1278 w 1282"/>
                <a:gd name="T87" fmla="*/ 288 h 1053"/>
                <a:gd name="T88" fmla="*/ 1282 w 1282"/>
                <a:gd name="T89" fmla="*/ 1053 h 10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82"/>
                <a:gd name="T136" fmla="*/ 0 h 1053"/>
                <a:gd name="T137" fmla="*/ 1282 w 1282"/>
                <a:gd name="T138" fmla="*/ 1053 h 10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82" h="1053">
                  <a:moveTo>
                    <a:pt x="1282" y="1053"/>
                  </a:moveTo>
                  <a:lnTo>
                    <a:pt x="1282" y="1053"/>
                  </a:lnTo>
                  <a:lnTo>
                    <a:pt x="1281" y="1036"/>
                  </a:lnTo>
                  <a:lnTo>
                    <a:pt x="1278" y="1020"/>
                  </a:lnTo>
                  <a:lnTo>
                    <a:pt x="1274" y="1005"/>
                  </a:lnTo>
                  <a:lnTo>
                    <a:pt x="1269" y="988"/>
                  </a:lnTo>
                  <a:lnTo>
                    <a:pt x="1261" y="973"/>
                  </a:lnTo>
                  <a:lnTo>
                    <a:pt x="1253" y="958"/>
                  </a:lnTo>
                  <a:lnTo>
                    <a:pt x="1242" y="942"/>
                  </a:lnTo>
                  <a:lnTo>
                    <a:pt x="1231" y="928"/>
                  </a:lnTo>
                  <a:lnTo>
                    <a:pt x="1218" y="914"/>
                  </a:lnTo>
                  <a:lnTo>
                    <a:pt x="1204" y="900"/>
                  </a:lnTo>
                  <a:lnTo>
                    <a:pt x="1189" y="886"/>
                  </a:lnTo>
                  <a:lnTo>
                    <a:pt x="1172" y="874"/>
                  </a:lnTo>
                  <a:lnTo>
                    <a:pt x="1155" y="861"/>
                  </a:lnTo>
                  <a:lnTo>
                    <a:pt x="1136" y="849"/>
                  </a:lnTo>
                  <a:lnTo>
                    <a:pt x="1115" y="838"/>
                  </a:lnTo>
                  <a:lnTo>
                    <a:pt x="1094" y="827"/>
                  </a:lnTo>
                  <a:lnTo>
                    <a:pt x="1072" y="815"/>
                  </a:lnTo>
                  <a:lnTo>
                    <a:pt x="1049" y="806"/>
                  </a:lnTo>
                  <a:lnTo>
                    <a:pt x="1025" y="796"/>
                  </a:lnTo>
                  <a:lnTo>
                    <a:pt x="1000" y="787"/>
                  </a:lnTo>
                  <a:lnTo>
                    <a:pt x="973" y="778"/>
                  </a:lnTo>
                  <a:lnTo>
                    <a:pt x="946" y="771"/>
                  </a:lnTo>
                  <a:lnTo>
                    <a:pt x="919" y="764"/>
                  </a:lnTo>
                  <a:lnTo>
                    <a:pt x="890" y="758"/>
                  </a:lnTo>
                  <a:lnTo>
                    <a:pt x="861" y="752"/>
                  </a:lnTo>
                  <a:lnTo>
                    <a:pt x="832" y="747"/>
                  </a:lnTo>
                  <a:lnTo>
                    <a:pt x="801" y="743"/>
                  </a:lnTo>
                  <a:lnTo>
                    <a:pt x="771" y="739"/>
                  </a:lnTo>
                  <a:lnTo>
                    <a:pt x="739" y="736"/>
                  </a:lnTo>
                  <a:lnTo>
                    <a:pt x="707" y="734"/>
                  </a:lnTo>
                  <a:lnTo>
                    <a:pt x="674" y="733"/>
                  </a:lnTo>
                  <a:lnTo>
                    <a:pt x="641" y="733"/>
                  </a:lnTo>
                  <a:lnTo>
                    <a:pt x="608" y="733"/>
                  </a:lnTo>
                  <a:lnTo>
                    <a:pt x="575" y="734"/>
                  </a:lnTo>
                  <a:lnTo>
                    <a:pt x="543" y="736"/>
                  </a:lnTo>
                  <a:lnTo>
                    <a:pt x="511" y="739"/>
                  </a:lnTo>
                  <a:lnTo>
                    <a:pt x="481" y="743"/>
                  </a:lnTo>
                  <a:lnTo>
                    <a:pt x="450" y="747"/>
                  </a:lnTo>
                  <a:lnTo>
                    <a:pt x="421" y="752"/>
                  </a:lnTo>
                  <a:lnTo>
                    <a:pt x="392" y="758"/>
                  </a:lnTo>
                  <a:lnTo>
                    <a:pt x="363" y="764"/>
                  </a:lnTo>
                  <a:lnTo>
                    <a:pt x="336" y="771"/>
                  </a:lnTo>
                  <a:lnTo>
                    <a:pt x="309" y="778"/>
                  </a:lnTo>
                  <a:lnTo>
                    <a:pt x="282" y="787"/>
                  </a:lnTo>
                  <a:lnTo>
                    <a:pt x="257" y="796"/>
                  </a:lnTo>
                  <a:lnTo>
                    <a:pt x="233" y="806"/>
                  </a:lnTo>
                  <a:lnTo>
                    <a:pt x="210" y="815"/>
                  </a:lnTo>
                  <a:lnTo>
                    <a:pt x="188" y="827"/>
                  </a:lnTo>
                  <a:lnTo>
                    <a:pt x="167" y="838"/>
                  </a:lnTo>
                  <a:lnTo>
                    <a:pt x="146" y="849"/>
                  </a:lnTo>
                  <a:lnTo>
                    <a:pt x="127" y="861"/>
                  </a:lnTo>
                  <a:lnTo>
                    <a:pt x="110" y="874"/>
                  </a:lnTo>
                  <a:lnTo>
                    <a:pt x="93" y="886"/>
                  </a:lnTo>
                  <a:lnTo>
                    <a:pt x="78" y="900"/>
                  </a:lnTo>
                  <a:lnTo>
                    <a:pt x="64" y="914"/>
                  </a:lnTo>
                  <a:lnTo>
                    <a:pt x="51" y="928"/>
                  </a:lnTo>
                  <a:lnTo>
                    <a:pt x="40" y="942"/>
                  </a:lnTo>
                  <a:lnTo>
                    <a:pt x="29" y="958"/>
                  </a:lnTo>
                  <a:lnTo>
                    <a:pt x="21" y="973"/>
                  </a:lnTo>
                  <a:lnTo>
                    <a:pt x="13" y="988"/>
                  </a:lnTo>
                  <a:lnTo>
                    <a:pt x="8" y="1005"/>
                  </a:lnTo>
                  <a:lnTo>
                    <a:pt x="4" y="1020"/>
                  </a:lnTo>
                  <a:lnTo>
                    <a:pt x="1" y="1036"/>
                  </a:lnTo>
                  <a:lnTo>
                    <a:pt x="0" y="1053"/>
                  </a:lnTo>
                  <a:lnTo>
                    <a:pt x="0" y="321"/>
                  </a:lnTo>
                  <a:lnTo>
                    <a:pt x="1" y="304"/>
                  </a:lnTo>
                  <a:lnTo>
                    <a:pt x="4" y="288"/>
                  </a:lnTo>
                  <a:lnTo>
                    <a:pt x="8" y="272"/>
                  </a:lnTo>
                  <a:lnTo>
                    <a:pt x="13" y="256"/>
                  </a:lnTo>
                  <a:lnTo>
                    <a:pt x="21" y="241"/>
                  </a:lnTo>
                  <a:lnTo>
                    <a:pt x="29" y="225"/>
                  </a:lnTo>
                  <a:lnTo>
                    <a:pt x="40" y="210"/>
                  </a:lnTo>
                  <a:lnTo>
                    <a:pt x="51" y="196"/>
                  </a:lnTo>
                  <a:lnTo>
                    <a:pt x="64" y="182"/>
                  </a:lnTo>
                  <a:lnTo>
                    <a:pt x="78" y="168"/>
                  </a:lnTo>
                  <a:lnTo>
                    <a:pt x="93" y="154"/>
                  </a:lnTo>
                  <a:lnTo>
                    <a:pt x="110" y="142"/>
                  </a:lnTo>
                  <a:lnTo>
                    <a:pt x="127" y="129"/>
                  </a:lnTo>
                  <a:lnTo>
                    <a:pt x="146" y="117"/>
                  </a:lnTo>
                  <a:lnTo>
                    <a:pt x="167" y="106"/>
                  </a:lnTo>
                  <a:lnTo>
                    <a:pt x="188" y="94"/>
                  </a:lnTo>
                  <a:lnTo>
                    <a:pt x="210" y="83"/>
                  </a:lnTo>
                  <a:lnTo>
                    <a:pt x="233" y="74"/>
                  </a:lnTo>
                  <a:lnTo>
                    <a:pt x="257" y="64"/>
                  </a:lnTo>
                  <a:lnTo>
                    <a:pt x="282" y="55"/>
                  </a:lnTo>
                  <a:lnTo>
                    <a:pt x="309" y="46"/>
                  </a:lnTo>
                  <a:lnTo>
                    <a:pt x="336" y="39"/>
                  </a:lnTo>
                  <a:lnTo>
                    <a:pt x="363" y="32"/>
                  </a:lnTo>
                  <a:lnTo>
                    <a:pt x="392" y="26"/>
                  </a:lnTo>
                  <a:lnTo>
                    <a:pt x="421" y="19"/>
                  </a:lnTo>
                  <a:lnTo>
                    <a:pt x="450" y="14"/>
                  </a:lnTo>
                  <a:lnTo>
                    <a:pt x="481" y="11"/>
                  </a:lnTo>
                  <a:lnTo>
                    <a:pt x="511" y="7"/>
                  </a:lnTo>
                  <a:lnTo>
                    <a:pt x="543" y="4"/>
                  </a:lnTo>
                  <a:lnTo>
                    <a:pt x="575" y="2"/>
                  </a:lnTo>
                  <a:lnTo>
                    <a:pt x="608" y="0"/>
                  </a:lnTo>
                  <a:lnTo>
                    <a:pt x="641" y="0"/>
                  </a:lnTo>
                  <a:lnTo>
                    <a:pt x="674" y="0"/>
                  </a:lnTo>
                  <a:lnTo>
                    <a:pt x="707" y="2"/>
                  </a:lnTo>
                  <a:lnTo>
                    <a:pt x="739" y="4"/>
                  </a:lnTo>
                  <a:lnTo>
                    <a:pt x="771" y="7"/>
                  </a:lnTo>
                  <a:lnTo>
                    <a:pt x="801" y="11"/>
                  </a:lnTo>
                  <a:lnTo>
                    <a:pt x="832" y="14"/>
                  </a:lnTo>
                  <a:lnTo>
                    <a:pt x="861" y="19"/>
                  </a:lnTo>
                  <a:lnTo>
                    <a:pt x="890" y="26"/>
                  </a:lnTo>
                  <a:lnTo>
                    <a:pt x="919" y="32"/>
                  </a:lnTo>
                  <a:lnTo>
                    <a:pt x="946" y="39"/>
                  </a:lnTo>
                  <a:lnTo>
                    <a:pt x="973" y="46"/>
                  </a:lnTo>
                  <a:lnTo>
                    <a:pt x="1000" y="55"/>
                  </a:lnTo>
                  <a:lnTo>
                    <a:pt x="1025" y="64"/>
                  </a:lnTo>
                  <a:lnTo>
                    <a:pt x="1049" y="74"/>
                  </a:lnTo>
                  <a:lnTo>
                    <a:pt x="1072" y="83"/>
                  </a:lnTo>
                  <a:lnTo>
                    <a:pt x="1094" y="94"/>
                  </a:lnTo>
                  <a:lnTo>
                    <a:pt x="1115" y="106"/>
                  </a:lnTo>
                  <a:lnTo>
                    <a:pt x="1136" y="117"/>
                  </a:lnTo>
                  <a:lnTo>
                    <a:pt x="1155" y="129"/>
                  </a:lnTo>
                  <a:lnTo>
                    <a:pt x="1172" y="142"/>
                  </a:lnTo>
                  <a:lnTo>
                    <a:pt x="1189" y="154"/>
                  </a:lnTo>
                  <a:lnTo>
                    <a:pt x="1204" y="168"/>
                  </a:lnTo>
                  <a:lnTo>
                    <a:pt x="1218" y="182"/>
                  </a:lnTo>
                  <a:lnTo>
                    <a:pt x="1231" y="196"/>
                  </a:lnTo>
                  <a:lnTo>
                    <a:pt x="1242" y="210"/>
                  </a:lnTo>
                  <a:lnTo>
                    <a:pt x="1253" y="225"/>
                  </a:lnTo>
                  <a:lnTo>
                    <a:pt x="1261" y="241"/>
                  </a:lnTo>
                  <a:lnTo>
                    <a:pt x="1269" y="256"/>
                  </a:lnTo>
                  <a:lnTo>
                    <a:pt x="1274" y="272"/>
                  </a:lnTo>
                  <a:lnTo>
                    <a:pt x="1278" y="288"/>
                  </a:lnTo>
                  <a:lnTo>
                    <a:pt x="1281" y="304"/>
                  </a:lnTo>
                  <a:lnTo>
                    <a:pt x="1282" y="321"/>
                  </a:lnTo>
                  <a:lnTo>
                    <a:pt x="1282" y="1053"/>
                  </a:lnTo>
                  <a:close/>
                </a:path>
              </a:pathLst>
            </a:custGeom>
            <a:solidFill>
              <a:srgbClr val="5F5F5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grpSp>
        <p:nvGrpSpPr>
          <p:cNvPr id="35" name="Group 16"/>
          <p:cNvGrpSpPr>
            <a:grpSpLocks/>
          </p:cNvGrpSpPr>
          <p:nvPr/>
        </p:nvGrpSpPr>
        <p:grpSpPr bwMode="auto">
          <a:xfrm>
            <a:off x="1997075" y="1477963"/>
            <a:ext cx="1852613" cy="2058987"/>
            <a:chOff x="1435" y="1552"/>
            <a:chExt cx="1098" cy="1373"/>
          </a:xfrm>
        </p:grpSpPr>
        <p:sp>
          <p:nvSpPr>
            <p:cNvPr id="36" name="Freeform 17"/>
            <p:cNvSpPr>
              <a:spLocks/>
            </p:cNvSpPr>
            <p:nvPr/>
          </p:nvSpPr>
          <p:spPr bwMode="auto">
            <a:xfrm>
              <a:off x="1435" y="1552"/>
              <a:ext cx="1098" cy="275"/>
            </a:xfrm>
            <a:custGeom>
              <a:avLst/>
              <a:gdLst>
                <a:gd name="T0" fmla="*/ 1098 w 1098"/>
                <a:gd name="T1" fmla="*/ 275 h 275"/>
                <a:gd name="T2" fmla="*/ 1096 w 1098"/>
                <a:gd name="T3" fmla="*/ 247 h 275"/>
                <a:gd name="T4" fmla="*/ 1087 w 1098"/>
                <a:gd name="T5" fmla="*/ 219 h 275"/>
                <a:gd name="T6" fmla="*/ 1074 w 1098"/>
                <a:gd name="T7" fmla="*/ 193 h 275"/>
                <a:gd name="T8" fmla="*/ 1055 w 1098"/>
                <a:gd name="T9" fmla="*/ 168 h 275"/>
                <a:gd name="T10" fmla="*/ 1032 w 1098"/>
                <a:gd name="T11" fmla="*/ 144 h 275"/>
                <a:gd name="T12" fmla="*/ 1004 w 1098"/>
                <a:gd name="T13" fmla="*/ 121 h 275"/>
                <a:gd name="T14" fmla="*/ 972 w 1098"/>
                <a:gd name="T15" fmla="*/ 101 h 275"/>
                <a:gd name="T16" fmla="*/ 937 w 1098"/>
                <a:gd name="T17" fmla="*/ 80 h 275"/>
                <a:gd name="T18" fmla="*/ 899 w 1098"/>
                <a:gd name="T19" fmla="*/ 62 h 275"/>
                <a:gd name="T20" fmla="*/ 811 w 1098"/>
                <a:gd name="T21" fmla="*/ 33 h 275"/>
                <a:gd name="T22" fmla="*/ 712 w 1098"/>
                <a:gd name="T23" fmla="*/ 13 h 275"/>
                <a:gd name="T24" fmla="*/ 605 w 1098"/>
                <a:gd name="T25" fmla="*/ 1 h 275"/>
                <a:gd name="T26" fmla="*/ 549 w 1098"/>
                <a:gd name="T27" fmla="*/ 0 h 275"/>
                <a:gd name="T28" fmla="*/ 438 w 1098"/>
                <a:gd name="T29" fmla="*/ 5 h 275"/>
                <a:gd name="T30" fmla="*/ 335 w 1098"/>
                <a:gd name="T31" fmla="*/ 22 h 275"/>
                <a:gd name="T32" fmla="*/ 241 w 1098"/>
                <a:gd name="T33" fmla="*/ 47 h 275"/>
                <a:gd name="T34" fmla="*/ 180 w 1098"/>
                <a:gd name="T35" fmla="*/ 71 h 275"/>
                <a:gd name="T36" fmla="*/ 142 w 1098"/>
                <a:gd name="T37" fmla="*/ 90 h 275"/>
                <a:gd name="T38" fmla="*/ 109 w 1098"/>
                <a:gd name="T39" fmla="*/ 111 h 275"/>
                <a:gd name="T40" fmla="*/ 80 w 1098"/>
                <a:gd name="T41" fmla="*/ 132 h 275"/>
                <a:gd name="T42" fmla="*/ 54 w 1098"/>
                <a:gd name="T43" fmla="*/ 155 h 275"/>
                <a:gd name="T44" fmla="*/ 33 w 1098"/>
                <a:gd name="T45" fmla="*/ 181 h 275"/>
                <a:gd name="T46" fmla="*/ 18 w 1098"/>
                <a:gd name="T47" fmla="*/ 206 h 275"/>
                <a:gd name="T48" fmla="*/ 6 w 1098"/>
                <a:gd name="T49" fmla="*/ 233 h 275"/>
                <a:gd name="T50" fmla="*/ 1 w 1098"/>
                <a:gd name="T51" fmla="*/ 261 h 275"/>
                <a:gd name="T52" fmla="*/ 91 w 1098"/>
                <a:gd name="T53" fmla="*/ 275 h 275"/>
                <a:gd name="T54" fmla="*/ 91 w 1098"/>
                <a:gd name="T55" fmla="*/ 263 h 275"/>
                <a:gd name="T56" fmla="*/ 96 w 1098"/>
                <a:gd name="T57" fmla="*/ 240 h 275"/>
                <a:gd name="T58" fmla="*/ 105 w 1098"/>
                <a:gd name="T59" fmla="*/ 217 h 275"/>
                <a:gd name="T60" fmla="*/ 119 w 1098"/>
                <a:gd name="T61" fmla="*/ 196 h 275"/>
                <a:gd name="T62" fmla="*/ 136 w 1098"/>
                <a:gd name="T63" fmla="*/ 176 h 275"/>
                <a:gd name="T64" fmla="*/ 157 w 1098"/>
                <a:gd name="T65" fmla="*/ 156 h 275"/>
                <a:gd name="T66" fmla="*/ 196 w 1098"/>
                <a:gd name="T67" fmla="*/ 130 h 275"/>
                <a:gd name="T68" fmla="*/ 258 w 1098"/>
                <a:gd name="T69" fmla="*/ 98 h 275"/>
                <a:gd name="T70" fmla="*/ 330 w 1098"/>
                <a:gd name="T71" fmla="*/ 74 h 275"/>
                <a:gd name="T72" fmla="*/ 413 w 1098"/>
                <a:gd name="T73" fmla="*/ 56 h 275"/>
                <a:gd name="T74" fmla="*/ 502 w 1098"/>
                <a:gd name="T75" fmla="*/ 47 h 275"/>
                <a:gd name="T76" fmla="*/ 549 w 1098"/>
                <a:gd name="T77" fmla="*/ 46 h 275"/>
                <a:gd name="T78" fmla="*/ 642 w 1098"/>
                <a:gd name="T79" fmla="*/ 51 h 275"/>
                <a:gd name="T80" fmla="*/ 727 w 1098"/>
                <a:gd name="T81" fmla="*/ 64 h 275"/>
                <a:gd name="T82" fmla="*/ 805 w 1098"/>
                <a:gd name="T83" fmla="*/ 85 h 275"/>
                <a:gd name="T84" fmla="*/ 873 w 1098"/>
                <a:gd name="T85" fmla="*/ 113 h 275"/>
                <a:gd name="T86" fmla="*/ 929 w 1098"/>
                <a:gd name="T87" fmla="*/ 146 h 275"/>
                <a:gd name="T88" fmla="*/ 952 w 1098"/>
                <a:gd name="T89" fmla="*/ 165 h 275"/>
                <a:gd name="T90" fmla="*/ 971 w 1098"/>
                <a:gd name="T91" fmla="*/ 186 h 275"/>
                <a:gd name="T92" fmla="*/ 986 w 1098"/>
                <a:gd name="T93" fmla="*/ 206 h 275"/>
                <a:gd name="T94" fmla="*/ 998 w 1098"/>
                <a:gd name="T95" fmla="*/ 229 h 275"/>
                <a:gd name="T96" fmla="*/ 1004 w 1098"/>
                <a:gd name="T97" fmla="*/ 252 h 275"/>
                <a:gd name="T98" fmla="*/ 1007 w 1098"/>
                <a:gd name="T99" fmla="*/ 275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98"/>
                <a:gd name="T151" fmla="*/ 0 h 275"/>
                <a:gd name="T152" fmla="*/ 1098 w 1098"/>
                <a:gd name="T153" fmla="*/ 275 h 2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98" h="275">
                  <a:moveTo>
                    <a:pt x="1098" y="275"/>
                  </a:moveTo>
                  <a:lnTo>
                    <a:pt x="1098" y="275"/>
                  </a:lnTo>
                  <a:lnTo>
                    <a:pt x="1097" y="261"/>
                  </a:lnTo>
                  <a:lnTo>
                    <a:pt x="1096" y="247"/>
                  </a:lnTo>
                  <a:lnTo>
                    <a:pt x="1092" y="233"/>
                  </a:lnTo>
                  <a:lnTo>
                    <a:pt x="1087" y="219"/>
                  </a:lnTo>
                  <a:lnTo>
                    <a:pt x="1080" y="206"/>
                  </a:lnTo>
                  <a:lnTo>
                    <a:pt x="1074" y="193"/>
                  </a:lnTo>
                  <a:lnTo>
                    <a:pt x="1065" y="181"/>
                  </a:lnTo>
                  <a:lnTo>
                    <a:pt x="1055" y="168"/>
                  </a:lnTo>
                  <a:lnTo>
                    <a:pt x="1044" y="155"/>
                  </a:lnTo>
                  <a:lnTo>
                    <a:pt x="1032" y="144"/>
                  </a:lnTo>
                  <a:lnTo>
                    <a:pt x="1018" y="132"/>
                  </a:lnTo>
                  <a:lnTo>
                    <a:pt x="1004" y="121"/>
                  </a:lnTo>
                  <a:lnTo>
                    <a:pt x="989" y="111"/>
                  </a:lnTo>
                  <a:lnTo>
                    <a:pt x="972" y="101"/>
                  </a:lnTo>
                  <a:lnTo>
                    <a:pt x="956" y="90"/>
                  </a:lnTo>
                  <a:lnTo>
                    <a:pt x="937" y="80"/>
                  </a:lnTo>
                  <a:lnTo>
                    <a:pt x="918" y="71"/>
                  </a:lnTo>
                  <a:lnTo>
                    <a:pt x="899" y="62"/>
                  </a:lnTo>
                  <a:lnTo>
                    <a:pt x="857" y="47"/>
                  </a:lnTo>
                  <a:lnTo>
                    <a:pt x="811" y="33"/>
                  </a:lnTo>
                  <a:lnTo>
                    <a:pt x="763" y="22"/>
                  </a:lnTo>
                  <a:lnTo>
                    <a:pt x="712" y="13"/>
                  </a:lnTo>
                  <a:lnTo>
                    <a:pt x="660" y="5"/>
                  </a:lnTo>
                  <a:lnTo>
                    <a:pt x="605" y="1"/>
                  </a:lnTo>
                  <a:lnTo>
                    <a:pt x="549" y="0"/>
                  </a:lnTo>
                  <a:lnTo>
                    <a:pt x="493" y="1"/>
                  </a:lnTo>
                  <a:lnTo>
                    <a:pt x="438" y="5"/>
                  </a:lnTo>
                  <a:lnTo>
                    <a:pt x="386" y="13"/>
                  </a:lnTo>
                  <a:lnTo>
                    <a:pt x="335" y="22"/>
                  </a:lnTo>
                  <a:lnTo>
                    <a:pt x="287" y="33"/>
                  </a:lnTo>
                  <a:lnTo>
                    <a:pt x="241" y="47"/>
                  </a:lnTo>
                  <a:lnTo>
                    <a:pt x="199" y="62"/>
                  </a:lnTo>
                  <a:lnTo>
                    <a:pt x="180" y="71"/>
                  </a:lnTo>
                  <a:lnTo>
                    <a:pt x="161" y="80"/>
                  </a:lnTo>
                  <a:lnTo>
                    <a:pt x="142" y="90"/>
                  </a:lnTo>
                  <a:lnTo>
                    <a:pt x="126" y="101"/>
                  </a:lnTo>
                  <a:lnTo>
                    <a:pt x="109" y="111"/>
                  </a:lnTo>
                  <a:lnTo>
                    <a:pt x="94" y="121"/>
                  </a:lnTo>
                  <a:lnTo>
                    <a:pt x="80" y="132"/>
                  </a:lnTo>
                  <a:lnTo>
                    <a:pt x="66" y="144"/>
                  </a:lnTo>
                  <a:lnTo>
                    <a:pt x="54" y="155"/>
                  </a:lnTo>
                  <a:lnTo>
                    <a:pt x="43" y="168"/>
                  </a:lnTo>
                  <a:lnTo>
                    <a:pt x="33" y="181"/>
                  </a:lnTo>
                  <a:lnTo>
                    <a:pt x="24" y="193"/>
                  </a:lnTo>
                  <a:lnTo>
                    <a:pt x="18" y="206"/>
                  </a:lnTo>
                  <a:lnTo>
                    <a:pt x="11" y="219"/>
                  </a:lnTo>
                  <a:lnTo>
                    <a:pt x="6" y="233"/>
                  </a:lnTo>
                  <a:lnTo>
                    <a:pt x="2" y="247"/>
                  </a:lnTo>
                  <a:lnTo>
                    <a:pt x="1" y="261"/>
                  </a:lnTo>
                  <a:lnTo>
                    <a:pt x="0" y="275"/>
                  </a:lnTo>
                  <a:lnTo>
                    <a:pt x="91" y="275"/>
                  </a:lnTo>
                  <a:lnTo>
                    <a:pt x="91" y="263"/>
                  </a:lnTo>
                  <a:lnTo>
                    <a:pt x="94" y="252"/>
                  </a:lnTo>
                  <a:lnTo>
                    <a:pt x="96" y="240"/>
                  </a:lnTo>
                  <a:lnTo>
                    <a:pt x="100" y="229"/>
                  </a:lnTo>
                  <a:lnTo>
                    <a:pt x="105" y="217"/>
                  </a:lnTo>
                  <a:lnTo>
                    <a:pt x="112" y="206"/>
                  </a:lnTo>
                  <a:lnTo>
                    <a:pt x="119" y="196"/>
                  </a:lnTo>
                  <a:lnTo>
                    <a:pt x="127" y="186"/>
                  </a:lnTo>
                  <a:lnTo>
                    <a:pt x="136" y="176"/>
                  </a:lnTo>
                  <a:lnTo>
                    <a:pt x="146" y="165"/>
                  </a:lnTo>
                  <a:lnTo>
                    <a:pt x="157" y="156"/>
                  </a:lnTo>
                  <a:lnTo>
                    <a:pt x="169" y="146"/>
                  </a:lnTo>
                  <a:lnTo>
                    <a:pt x="196" y="130"/>
                  </a:lnTo>
                  <a:lnTo>
                    <a:pt x="225" y="113"/>
                  </a:lnTo>
                  <a:lnTo>
                    <a:pt x="258" y="98"/>
                  </a:lnTo>
                  <a:lnTo>
                    <a:pt x="293" y="85"/>
                  </a:lnTo>
                  <a:lnTo>
                    <a:pt x="330" y="74"/>
                  </a:lnTo>
                  <a:lnTo>
                    <a:pt x="371" y="64"/>
                  </a:lnTo>
                  <a:lnTo>
                    <a:pt x="413" y="56"/>
                  </a:lnTo>
                  <a:lnTo>
                    <a:pt x="456" y="51"/>
                  </a:lnTo>
                  <a:lnTo>
                    <a:pt x="502" y="47"/>
                  </a:lnTo>
                  <a:lnTo>
                    <a:pt x="549" y="46"/>
                  </a:lnTo>
                  <a:lnTo>
                    <a:pt x="596" y="47"/>
                  </a:lnTo>
                  <a:lnTo>
                    <a:pt x="642" y="51"/>
                  </a:lnTo>
                  <a:lnTo>
                    <a:pt x="685" y="56"/>
                  </a:lnTo>
                  <a:lnTo>
                    <a:pt x="727" y="64"/>
                  </a:lnTo>
                  <a:lnTo>
                    <a:pt x="768" y="74"/>
                  </a:lnTo>
                  <a:lnTo>
                    <a:pt x="805" y="85"/>
                  </a:lnTo>
                  <a:lnTo>
                    <a:pt x="840" y="98"/>
                  </a:lnTo>
                  <a:lnTo>
                    <a:pt x="873" y="113"/>
                  </a:lnTo>
                  <a:lnTo>
                    <a:pt x="902" y="130"/>
                  </a:lnTo>
                  <a:lnTo>
                    <a:pt x="929" y="146"/>
                  </a:lnTo>
                  <a:lnTo>
                    <a:pt x="941" y="156"/>
                  </a:lnTo>
                  <a:lnTo>
                    <a:pt x="952" y="165"/>
                  </a:lnTo>
                  <a:lnTo>
                    <a:pt x="961" y="176"/>
                  </a:lnTo>
                  <a:lnTo>
                    <a:pt x="971" y="186"/>
                  </a:lnTo>
                  <a:lnTo>
                    <a:pt x="979" y="196"/>
                  </a:lnTo>
                  <a:lnTo>
                    <a:pt x="986" y="206"/>
                  </a:lnTo>
                  <a:lnTo>
                    <a:pt x="993" y="217"/>
                  </a:lnTo>
                  <a:lnTo>
                    <a:pt x="998" y="229"/>
                  </a:lnTo>
                  <a:lnTo>
                    <a:pt x="1002" y="240"/>
                  </a:lnTo>
                  <a:lnTo>
                    <a:pt x="1004" y="252"/>
                  </a:lnTo>
                  <a:lnTo>
                    <a:pt x="1007" y="263"/>
                  </a:lnTo>
                  <a:lnTo>
                    <a:pt x="1007" y="275"/>
                  </a:lnTo>
                  <a:lnTo>
                    <a:pt x="1098" y="275"/>
                  </a:lnTo>
                  <a:close/>
                </a:path>
              </a:pathLst>
            </a:custGeom>
            <a:solidFill>
              <a:srgbClr val="FFFFF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37" name="Freeform 18"/>
            <p:cNvSpPr>
              <a:spLocks/>
            </p:cNvSpPr>
            <p:nvPr/>
          </p:nvSpPr>
          <p:spPr bwMode="auto">
            <a:xfrm>
              <a:off x="1526" y="1598"/>
              <a:ext cx="915" cy="1327"/>
            </a:xfrm>
            <a:custGeom>
              <a:avLst/>
              <a:gdLst>
                <a:gd name="T0" fmla="*/ 916 w 916"/>
                <a:gd name="T1" fmla="*/ 229 h 1327"/>
                <a:gd name="T2" fmla="*/ 913 w 916"/>
                <a:gd name="T3" fmla="*/ 206 h 1327"/>
                <a:gd name="T4" fmla="*/ 907 w 916"/>
                <a:gd name="T5" fmla="*/ 183 h 1327"/>
                <a:gd name="T6" fmla="*/ 895 w 916"/>
                <a:gd name="T7" fmla="*/ 160 h 1327"/>
                <a:gd name="T8" fmla="*/ 880 w 916"/>
                <a:gd name="T9" fmla="*/ 140 h 1327"/>
                <a:gd name="T10" fmla="*/ 861 w 916"/>
                <a:gd name="T11" fmla="*/ 119 h 1327"/>
                <a:gd name="T12" fmla="*/ 838 w 916"/>
                <a:gd name="T13" fmla="*/ 100 h 1327"/>
                <a:gd name="T14" fmla="*/ 782 w 916"/>
                <a:gd name="T15" fmla="*/ 67 h 1327"/>
                <a:gd name="T16" fmla="*/ 714 w 916"/>
                <a:gd name="T17" fmla="*/ 39 h 1327"/>
                <a:gd name="T18" fmla="*/ 636 w 916"/>
                <a:gd name="T19" fmla="*/ 18 h 1327"/>
                <a:gd name="T20" fmla="*/ 551 w 916"/>
                <a:gd name="T21" fmla="*/ 5 h 1327"/>
                <a:gd name="T22" fmla="*/ 458 w 916"/>
                <a:gd name="T23" fmla="*/ 0 h 1327"/>
                <a:gd name="T24" fmla="*/ 411 w 916"/>
                <a:gd name="T25" fmla="*/ 1 h 1327"/>
                <a:gd name="T26" fmla="*/ 322 w 916"/>
                <a:gd name="T27" fmla="*/ 10 h 1327"/>
                <a:gd name="T28" fmla="*/ 239 w 916"/>
                <a:gd name="T29" fmla="*/ 28 h 1327"/>
                <a:gd name="T30" fmla="*/ 167 w 916"/>
                <a:gd name="T31" fmla="*/ 52 h 1327"/>
                <a:gd name="T32" fmla="*/ 105 w 916"/>
                <a:gd name="T33" fmla="*/ 84 h 1327"/>
                <a:gd name="T34" fmla="*/ 66 w 916"/>
                <a:gd name="T35" fmla="*/ 110 h 1327"/>
                <a:gd name="T36" fmla="*/ 45 w 916"/>
                <a:gd name="T37" fmla="*/ 130 h 1327"/>
                <a:gd name="T38" fmla="*/ 28 w 916"/>
                <a:gd name="T39" fmla="*/ 150 h 1327"/>
                <a:gd name="T40" fmla="*/ 14 w 916"/>
                <a:gd name="T41" fmla="*/ 171 h 1327"/>
                <a:gd name="T42" fmla="*/ 5 w 916"/>
                <a:gd name="T43" fmla="*/ 194 h 1327"/>
                <a:gd name="T44" fmla="*/ 0 w 916"/>
                <a:gd name="T45" fmla="*/ 217 h 1327"/>
                <a:gd name="T46" fmla="*/ 0 w 916"/>
                <a:gd name="T47" fmla="*/ 1327 h 1327"/>
                <a:gd name="T48" fmla="*/ 0 w 916"/>
                <a:gd name="T49" fmla="*/ 1315 h 1327"/>
                <a:gd name="T50" fmla="*/ 5 w 916"/>
                <a:gd name="T51" fmla="*/ 1293 h 1327"/>
                <a:gd name="T52" fmla="*/ 14 w 916"/>
                <a:gd name="T53" fmla="*/ 1270 h 1327"/>
                <a:gd name="T54" fmla="*/ 28 w 916"/>
                <a:gd name="T55" fmla="*/ 1248 h 1327"/>
                <a:gd name="T56" fmla="*/ 45 w 916"/>
                <a:gd name="T57" fmla="*/ 1228 h 1327"/>
                <a:gd name="T58" fmla="*/ 66 w 916"/>
                <a:gd name="T59" fmla="*/ 1209 h 1327"/>
                <a:gd name="T60" fmla="*/ 105 w 916"/>
                <a:gd name="T61" fmla="*/ 1182 h 1327"/>
                <a:gd name="T62" fmla="*/ 167 w 916"/>
                <a:gd name="T63" fmla="*/ 1150 h 1327"/>
                <a:gd name="T64" fmla="*/ 239 w 916"/>
                <a:gd name="T65" fmla="*/ 1126 h 1327"/>
                <a:gd name="T66" fmla="*/ 322 w 916"/>
                <a:gd name="T67" fmla="*/ 1108 h 1327"/>
                <a:gd name="T68" fmla="*/ 411 w 916"/>
                <a:gd name="T69" fmla="*/ 1099 h 1327"/>
                <a:gd name="T70" fmla="*/ 458 w 916"/>
                <a:gd name="T71" fmla="*/ 1098 h 1327"/>
                <a:gd name="T72" fmla="*/ 551 w 916"/>
                <a:gd name="T73" fmla="*/ 1103 h 1327"/>
                <a:gd name="T74" fmla="*/ 636 w 916"/>
                <a:gd name="T75" fmla="*/ 1116 h 1327"/>
                <a:gd name="T76" fmla="*/ 714 w 916"/>
                <a:gd name="T77" fmla="*/ 1137 h 1327"/>
                <a:gd name="T78" fmla="*/ 782 w 916"/>
                <a:gd name="T79" fmla="*/ 1165 h 1327"/>
                <a:gd name="T80" fmla="*/ 838 w 916"/>
                <a:gd name="T81" fmla="*/ 1198 h 1327"/>
                <a:gd name="T82" fmla="*/ 861 w 916"/>
                <a:gd name="T83" fmla="*/ 1218 h 1327"/>
                <a:gd name="T84" fmla="*/ 880 w 916"/>
                <a:gd name="T85" fmla="*/ 1238 h 1327"/>
                <a:gd name="T86" fmla="*/ 895 w 916"/>
                <a:gd name="T87" fmla="*/ 1258 h 1327"/>
                <a:gd name="T88" fmla="*/ 907 w 916"/>
                <a:gd name="T89" fmla="*/ 1281 h 1327"/>
                <a:gd name="T90" fmla="*/ 913 w 916"/>
                <a:gd name="T91" fmla="*/ 1304 h 1327"/>
                <a:gd name="T92" fmla="*/ 916 w 916"/>
                <a:gd name="T93" fmla="*/ 1327 h 13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16"/>
                <a:gd name="T142" fmla="*/ 0 h 1327"/>
                <a:gd name="T143" fmla="*/ 916 w 916"/>
                <a:gd name="T144" fmla="*/ 1327 h 132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16" h="1327">
                  <a:moveTo>
                    <a:pt x="916" y="229"/>
                  </a:moveTo>
                  <a:lnTo>
                    <a:pt x="916" y="229"/>
                  </a:lnTo>
                  <a:lnTo>
                    <a:pt x="916" y="217"/>
                  </a:lnTo>
                  <a:lnTo>
                    <a:pt x="913" y="206"/>
                  </a:lnTo>
                  <a:lnTo>
                    <a:pt x="911" y="194"/>
                  </a:lnTo>
                  <a:lnTo>
                    <a:pt x="907" y="183"/>
                  </a:lnTo>
                  <a:lnTo>
                    <a:pt x="902" y="171"/>
                  </a:lnTo>
                  <a:lnTo>
                    <a:pt x="895" y="160"/>
                  </a:lnTo>
                  <a:lnTo>
                    <a:pt x="888" y="150"/>
                  </a:lnTo>
                  <a:lnTo>
                    <a:pt x="880" y="140"/>
                  </a:lnTo>
                  <a:lnTo>
                    <a:pt x="870" y="130"/>
                  </a:lnTo>
                  <a:lnTo>
                    <a:pt x="861" y="119"/>
                  </a:lnTo>
                  <a:lnTo>
                    <a:pt x="850" y="110"/>
                  </a:lnTo>
                  <a:lnTo>
                    <a:pt x="838" y="100"/>
                  </a:lnTo>
                  <a:lnTo>
                    <a:pt x="811" y="84"/>
                  </a:lnTo>
                  <a:lnTo>
                    <a:pt x="782" y="67"/>
                  </a:lnTo>
                  <a:lnTo>
                    <a:pt x="749" y="52"/>
                  </a:lnTo>
                  <a:lnTo>
                    <a:pt x="714" y="39"/>
                  </a:lnTo>
                  <a:lnTo>
                    <a:pt x="677" y="28"/>
                  </a:lnTo>
                  <a:lnTo>
                    <a:pt x="636" y="18"/>
                  </a:lnTo>
                  <a:lnTo>
                    <a:pt x="594" y="10"/>
                  </a:lnTo>
                  <a:lnTo>
                    <a:pt x="551" y="5"/>
                  </a:lnTo>
                  <a:lnTo>
                    <a:pt x="505" y="1"/>
                  </a:lnTo>
                  <a:lnTo>
                    <a:pt x="458" y="0"/>
                  </a:lnTo>
                  <a:lnTo>
                    <a:pt x="411" y="1"/>
                  </a:lnTo>
                  <a:lnTo>
                    <a:pt x="365" y="5"/>
                  </a:lnTo>
                  <a:lnTo>
                    <a:pt x="322" y="10"/>
                  </a:lnTo>
                  <a:lnTo>
                    <a:pt x="280" y="18"/>
                  </a:lnTo>
                  <a:lnTo>
                    <a:pt x="239" y="28"/>
                  </a:lnTo>
                  <a:lnTo>
                    <a:pt x="202" y="39"/>
                  </a:lnTo>
                  <a:lnTo>
                    <a:pt x="167" y="52"/>
                  </a:lnTo>
                  <a:lnTo>
                    <a:pt x="134" y="67"/>
                  </a:lnTo>
                  <a:lnTo>
                    <a:pt x="105" y="84"/>
                  </a:lnTo>
                  <a:lnTo>
                    <a:pt x="78" y="100"/>
                  </a:lnTo>
                  <a:lnTo>
                    <a:pt x="66" y="110"/>
                  </a:lnTo>
                  <a:lnTo>
                    <a:pt x="55" y="119"/>
                  </a:lnTo>
                  <a:lnTo>
                    <a:pt x="45" y="130"/>
                  </a:lnTo>
                  <a:lnTo>
                    <a:pt x="36" y="140"/>
                  </a:lnTo>
                  <a:lnTo>
                    <a:pt x="28" y="150"/>
                  </a:lnTo>
                  <a:lnTo>
                    <a:pt x="21" y="160"/>
                  </a:lnTo>
                  <a:lnTo>
                    <a:pt x="14" y="171"/>
                  </a:lnTo>
                  <a:lnTo>
                    <a:pt x="9" y="183"/>
                  </a:lnTo>
                  <a:lnTo>
                    <a:pt x="5" y="194"/>
                  </a:lnTo>
                  <a:lnTo>
                    <a:pt x="3" y="206"/>
                  </a:lnTo>
                  <a:lnTo>
                    <a:pt x="0" y="217"/>
                  </a:lnTo>
                  <a:lnTo>
                    <a:pt x="0" y="229"/>
                  </a:lnTo>
                  <a:lnTo>
                    <a:pt x="0" y="1327"/>
                  </a:lnTo>
                  <a:lnTo>
                    <a:pt x="0" y="1315"/>
                  </a:lnTo>
                  <a:lnTo>
                    <a:pt x="3" y="1304"/>
                  </a:lnTo>
                  <a:lnTo>
                    <a:pt x="5" y="1293"/>
                  </a:lnTo>
                  <a:lnTo>
                    <a:pt x="9" y="1281"/>
                  </a:lnTo>
                  <a:lnTo>
                    <a:pt x="14" y="1270"/>
                  </a:lnTo>
                  <a:lnTo>
                    <a:pt x="21" y="1258"/>
                  </a:lnTo>
                  <a:lnTo>
                    <a:pt x="28" y="1248"/>
                  </a:lnTo>
                  <a:lnTo>
                    <a:pt x="36" y="1238"/>
                  </a:lnTo>
                  <a:lnTo>
                    <a:pt x="45" y="1228"/>
                  </a:lnTo>
                  <a:lnTo>
                    <a:pt x="55" y="1218"/>
                  </a:lnTo>
                  <a:lnTo>
                    <a:pt x="66" y="1209"/>
                  </a:lnTo>
                  <a:lnTo>
                    <a:pt x="78" y="1198"/>
                  </a:lnTo>
                  <a:lnTo>
                    <a:pt x="105" y="1182"/>
                  </a:lnTo>
                  <a:lnTo>
                    <a:pt x="134" y="1165"/>
                  </a:lnTo>
                  <a:lnTo>
                    <a:pt x="167" y="1150"/>
                  </a:lnTo>
                  <a:lnTo>
                    <a:pt x="202" y="1137"/>
                  </a:lnTo>
                  <a:lnTo>
                    <a:pt x="239" y="1126"/>
                  </a:lnTo>
                  <a:lnTo>
                    <a:pt x="280" y="1116"/>
                  </a:lnTo>
                  <a:lnTo>
                    <a:pt x="322" y="1108"/>
                  </a:lnTo>
                  <a:lnTo>
                    <a:pt x="365" y="1103"/>
                  </a:lnTo>
                  <a:lnTo>
                    <a:pt x="411" y="1099"/>
                  </a:lnTo>
                  <a:lnTo>
                    <a:pt x="458" y="1098"/>
                  </a:lnTo>
                  <a:lnTo>
                    <a:pt x="505" y="1099"/>
                  </a:lnTo>
                  <a:lnTo>
                    <a:pt x="551" y="1103"/>
                  </a:lnTo>
                  <a:lnTo>
                    <a:pt x="594" y="1108"/>
                  </a:lnTo>
                  <a:lnTo>
                    <a:pt x="636" y="1116"/>
                  </a:lnTo>
                  <a:lnTo>
                    <a:pt x="677" y="1126"/>
                  </a:lnTo>
                  <a:lnTo>
                    <a:pt x="714" y="1137"/>
                  </a:lnTo>
                  <a:lnTo>
                    <a:pt x="749" y="1150"/>
                  </a:lnTo>
                  <a:lnTo>
                    <a:pt x="782" y="1165"/>
                  </a:lnTo>
                  <a:lnTo>
                    <a:pt x="811" y="1182"/>
                  </a:lnTo>
                  <a:lnTo>
                    <a:pt x="838" y="1198"/>
                  </a:lnTo>
                  <a:lnTo>
                    <a:pt x="850" y="1209"/>
                  </a:lnTo>
                  <a:lnTo>
                    <a:pt x="861" y="1218"/>
                  </a:lnTo>
                  <a:lnTo>
                    <a:pt x="870" y="1228"/>
                  </a:lnTo>
                  <a:lnTo>
                    <a:pt x="880" y="1238"/>
                  </a:lnTo>
                  <a:lnTo>
                    <a:pt x="888" y="1248"/>
                  </a:lnTo>
                  <a:lnTo>
                    <a:pt x="895" y="1258"/>
                  </a:lnTo>
                  <a:lnTo>
                    <a:pt x="902" y="1270"/>
                  </a:lnTo>
                  <a:lnTo>
                    <a:pt x="907" y="1281"/>
                  </a:lnTo>
                  <a:lnTo>
                    <a:pt x="911" y="1293"/>
                  </a:lnTo>
                  <a:lnTo>
                    <a:pt x="913" y="1304"/>
                  </a:lnTo>
                  <a:lnTo>
                    <a:pt x="916" y="1315"/>
                  </a:lnTo>
                  <a:lnTo>
                    <a:pt x="916" y="1327"/>
                  </a:lnTo>
                  <a:lnTo>
                    <a:pt x="916" y="229"/>
                  </a:lnTo>
                  <a:close/>
                </a:path>
              </a:pathLst>
            </a:custGeom>
            <a:solidFill>
              <a:srgbClr val="5F5F5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grpSp>
        <p:nvGrpSpPr>
          <p:cNvPr id="38" name="Group 19"/>
          <p:cNvGrpSpPr>
            <a:grpSpLocks/>
          </p:cNvGrpSpPr>
          <p:nvPr/>
        </p:nvGrpSpPr>
        <p:grpSpPr bwMode="auto">
          <a:xfrm>
            <a:off x="2305050" y="1066800"/>
            <a:ext cx="1236663" cy="2744788"/>
            <a:chOff x="1618" y="1278"/>
            <a:chExt cx="732" cy="1830"/>
          </a:xfrm>
        </p:grpSpPr>
        <p:sp>
          <p:nvSpPr>
            <p:cNvPr id="39" name="Freeform 20"/>
            <p:cNvSpPr>
              <a:spLocks/>
            </p:cNvSpPr>
            <p:nvPr/>
          </p:nvSpPr>
          <p:spPr bwMode="auto">
            <a:xfrm>
              <a:off x="1618" y="1278"/>
              <a:ext cx="732" cy="1830"/>
            </a:xfrm>
            <a:custGeom>
              <a:avLst/>
              <a:gdLst>
                <a:gd name="T0" fmla="*/ 732 w 732"/>
                <a:gd name="T1" fmla="*/ 183 h 1830"/>
                <a:gd name="T2" fmla="*/ 731 w 732"/>
                <a:gd name="T3" fmla="*/ 164 h 1830"/>
                <a:gd name="T4" fmla="*/ 725 w 732"/>
                <a:gd name="T5" fmla="*/ 146 h 1830"/>
                <a:gd name="T6" fmla="*/ 716 w 732"/>
                <a:gd name="T7" fmla="*/ 128 h 1830"/>
                <a:gd name="T8" fmla="*/ 688 w 732"/>
                <a:gd name="T9" fmla="*/ 95 h 1830"/>
                <a:gd name="T10" fmla="*/ 648 w 732"/>
                <a:gd name="T11" fmla="*/ 66 h 1830"/>
                <a:gd name="T12" fmla="*/ 599 w 732"/>
                <a:gd name="T13" fmla="*/ 41 h 1830"/>
                <a:gd name="T14" fmla="*/ 540 w 732"/>
                <a:gd name="T15" fmla="*/ 21 h 1830"/>
                <a:gd name="T16" fmla="*/ 475 w 732"/>
                <a:gd name="T17" fmla="*/ 7 h 1830"/>
                <a:gd name="T18" fmla="*/ 403 w 732"/>
                <a:gd name="T19" fmla="*/ 1 h 1830"/>
                <a:gd name="T20" fmla="*/ 366 w 732"/>
                <a:gd name="T21" fmla="*/ 0 h 1830"/>
                <a:gd name="T22" fmla="*/ 292 w 732"/>
                <a:gd name="T23" fmla="*/ 3 h 1830"/>
                <a:gd name="T24" fmla="*/ 224 w 732"/>
                <a:gd name="T25" fmla="*/ 14 h 1830"/>
                <a:gd name="T26" fmla="*/ 161 w 732"/>
                <a:gd name="T27" fmla="*/ 31 h 1830"/>
                <a:gd name="T28" fmla="*/ 107 w 732"/>
                <a:gd name="T29" fmla="*/ 53 h 1830"/>
                <a:gd name="T30" fmla="*/ 62 w 732"/>
                <a:gd name="T31" fmla="*/ 80 h 1830"/>
                <a:gd name="T32" fmla="*/ 29 w 732"/>
                <a:gd name="T33" fmla="*/ 111 h 1830"/>
                <a:gd name="T34" fmla="*/ 11 w 732"/>
                <a:gd name="T35" fmla="*/ 137 h 1830"/>
                <a:gd name="T36" fmla="*/ 4 w 732"/>
                <a:gd name="T37" fmla="*/ 155 h 1830"/>
                <a:gd name="T38" fmla="*/ 0 w 732"/>
                <a:gd name="T39" fmla="*/ 174 h 1830"/>
                <a:gd name="T40" fmla="*/ 0 w 732"/>
                <a:gd name="T41" fmla="*/ 1647 h 1830"/>
                <a:gd name="T42" fmla="*/ 0 w 732"/>
                <a:gd name="T43" fmla="*/ 1656 h 1830"/>
                <a:gd name="T44" fmla="*/ 4 w 732"/>
                <a:gd name="T45" fmla="*/ 1675 h 1830"/>
                <a:gd name="T46" fmla="*/ 11 w 732"/>
                <a:gd name="T47" fmla="*/ 1693 h 1830"/>
                <a:gd name="T48" fmla="*/ 29 w 732"/>
                <a:gd name="T49" fmla="*/ 1718 h 1830"/>
                <a:gd name="T50" fmla="*/ 62 w 732"/>
                <a:gd name="T51" fmla="*/ 1750 h 1830"/>
                <a:gd name="T52" fmla="*/ 107 w 732"/>
                <a:gd name="T53" fmla="*/ 1777 h 1830"/>
                <a:gd name="T54" fmla="*/ 161 w 732"/>
                <a:gd name="T55" fmla="*/ 1798 h 1830"/>
                <a:gd name="T56" fmla="*/ 224 w 732"/>
                <a:gd name="T57" fmla="*/ 1816 h 1830"/>
                <a:gd name="T58" fmla="*/ 292 w 732"/>
                <a:gd name="T59" fmla="*/ 1826 h 1830"/>
                <a:gd name="T60" fmla="*/ 366 w 732"/>
                <a:gd name="T61" fmla="*/ 1830 h 1830"/>
                <a:gd name="T62" fmla="*/ 403 w 732"/>
                <a:gd name="T63" fmla="*/ 1829 h 1830"/>
                <a:gd name="T64" fmla="*/ 475 w 732"/>
                <a:gd name="T65" fmla="*/ 1822 h 1830"/>
                <a:gd name="T66" fmla="*/ 540 w 732"/>
                <a:gd name="T67" fmla="*/ 1808 h 1830"/>
                <a:gd name="T68" fmla="*/ 599 w 732"/>
                <a:gd name="T69" fmla="*/ 1788 h 1830"/>
                <a:gd name="T70" fmla="*/ 648 w 732"/>
                <a:gd name="T71" fmla="*/ 1764 h 1830"/>
                <a:gd name="T72" fmla="*/ 688 w 732"/>
                <a:gd name="T73" fmla="*/ 1735 h 1830"/>
                <a:gd name="T74" fmla="*/ 716 w 732"/>
                <a:gd name="T75" fmla="*/ 1702 h 1830"/>
                <a:gd name="T76" fmla="*/ 725 w 732"/>
                <a:gd name="T77" fmla="*/ 1684 h 1830"/>
                <a:gd name="T78" fmla="*/ 731 w 732"/>
                <a:gd name="T79" fmla="*/ 1666 h 1830"/>
                <a:gd name="T80" fmla="*/ 732 w 732"/>
                <a:gd name="T81" fmla="*/ 1647 h 18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1830"/>
                <a:gd name="T125" fmla="*/ 732 w 732"/>
                <a:gd name="T126" fmla="*/ 1830 h 18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1830">
                  <a:moveTo>
                    <a:pt x="732" y="183"/>
                  </a:moveTo>
                  <a:lnTo>
                    <a:pt x="732" y="183"/>
                  </a:lnTo>
                  <a:lnTo>
                    <a:pt x="732" y="174"/>
                  </a:lnTo>
                  <a:lnTo>
                    <a:pt x="731" y="164"/>
                  </a:lnTo>
                  <a:lnTo>
                    <a:pt x="728" y="155"/>
                  </a:lnTo>
                  <a:lnTo>
                    <a:pt x="725" y="146"/>
                  </a:lnTo>
                  <a:lnTo>
                    <a:pt x="721" y="137"/>
                  </a:lnTo>
                  <a:lnTo>
                    <a:pt x="716" y="128"/>
                  </a:lnTo>
                  <a:lnTo>
                    <a:pt x="703" y="111"/>
                  </a:lnTo>
                  <a:lnTo>
                    <a:pt x="688" y="95"/>
                  </a:lnTo>
                  <a:lnTo>
                    <a:pt x="670" y="80"/>
                  </a:lnTo>
                  <a:lnTo>
                    <a:pt x="648" y="66"/>
                  </a:lnTo>
                  <a:lnTo>
                    <a:pt x="625" y="53"/>
                  </a:lnTo>
                  <a:lnTo>
                    <a:pt x="599" y="41"/>
                  </a:lnTo>
                  <a:lnTo>
                    <a:pt x="571" y="31"/>
                  </a:lnTo>
                  <a:lnTo>
                    <a:pt x="540" y="21"/>
                  </a:lnTo>
                  <a:lnTo>
                    <a:pt x="508" y="14"/>
                  </a:lnTo>
                  <a:lnTo>
                    <a:pt x="475" y="7"/>
                  </a:lnTo>
                  <a:lnTo>
                    <a:pt x="440" y="3"/>
                  </a:lnTo>
                  <a:lnTo>
                    <a:pt x="403" y="1"/>
                  </a:lnTo>
                  <a:lnTo>
                    <a:pt x="366" y="0"/>
                  </a:lnTo>
                  <a:lnTo>
                    <a:pt x="329" y="1"/>
                  </a:lnTo>
                  <a:lnTo>
                    <a:pt x="292" y="3"/>
                  </a:lnTo>
                  <a:lnTo>
                    <a:pt x="257" y="7"/>
                  </a:lnTo>
                  <a:lnTo>
                    <a:pt x="224" y="14"/>
                  </a:lnTo>
                  <a:lnTo>
                    <a:pt x="192" y="21"/>
                  </a:lnTo>
                  <a:lnTo>
                    <a:pt x="161" y="31"/>
                  </a:lnTo>
                  <a:lnTo>
                    <a:pt x="133" y="41"/>
                  </a:lnTo>
                  <a:lnTo>
                    <a:pt x="107" y="53"/>
                  </a:lnTo>
                  <a:lnTo>
                    <a:pt x="84" y="66"/>
                  </a:lnTo>
                  <a:lnTo>
                    <a:pt x="62" y="80"/>
                  </a:lnTo>
                  <a:lnTo>
                    <a:pt x="44" y="95"/>
                  </a:lnTo>
                  <a:lnTo>
                    <a:pt x="29" y="111"/>
                  </a:lnTo>
                  <a:lnTo>
                    <a:pt x="16" y="128"/>
                  </a:lnTo>
                  <a:lnTo>
                    <a:pt x="11" y="137"/>
                  </a:lnTo>
                  <a:lnTo>
                    <a:pt x="7" y="146"/>
                  </a:lnTo>
                  <a:lnTo>
                    <a:pt x="4" y="155"/>
                  </a:lnTo>
                  <a:lnTo>
                    <a:pt x="1" y="164"/>
                  </a:lnTo>
                  <a:lnTo>
                    <a:pt x="0" y="174"/>
                  </a:lnTo>
                  <a:lnTo>
                    <a:pt x="0" y="183"/>
                  </a:lnTo>
                  <a:lnTo>
                    <a:pt x="0" y="1647"/>
                  </a:lnTo>
                  <a:lnTo>
                    <a:pt x="0" y="1656"/>
                  </a:lnTo>
                  <a:lnTo>
                    <a:pt x="1" y="1666"/>
                  </a:lnTo>
                  <a:lnTo>
                    <a:pt x="4" y="1675"/>
                  </a:lnTo>
                  <a:lnTo>
                    <a:pt x="7" y="1684"/>
                  </a:lnTo>
                  <a:lnTo>
                    <a:pt x="11" y="1693"/>
                  </a:lnTo>
                  <a:lnTo>
                    <a:pt x="16" y="1702"/>
                  </a:lnTo>
                  <a:lnTo>
                    <a:pt x="29" y="1718"/>
                  </a:lnTo>
                  <a:lnTo>
                    <a:pt x="44" y="1735"/>
                  </a:lnTo>
                  <a:lnTo>
                    <a:pt x="62" y="1750"/>
                  </a:lnTo>
                  <a:lnTo>
                    <a:pt x="84" y="1764"/>
                  </a:lnTo>
                  <a:lnTo>
                    <a:pt x="107" y="1777"/>
                  </a:lnTo>
                  <a:lnTo>
                    <a:pt x="133" y="1788"/>
                  </a:lnTo>
                  <a:lnTo>
                    <a:pt x="161" y="1798"/>
                  </a:lnTo>
                  <a:lnTo>
                    <a:pt x="192" y="1808"/>
                  </a:lnTo>
                  <a:lnTo>
                    <a:pt x="224" y="1816"/>
                  </a:lnTo>
                  <a:lnTo>
                    <a:pt x="257" y="1822"/>
                  </a:lnTo>
                  <a:lnTo>
                    <a:pt x="292" y="1826"/>
                  </a:lnTo>
                  <a:lnTo>
                    <a:pt x="329" y="1829"/>
                  </a:lnTo>
                  <a:lnTo>
                    <a:pt x="366" y="1830"/>
                  </a:lnTo>
                  <a:lnTo>
                    <a:pt x="403" y="1829"/>
                  </a:lnTo>
                  <a:lnTo>
                    <a:pt x="440" y="1826"/>
                  </a:lnTo>
                  <a:lnTo>
                    <a:pt x="475" y="1822"/>
                  </a:lnTo>
                  <a:lnTo>
                    <a:pt x="508" y="1816"/>
                  </a:lnTo>
                  <a:lnTo>
                    <a:pt x="540" y="1808"/>
                  </a:lnTo>
                  <a:lnTo>
                    <a:pt x="571" y="1798"/>
                  </a:lnTo>
                  <a:lnTo>
                    <a:pt x="599" y="1788"/>
                  </a:lnTo>
                  <a:lnTo>
                    <a:pt x="625" y="1777"/>
                  </a:lnTo>
                  <a:lnTo>
                    <a:pt x="648" y="1764"/>
                  </a:lnTo>
                  <a:lnTo>
                    <a:pt x="670" y="1750"/>
                  </a:lnTo>
                  <a:lnTo>
                    <a:pt x="688" y="1735"/>
                  </a:lnTo>
                  <a:lnTo>
                    <a:pt x="703" y="1718"/>
                  </a:lnTo>
                  <a:lnTo>
                    <a:pt x="716" y="1702"/>
                  </a:lnTo>
                  <a:lnTo>
                    <a:pt x="721" y="1693"/>
                  </a:lnTo>
                  <a:lnTo>
                    <a:pt x="725" y="1684"/>
                  </a:lnTo>
                  <a:lnTo>
                    <a:pt x="728" y="1675"/>
                  </a:lnTo>
                  <a:lnTo>
                    <a:pt x="731" y="1666"/>
                  </a:lnTo>
                  <a:lnTo>
                    <a:pt x="732" y="1656"/>
                  </a:lnTo>
                  <a:lnTo>
                    <a:pt x="732" y="1647"/>
                  </a:lnTo>
                  <a:lnTo>
                    <a:pt x="732" y="183"/>
                  </a:lnTo>
                  <a:close/>
                </a:path>
              </a:pathLst>
            </a:custGeom>
            <a:gradFill rotWithShape="1">
              <a:gsLst>
                <a:gs pos="0">
                  <a:srgbClr val="C00000"/>
                </a:gs>
                <a:gs pos="50000">
                  <a:srgbClr val="FFC000"/>
                </a:gs>
                <a:gs pos="100000">
                  <a:srgbClr val="C00000"/>
                </a:gs>
              </a:gsLst>
              <a:lin ang="0" scaled="1"/>
            </a:gra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40" name="Freeform 21"/>
            <p:cNvSpPr>
              <a:spLocks/>
            </p:cNvSpPr>
            <p:nvPr/>
          </p:nvSpPr>
          <p:spPr bwMode="auto">
            <a:xfrm>
              <a:off x="1618" y="1278"/>
              <a:ext cx="732" cy="366"/>
            </a:xfrm>
            <a:custGeom>
              <a:avLst/>
              <a:gdLst>
                <a:gd name="T0" fmla="*/ 732 w 732"/>
                <a:gd name="T1" fmla="*/ 183 h 366"/>
                <a:gd name="T2" fmla="*/ 731 w 732"/>
                <a:gd name="T3" fmla="*/ 202 h 366"/>
                <a:gd name="T4" fmla="*/ 725 w 732"/>
                <a:gd name="T5" fmla="*/ 219 h 366"/>
                <a:gd name="T6" fmla="*/ 716 w 732"/>
                <a:gd name="T7" fmla="*/ 237 h 366"/>
                <a:gd name="T8" fmla="*/ 688 w 732"/>
                <a:gd name="T9" fmla="*/ 270 h 366"/>
                <a:gd name="T10" fmla="*/ 648 w 732"/>
                <a:gd name="T11" fmla="*/ 300 h 366"/>
                <a:gd name="T12" fmla="*/ 599 w 732"/>
                <a:gd name="T13" fmla="*/ 324 h 366"/>
                <a:gd name="T14" fmla="*/ 540 w 732"/>
                <a:gd name="T15" fmla="*/ 344 h 366"/>
                <a:gd name="T16" fmla="*/ 475 w 732"/>
                <a:gd name="T17" fmla="*/ 358 h 366"/>
                <a:gd name="T18" fmla="*/ 403 w 732"/>
                <a:gd name="T19" fmla="*/ 364 h 366"/>
                <a:gd name="T20" fmla="*/ 366 w 732"/>
                <a:gd name="T21" fmla="*/ 366 h 366"/>
                <a:gd name="T22" fmla="*/ 292 w 732"/>
                <a:gd name="T23" fmla="*/ 362 h 366"/>
                <a:gd name="T24" fmla="*/ 224 w 732"/>
                <a:gd name="T25" fmla="*/ 352 h 366"/>
                <a:gd name="T26" fmla="*/ 161 w 732"/>
                <a:gd name="T27" fmla="*/ 334 h 366"/>
                <a:gd name="T28" fmla="*/ 107 w 732"/>
                <a:gd name="T29" fmla="*/ 312 h 366"/>
                <a:gd name="T30" fmla="*/ 62 w 732"/>
                <a:gd name="T31" fmla="*/ 286 h 366"/>
                <a:gd name="T32" fmla="*/ 29 w 732"/>
                <a:gd name="T33" fmla="*/ 254 h 366"/>
                <a:gd name="T34" fmla="*/ 11 w 732"/>
                <a:gd name="T35" fmla="*/ 228 h 366"/>
                <a:gd name="T36" fmla="*/ 4 w 732"/>
                <a:gd name="T37" fmla="*/ 211 h 366"/>
                <a:gd name="T38" fmla="*/ 0 w 732"/>
                <a:gd name="T39" fmla="*/ 191 h 366"/>
                <a:gd name="T40" fmla="*/ 0 w 732"/>
                <a:gd name="T41" fmla="*/ 183 h 366"/>
                <a:gd name="T42" fmla="*/ 1 w 732"/>
                <a:gd name="T43" fmla="*/ 164 h 366"/>
                <a:gd name="T44" fmla="*/ 7 w 732"/>
                <a:gd name="T45" fmla="*/ 146 h 366"/>
                <a:gd name="T46" fmla="*/ 16 w 732"/>
                <a:gd name="T47" fmla="*/ 128 h 366"/>
                <a:gd name="T48" fmla="*/ 44 w 732"/>
                <a:gd name="T49" fmla="*/ 95 h 366"/>
                <a:gd name="T50" fmla="*/ 84 w 732"/>
                <a:gd name="T51" fmla="*/ 66 h 366"/>
                <a:gd name="T52" fmla="*/ 133 w 732"/>
                <a:gd name="T53" fmla="*/ 41 h 366"/>
                <a:gd name="T54" fmla="*/ 192 w 732"/>
                <a:gd name="T55" fmla="*/ 21 h 366"/>
                <a:gd name="T56" fmla="*/ 257 w 732"/>
                <a:gd name="T57" fmla="*/ 7 h 366"/>
                <a:gd name="T58" fmla="*/ 329 w 732"/>
                <a:gd name="T59" fmla="*/ 1 h 366"/>
                <a:gd name="T60" fmla="*/ 366 w 732"/>
                <a:gd name="T61" fmla="*/ 0 h 366"/>
                <a:gd name="T62" fmla="*/ 440 w 732"/>
                <a:gd name="T63" fmla="*/ 3 h 366"/>
                <a:gd name="T64" fmla="*/ 508 w 732"/>
                <a:gd name="T65" fmla="*/ 14 h 366"/>
                <a:gd name="T66" fmla="*/ 571 w 732"/>
                <a:gd name="T67" fmla="*/ 31 h 366"/>
                <a:gd name="T68" fmla="*/ 625 w 732"/>
                <a:gd name="T69" fmla="*/ 53 h 366"/>
                <a:gd name="T70" fmla="*/ 670 w 732"/>
                <a:gd name="T71" fmla="*/ 80 h 366"/>
                <a:gd name="T72" fmla="*/ 703 w 732"/>
                <a:gd name="T73" fmla="*/ 111 h 366"/>
                <a:gd name="T74" fmla="*/ 721 w 732"/>
                <a:gd name="T75" fmla="*/ 137 h 366"/>
                <a:gd name="T76" fmla="*/ 728 w 732"/>
                <a:gd name="T77" fmla="*/ 155 h 366"/>
                <a:gd name="T78" fmla="*/ 732 w 732"/>
                <a:gd name="T79" fmla="*/ 174 h 366"/>
                <a:gd name="T80" fmla="*/ 732 w 732"/>
                <a:gd name="T81" fmla="*/ 183 h 3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366"/>
                <a:gd name="T125" fmla="*/ 732 w 732"/>
                <a:gd name="T126" fmla="*/ 366 h 3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366">
                  <a:moveTo>
                    <a:pt x="732" y="183"/>
                  </a:moveTo>
                  <a:lnTo>
                    <a:pt x="732" y="183"/>
                  </a:lnTo>
                  <a:lnTo>
                    <a:pt x="732" y="191"/>
                  </a:lnTo>
                  <a:lnTo>
                    <a:pt x="731" y="202"/>
                  </a:lnTo>
                  <a:lnTo>
                    <a:pt x="728" y="211"/>
                  </a:lnTo>
                  <a:lnTo>
                    <a:pt x="725" y="219"/>
                  </a:lnTo>
                  <a:lnTo>
                    <a:pt x="721" y="228"/>
                  </a:lnTo>
                  <a:lnTo>
                    <a:pt x="716" y="237"/>
                  </a:lnTo>
                  <a:lnTo>
                    <a:pt x="703" y="254"/>
                  </a:lnTo>
                  <a:lnTo>
                    <a:pt x="688" y="270"/>
                  </a:lnTo>
                  <a:lnTo>
                    <a:pt x="670" y="286"/>
                  </a:lnTo>
                  <a:lnTo>
                    <a:pt x="648" y="300"/>
                  </a:lnTo>
                  <a:lnTo>
                    <a:pt x="625" y="312"/>
                  </a:lnTo>
                  <a:lnTo>
                    <a:pt x="599" y="324"/>
                  </a:lnTo>
                  <a:lnTo>
                    <a:pt x="571" y="334"/>
                  </a:lnTo>
                  <a:lnTo>
                    <a:pt x="540" y="344"/>
                  </a:lnTo>
                  <a:lnTo>
                    <a:pt x="508" y="352"/>
                  </a:lnTo>
                  <a:lnTo>
                    <a:pt x="475" y="358"/>
                  </a:lnTo>
                  <a:lnTo>
                    <a:pt x="440" y="362"/>
                  </a:lnTo>
                  <a:lnTo>
                    <a:pt x="403" y="364"/>
                  </a:lnTo>
                  <a:lnTo>
                    <a:pt x="366" y="366"/>
                  </a:lnTo>
                  <a:lnTo>
                    <a:pt x="329" y="364"/>
                  </a:lnTo>
                  <a:lnTo>
                    <a:pt x="292" y="362"/>
                  </a:lnTo>
                  <a:lnTo>
                    <a:pt x="257" y="358"/>
                  </a:lnTo>
                  <a:lnTo>
                    <a:pt x="224" y="352"/>
                  </a:lnTo>
                  <a:lnTo>
                    <a:pt x="192" y="344"/>
                  </a:lnTo>
                  <a:lnTo>
                    <a:pt x="161" y="334"/>
                  </a:lnTo>
                  <a:lnTo>
                    <a:pt x="133" y="324"/>
                  </a:lnTo>
                  <a:lnTo>
                    <a:pt x="107" y="312"/>
                  </a:lnTo>
                  <a:lnTo>
                    <a:pt x="84" y="300"/>
                  </a:lnTo>
                  <a:lnTo>
                    <a:pt x="62" y="286"/>
                  </a:lnTo>
                  <a:lnTo>
                    <a:pt x="44" y="270"/>
                  </a:lnTo>
                  <a:lnTo>
                    <a:pt x="29" y="254"/>
                  </a:lnTo>
                  <a:lnTo>
                    <a:pt x="16" y="237"/>
                  </a:lnTo>
                  <a:lnTo>
                    <a:pt x="11" y="228"/>
                  </a:lnTo>
                  <a:lnTo>
                    <a:pt x="7" y="219"/>
                  </a:lnTo>
                  <a:lnTo>
                    <a:pt x="4" y="211"/>
                  </a:lnTo>
                  <a:lnTo>
                    <a:pt x="1" y="202"/>
                  </a:lnTo>
                  <a:lnTo>
                    <a:pt x="0" y="191"/>
                  </a:lnTo>
                  <a:lnTo>
                    <a:pt x="0" y="183"/>
                  </a:lnTo>
                  <a:lnTo>
                    <a:pt x="0" y="174"/>
                  </a:lnTo>
                  <a:lnTo>
                    <a:pt x="1" y="164"/>
                  </a:lnTo>
                  <a:lnTo>
                    <a:pt x="4" y="155"/>
                  </a:lnTo>
                  <a:lnTo>
                    <a:pt x="7" y="146"/>
                  </a:lnTo>
                  <a:lnTo>
                    <a:pt x="11" y="137"/>
                  </a:lnTo>
                  <a:lnTo>
                    <a:pt x="16" y="128"/>
                  </a:lnTo>
                  <a:lnTo>
                    <a:pt x="29" y="111"/>
                  </a:lnTo>
                  <a:lnTo>
                    <a:pt x="44" y="95"/>
                  </a:lnTo>
                  <a:lnTo>
                    <a:pt x="62" y="80"/>
                  </a:lnTo>
                  <a:lnTo>
                    <a:pt x="84" y="66"/>
                  </a:lnTo>
                  <a:lnTo>
                    <a:pt x="107" y="53"/>
                  </a:lnTo>
                  <a:lnTo>
                    <a:pt x="133" y="41"/>
                  </a:lnTo>
                  <a:lnTo>
                    <a:pt x="161" y="31"/>
                  </a:lnTo>
                  <a:lnTo>
                    <a:pt x="192" y="21"/>
                  </a:lnTo>
                  <a:lnTo>
                    <a:pt x="224" y="14"/>
                  </a:lnTo>
                  <a:lnTo>
                    <a:pt x="257" y="7"/>
                  </a:lnTo>
                  <a:lnTo>
                    <a:pt x="292" y="3"/>
                  </a:lnTo>
                  <a:lnTo>
                    <a:pt x="329" y="1"/>
                  </a:lnTo>
                  <a:lnTo>
                    <a:pt x="366" y="0"/>
                  </a:lnTo>
                  <a:lnTo>
                    <a:pt x="403" y="1"/>
                  </a:lnTo>
                  <a:lnTo>
                    <a:pt x="440" y="3"/>
                  </a:lnTo>
                  <a:lnTo>
                    <a:pt x="475" y="7"/>
                  </a:lnTo>
                  <a:lnTo>
                    <a:pt x="508" y="14"/>
                  </a:lnTo>
                  <a:lnTo>
                    <a:pt x="540" y="21"/>
                  </a:lnTo>
                  <a:lnTo>
                    <a:pt x="571" y="31"/>
                  </a:lnTo>
                  <a:lnTo>
                    <a:pt x="599" y="41"/>
                  </a:lnTo>
                  <a:lnTo>
                    <a:pt x="625" y="53"/>
                  </a:lnTo>
                  <a:lnTo>
                    <a:pt x="648" y="66"/>
                  </a:lnTo>
                  <a:lnTo>
                    <a:pt x="670" y="80"/>
                  </a:lnTo>
                  <a:lnTo>
                    <a:pt x="688" y="95"/>
                  </a:lnTo>
                  <a:lnTo>
                    <a:pt x="703" y="111"/>
                  </a:lnTo>
                  <a:lnTo>
                    <a:pt x="716" y="128"/>
                  </a:lnTo>
                  <a:lnTo>
                    <a:pt x="721" y="137"/>
                  </a:lnTo>
                  <a:lnTo>
                    <a:pt x="725" y="146"/>
                  </a:lnTo>
                  <a:lnTo>
                    <a:pt x="728" y="155"/>
                  </a:lnTo>
                  <a:lnTo>
                    <a:pt x="731" y="164"/>
                  </a:lnTo>
                  <a:lnTo>
                    <a:pt x="732" y="174"/>
                  </a:lnTo>
                  <a:lnTo>
                    <a:pt x="732" y="183"/>
                  </a:lnTo>
                  <a:close/>
                </a:path>
              </a:pathLst>
            </a:custGeom>
            <a:solidFill>
              <a:srgbClr val="FFC000"/>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grpSp>
        <p:nvGrpSpPr>
          <p:cNvPr id="41" name="Group 22"/>
          <p:cNvGrpSpPr>
            <a:grpSpLocks/>
          </p:cNvGrpSpPr>
          <p:nvPr/>
        </p:nvGrpSpPr>
        <p:grpSpPr bwMode="auto">
          <a:xfrm>
            <a:off x="1997075" y="1890713"/>
            <a:ext cx="1852613" cy="2057400"/>
            <a:chOff x="1435" y="1827"/>
            <a:chExt cx="1098" cy="1372"/>
          </a:xfrm>
        </p:grpSpPr>
        <p:sp>
          <p:nvSpPr>
            <p:cNvPr id="42" name="Freeform 23"/>
            <p:cNvSpPr>
              <a:spLocks/>
            </p:cNvSpPr>
            <p:nvPr/>
          </p:nvSpPr>
          <p:spPr bwMode="auto">
            <a:xfrm>
              <a:off x="1435" y="1827"/>
              <a:ext cx="1098" cy="274"/>
            </a:xfrm>
            <a:custGeom>
              <a:avLst/>
              <a:gdLst>
                <a:gd name="T0" fmla="*/ 0 w 1098"/>
                <a:gd name="T1" fmla="*/ 0 h 274"/>
                <a:gd name="T2" fmla="*/ 2 w 1098"/>
                <a:gd name="T3" fmla="*/ 28 h 274"/>
                <a:gd name="T4" fmla="*/ 11 w 1098"/>
                <a:gd name="T5" fmla="*/ 56 h 274"/>
                <a:gd name="T6" fmla="*/ 24 w 1098"/>
                <a:gd name="T7" fmla="*/ 81 h 274"/>
                <a:gd name="T8" fmla="*/ 43 w 1098"/>
                <a:gd name="T9" fmla="*/ 106 h 274"/>
                <a:gd name="T10" fmla="*/ 66 w 1098"/>
                <a:gd name="T11" fmla="*/ 131 h 274"/>
                <a:gd name="T12" fmla="*/ 94 w 1098"/>
                <a:gd name="T13" fmla="*/ 153 h 274"/>
                <a:gd name="T14" fmla="*/ 126 w 1098"/>
                <a:gd name="T15" fmla="*/ 174 h 274"/>
                <a:gd name="T16" fmla="*/ 161 w 1098"/>
                <a:gd name="T17" fmla="*/ 194 h 274"/>
                <a:gd name="T18" fmla="*/ 199 w 1098"/>
                <a:gd name="T19" fmla="*/ 212 h 274"/>
                <a:gd name="T20" fmla="*/ 287 w 1098"/>
                <a:gd name="T21" fmla="*/ 241 h 274"/>
                <a:gd name="T22" fmla="*/ 386 w 1098"/>
                <a:gd name="T23" fmla="*/ 261 h 274"/>
                <a:gd name="T24" fmla="*/ 493 w 1098"/>
                <a:gd name="T25" fmla="*/ 273 h 274"/>
                <a:gd name="T26" fmla="*/ 549 w 1098"/>
                <a:gd name="T27" fmla="*/ 274 h 274"/>
                <a:gd name="T28" fmla="*/ 660 w 1098"/>
                <a:gd name="T29" fmla="*/ 269 h 274"/>
                <a:gd name="T30" fmla="*/ 763 w 1098"/>
                <a:gd name="T31" fmla="*/ 253 h 274"/>
                <a:gd name="T32" fmla="*/ 857 w 1098"/>
                <a:gd name="T33" fmla="*/ 227 h 274"/>
                <a:gd name="T34" fmla="*/ 918 w 1098"/>
                <a:gd name="T35" fmla="*/ 203 h 274"/>
                <a:gd name="T36" fmla="*/ 956 w 1098"/>
                <a:gd name="T37" fmla="*/ 184 h 274"/>
                <a:gd name="T38" fmla="*/ 989 w 1098"/>
                <a:gd name="T39" fmla="*/ 164 h 274"/>
                <a:gd name="T40" fmla="*/ 1018 w 1098"/>
                <a:gd name="T41" fmla="*/ 142 h 274"/>
                <a:gd name="T42" fmla="*/ 1044 w 1098"/>
                <a:gd name="T43" fmla="*/ 119 h 274"/>
                <a:gd name="T44" fmla="*/ 1065 w 1098"/>
                <a:gd name="T45" fmla="*/ 94 h 274"/>
                <a:gd name="T46" fmla="*/ 1080 w 1098"/>
                <a:gd name="T47" fmla="*/ 68 h 274"/>
                <a:gd name="T48" fmla="*/ 1092 w 1098"/>
                <a:gd name="T49" fmla="*/ 42 h 274"/>
                <a:gd name="T50" fmla="*/ 1097 w 1098"/>
                <a:gd name="T51" fmla="*/ 14 h 274"/>
                <a:gd name="T52" fmla="*/ 1007 w 1098"/>
                <a:gd name="T53" fmla="*/ 0 h 274"/>
                <a:gd name="T54" fmla="*/ 1007 w 1098"/>
                <a:gd name="T55" fmla="*/ 11 h 274"/>
                <a:gd name="T56" fmla="*/ 1002 w 1098"/>
                <a:gd name="T57" fmla="*/ 34 h 274"/>
                <a:gd name="T58" fmla="*/ 993 w 1098"/>
                <a:gd name="T59" fmla="*/ 57 h 274"/>
                <a:gd name="T60" fmla="*/ 979 w 1098"/>
                <a:gd name="T61" fmla="*/ 78 h 274"/>
                <a:gd name="T62" fmla="*/ 961 w 1098"/>
                <a:gd name="T63" fmla="*/ 99 h 274"/>
                <a:gd name="T64" fmla="*/ 941 w 1098"/>
                <a:gd name="T65" fmla="*/ 118 h 274"/>
                <a:gd name="T66" fmla="*/ 902 w 1098"/>
                <a:gd name="T67" fmla="*/ 145 h 274"/>
                <a:gd name="T68" fmla="*/ 840 w 1098"/>
                <a:gd name="T69" fmla="*/ 176 h 274"/>
                <a:gd name="T70" fmla="*/ 768 w 1098"/>
                <a:gd name="T71" fmla="*/ 200 h 274"/>
                <a:gd name="T72" fmla="*/ 685 w 1098"/>
                <a:gd name="T73" fmla="*/ 218 h 274"/>
                <a:gd name="T74" fmla="*/ 596 w 1098"/>
                <a:gd name="T75" fmla="*/ 227 h 274"/>
                <a:gd name="T76" fmla="*/ 549 w 1098"/>
                <a:gd name="T77" fmla="*/ 228 h 274"/>
                <a:gd name="T78" fmla="*/ 456 w 1098"/>
                <a:gd name="T79" fmla="*/ 223 h 274"/>
                <a:gd name="T80" fmla="*/ 371 w 1098"/>
                <a:gd name="T81" fmla="*/ 211 h 274"/>
                <a:gd name="T82" fmla="*/ 293 w 1098"/>
                <a:gd name="T83" fmla="*/ 189 h 274"/>
                <a:gd name="T84" fmla="*/ 225 w 1098"/>
                <a:gd name="T85" fmla="*/ 161 h 274"/>
                <a:gd name="T86" fmla="*/ 169 w 1098"/>
                <a:gd name="T87" fmla="*/ 128 h 274"/>
                <a:gd name="T88" fmla="*/ 146 w 1098"/>
                <a:gd name="T89" fmla="*/ 109 h 274"/>
                <a:gd name="T90" fmla="*/ 127 w 1098"/>
                <a:gd name="T91" fmla="*/ 89 h 274"/>
                <a:gd name="T92" fmla="*/ 112 w 1098"/>
                <a:gd name="T93" fmla="*/ 68 h 274"/>
                <a:gd name="T94" fmla="*/ 100 w 1098"/>
                <a:gd name="T95" fmla="*/ 45 h 274"/>
                <a:gd name="T96" fmla="*/ 94 w 1098"/>
                <a:gd name="T97" fmla="*/ 23 h 274"/>
                <a:gd name="T98" fmla="*/ 91 w 1098"/>
                <a:gd name="T99" fmla="*/ 0 h 27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98"/>
                <a:gd name="T151" fmla="*/ 0 h 274"/>
                <a:gd name="T152" fmla="*/ 1098 w 1098"/>
                <a:gd name="T153" fmla="*/ 274 h 27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98" h="274">
                  <a:moveTo>
                    <a:pt x="0" y="0"/>
                  </a:moveTo>
                  <a:lnTo>
                    <a:pt x="0" y="0"/>
                  </a:lnTo>
                  <a:lnTo>
                    <a:pt x="1" y="14"/>
                  </a:lnTo>
                  <a:lnTo>
                    <a:pt x="2" y="28"/>
                  </a:lnTo>
                  <a:lnTo>
                    <a:pt x="6" y="42"/>
                  </a:lnTo>
                  <a:lnTo>
                    <a:pt x="11" y="56"/>
                  </a:lnTo>
                  <a:lnTo>
                    <a:pt x="18" y="68"/>
                  </a:lnTo>
                  <a:lnTo>
                    <a:pt x="24" y="81"/>
                  </a:lnTo>
                  <a:lnTo>
                    <a:pt x="33" y="94"/>
                  </a:lnTo>
                  <a:lnTo>
                    <a:pt x="43" y="106"/>
                  </a:lnTo>
                  <a:lnTo>
                    <a:pt x="54" y="119"/>
                  </a:lnTo>
                  <a:lnTo>
                    <a:pt x="66" y="131"/>
                  </a:lnTo>
                  <a:lnTo>
                    <a:pt x="80" y="142"/>
                  </a:lnTo>
                  <a:lnTo>
                    <a:pt x="94" y="153"/>
                  </a:lnTo>
                  <a:lnTo>
                    <a:pt x="109" y="164"/>
                  </a:lnTo>
                  <a:lnTo>
                    <a:pt x="126" y="174"/>
                  </a:lnTo>
                  <a:lnTo>
                    <a:pt x="142" y="184"/>
                  </a:lnTo>
                  <a:lnTo>
                    <a:pt x="161" y="194"/>
                  </a:lnTo>
                  <a:lnTo>
                    <a:pt x="180" y="203"/>
                  </a:lnTo>
                  <a:lnTo>
                    <a:pt x="199" y="212"/>
                  </a:lnTo>
                  <a:lnTo>
                    <a:pt x="241" y="227"/>
                  </a:lnTo>
                  <a:lnTo>
                    <a:pt x="287" y="241"/>
                  </a:lnTo>
                  <a:lnTo>
                    <a:pt x="335" y="253"/>
                  </a:lnTo>
                  <a:lnTo>
                    <a:pt x="386" y="261"/>
                  </a:lnTo>
                  <a:lnTo>
                    <a:pt x="438" y="269"/>
                  </a:lnTo>
                  <a:lnTo>
                    <a:pt x="493" y="273"/>
                  </a:lnTo>
                  <a:lnTo>
                    <a:pt x="549" y="274"/>
                  </a:lnTo>
                  <a:lnTo>
                    <a:pt x="605" y="273"/>
                  </a:lnTo>
                  <a:lnTo>
                    <a:pt x="660" y="269"/>
                  </a:lnTo>
                  <a:lnTo>
                    <a:pt x="712" y="261"/>
                  </a:lnTo>
                  <a:lnTo>
                    <a:pt x="763" y="253"/>
                  </a:lnTo>
                  <a:lnTo>
                    <a:pt x="811" y="241"/>
                  </a:lnTo>
                  <a:lnTo>
                    <a:pt x="857" y="227"/>
                  </a:lnTo>
                  <a:lnTo>
                    <a:pt x="899" y="212"/>
                  </a:lnTo>
                  <a:lnTo>
                    <a:pt x="918" y="203"/>
                  </a:lnTo>
                  <a:lnTo>
                    <a:pt x="937" y="194"/>
                  </a:lnTo>
                  <a:lnTo>
                    <a:pt x="956" y="184"/>
                  </a:lnTo>
                  <a:lnTo>
                    <a:pt x="972" y="174"/>
                  </a:lnTo>
                  <a:lnTo>
                    <a:pt x="989" y="164"/>
                  </a:lnTo>
                  <a:lnTo>
                    <a:pt x="1004" y="153"/>
                  </a:lnTo>
                  <a:lnTo>
                    <a:pt x="1018" y="142"/>
                  </a:lnTo>
                  <a:lnTo>
                    <a:pt x="1032" y="131"/>
                  </a:lnTo>
                  <a:lnTo>
                    <a:pt x="1044" y="119"/>
                  </a:lnTo>
                  <a:lnTo>
                    <a:pt x="1055" y="106"/>
                  </a:lnTo>
                  <a:lnTo>
                    <a:pt x="1065" y="94"/>
                  </a:lnTo>
                  <a:lnTo>
                    <a:pt x="1074" y="81"/>
                  </a:lnTo>
                  <a:lnTo>
                    <a:pt x="1080" y="68"/>
                  </a:lnTo>
                  <a:lnTo>
                    <a:pt x="1087" y="56"/>
                  </a:lnTo>
                  <a:lnTo>
                    <a:pt x="1092" y="42"/>
                  </a:lnTo>
                  <a:lnTo>
                    <a:pt x="1096" y="28"/>
                  </a:lnTo>
                  <a:lnTo>
                    <a:pt x="1097" y="14"/>
                  </a:lnTo>
                  <a:lnTo>
                    <a:pt x="1098" y="0"/>
                  </a:lnTo>
                  <a:lnTo>
                    <a:pt x="1007" y="0"/>
                  </a:lnTo>
                  <a:lnTo>
                    <a:pt x="1007" y="11"/>
                  </a:lnTo>
                  <a:lnTo>
                    <a:pt x="1004" y="23"/>
                  </a:lnTo>
                  <a:lnTo>
                    <a:pt x="1002" y="34"/>
                  </a:lnTo>
                  <a:lnTo>
                    <a:pt x="998" y="45"/>
                  </a:lnTo>
                  <a:lnTo>
                    <a:pt x="993" y="57"/>
                  </a:lnTo>
                  <a:lnTo>
                    <a:pt x="986" y="68"/>
                  </a:lnTo>
                  <a:lnTo>
                    <a:pt x="979" y="78"/>
                  </a:lnTo>
                  <a:lnTo>
                    <a:pt x="971" y="89"/>
                  </a:lnTo>
                  <a:lnTo>
                    <a:pt x="961" y="99"/>
                  </a:lnTo>
                  <a:lnTo>
                    <a:pt x="952" y="109"/>
                  </a:lnTo>
                  <a:lnTo>
                    <a:pt x="941" y="118"/>
                  </a:lnTo>
                  <a:lnTo>
                    <a:pt x="929" y="128"/>
                  </a:lnTo>
                  <a:lnTo>
                    <a:pt x="902" y="145"/>
                  </a:lnTo>
                  <a:lnTo>
                    <a:pt x="873" y="161"/>
                  </a:lnTo>
                  <a:lnTo>
                    <a:pt x="840" y="176"/>
                  </a:lnTo>
                  <a:lnTo>
                    <a:pt x="805" y="189"/>
                  </a:lnTo>
                  <a:lnTo>
                    <a:pt x="768" y="200"/>
                  </a:lnTo>
                  <a:lnTo>
                    <a:pt x="727" y="211"/>
                  </a:lnTo>
                  <a:lnTo>
                    <a:pt x="685" y="218"/>
                  </a:lnTo>
                  <a:lnTo>
                    <a:pt x="642" y="223"/>
                  </a:lnTo>
                  <a:lnTo>
                    <a:pt x="596" y="227"/>
                  </a:lnTo>
                  <a:lnTo>
                    <a:pt x="549" y="228"/>
                  </a:lnTo>
                  <a:lnTo>
                    <a:pt x="502" y="227"/>
                  </a:lnTo>
                  <a:lnTo>
                    <a:pt x="456" y="223"/>
                  </a:lnTo>
                  <a:lnTo>
                    <a:pt x="413" y="218"/>
                  </a:lnTo>
                  <a:lnTo>
                    <a:pt x="371" y="211"/>
                  </a:lnTo>
                  <a:lnTo>
                    <a:pt x="330" y="200"/>
                  </a:lnTo>
                  <a:lnTo>
                    <a:pt x="293" y="189"/>
                  </a:lnTo>
                  <a:lnTo>
                    <a:pt x="258" y="176"/>
                  </a:lnTo>
                  <a:lnTo>
                    <a:pt x="225" y="161"/>
                  </a:lnTo>
                  <a:lnTo>
                    <a:pt x="196" y="145"/>
                  </a:lnTo>
                  <a:lnTo>
                    <a:pt x="169" y="128"/>
                  </a:lnTo>
                  <a:lnTo>
                    <a:pt x="157" y="118"/>
                  </a:lnTo>
                  <a:lnTo>
                    <a:pt x="146" y="109"/>
                  </a:lnTo>
                  <a:lnTo>
                    <a:pt x="136" y="99"/>
                  </a:lnTo>
                  <a:lnTo>
                    <a:pt x="127" y="89"/>
                  </a:lnTo>
                  <a:lnTo>
                    <a:pt x="119" y="78"/>
                  </a:lnTo>
                  <a:lnTo>
                    <a:pt x="112" y="68"/>
                  </a:lnTo>
                  <a:lnTo>
                    <a:pt x="105" y="57"/>
                  </a:lnTo>
                  <a:lnTo>
                    <a:pt x="100" y="45"/>
                  </a:lnTo>
                  <a:lnTo>
                    <a:pt x="96" y="34"/>
                  </a:lnTo>
                  <a:lnTo>
                    <a:pt x="94" y="23"/>
                  </a:lnTo>
                  <a:lnTo>
                    <a:pt x="91" y="11"/>
                  </a:lnTo>
                  <a:lnTo>
                    <a:pt x="91" y="0"/>
                  </a:lnTo>
                  <a:lnTo>
                    <a:pt x="0" y="0"/>
                  </a:lnTo>
                  <a:close/>
                </a:path>
              </a:pathLst>
            </a:custGeom>
            <a:solidFill>
              <a:srgbClr val="FFFFF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43" name="Freeform 24"/>
            <p:cNvSpPr>
              <a:spLocks/>
            </p:cNvSpPr>
            <p:nvPr/>
          </p:nvSpPr>
          <p:spPr bwMode="auto">
            <a:xfrm>
              <a:off x="1435" y="1827"/>
              <a:ext cx="1098" cy="1372"/>
            </a:xfrm>
            <a:custGeom>
              <a:avLst/>
              <a:gdLst>
                <a:gd name="T0" fmla="*/ 1098 w 1098"/>
                <a:gd name="T1" fmla="*/ 0 h 1372"/>
                <a:gd name="T2" fmla="*/ 1096 w 1098"/>
                <a:gd name="T3" fmla="*/ 28 h 1372"/>
                <a:gd name="T4" fmla="*/ 1087 w 1098"/>
                <a:gd name="T5" fmla="*/ 56 h 1372"/>
                <a:gd name="T6" fmla="*/ 1074 w 1098"/>
                <a:gd name="T7" fmla="*/ 81 h 1372"/>
                <a:gd name="T8" fmla="*/ 1055 w 1098"/>
                <a:gd name="T9" fmla="*/ 106 h 1372"/>
                <a:gd name="T10" fmla="*/ 1032 w 1098"/>
                <a:gd name="T11" fmla="*/ 131 h 1372"/>
                <a:gd name="T12" fmla="*/ 1004 w 1098"/>
                <a:gd name="T13" fmla="*/ 153 h 1372"/>
                <a:gd name="T14" fmla="*/ 972 w 1098"/>
                <a:gd name="T15" fmla="*/ 174 h 1372"/>
                <a:gd name="T16" fmla="*/ 937 w 1098"/>
                <a:gd name="T17" fmla="*/ 194 h 1372"/>
                <a:gd name="T18" fmla="*/ 899 w 1098"/>
                <a:gd name="T19" fmla="*/ 212 h 1372"/>
                <a:gd name="T20" fmla="*/ 811 w 1098"/>
                <a:gd name="T21" fmla="*/ 241 h 1372"/>
                <a:gd name="T22" fmla="*/ 712 w 1098"/>
                <a:gd name="T23" fmla="*/ 261 h 1372"/>
                <a:gd name="T24" fmla="*/ 605 w 1098"/>
                <a:gd name="T25" fmla="*/ 273 h 1372"/>
                <a:gd name="T26" fmla="*/ 549 w 1098"/>
                <a:gd name="T27" fmla="*/ 274 h 1372"/>
                <a:gd name="T28" fmla="*/ 438 w 1098"/>
                <a:gd name="T29" fmla="*/ 269 h 1372"/>
                <a:gd name="T30" fmla="*/ 335 w 1098"/>
                <a:gd name="T31" fmla="*/ 253 h 1372"/>
                <a:gd name="T32" fmla="*/ 241 w 1098"/>
                <a:gd name="T33" fmla="*/ 227 h 1372"/>
                <a:gd name="T34" fmla="*/ 180 w 1098"/>
                <a:gd name="T35" fmla="*/ 203 h 1372"/>
                <a:gd name="T36" fmla="*/ 142 w 1098"/>
                <a:gd name="T37" fmla="*/ 184 h 1372"/>
                <a:gd name="T38" fmla="*/ 109 w 1098"/>
                <a:gd name="T39" fmla="*/ 164 h 1372"/>
                <a:gd name="T40" fmla="*/ 80 w 1098"/>
                <a:gd name="T41" fmla="*/ 142 h 1372"/>
                <a:gd name="T42" fmla="*/ 54 w 1098"/>
                <a:gd name="T43" fmla="*/ 119 h 1372"/>
                <a:gd name="T44" fmla="*/ 33 w 1098"/>
                <a:gd name="T45" fmla="*/ 94 h 1372"/>
                <a:gd name="T46" fmla="*/ 18 w 1098"/>
                <a:gd name="T47" fmla="*/ 68 h 1372"/>
                <a:gd name="T48" fmla="*/ 6 w 1098"/>
                <a:gd name="T49" fmla="*/ 42 h 1372"/>
                <a:gd name="T50" fmla="*/ 1 w 1098"/>
                <a:gd name="T51" fmla="*/ 14 h 1372"/>
                <a:gd name="T52" fmla="*/ 0 w 1098"/>
                <a:gd name="T53" fmla="*/ 1098 h 1372"/>
                <a:gd name="T54" fmla="*/ 1 w 1098"/>
                <a:gd name="T55" fmla="*/ 1112 h 1372"/>
                <a:gd name="T56" fmla="*/ 6 w 1098"/>
                <a:gd name="T57" fmla="*/ 1140 h 1372"/>
                <a:gd name="T58" fmla="*/ 18 w 1098"/>
                <a:gd name="T59" fmla="*/ 1167 h 1372"/>
                <a:gd name="T60" fmla="*/ 33 w 1098"/>
                <a:gd name="T61" fmla="*/ 1192 h 1372"/>
                <a:gd name="T62" fmla="*/ 54 w 1098"/>
                <a:gd name="T63" fmla="*/ 1217 h 1372"/>
                <a:gd name="T64" fmla="*/ 80 w 1098"/>
                <a:gd name="T65" fmla="*/ 1240 h 1372"/>
                <a:gd name="T66" fmla="*/ 109 w 1098"/>
                <a:gd name="T67" fmla="*/ 1262 h 1372"/>
                <a:gd name="T68" fmla="*/ 142 w 1098"/>
                <a:gd name="T69" fmla="*/ 1282 h 1372"/>
                <a:gd name="T70" fmla="*/ 180 w 1098"/>
                <a:gd name="T71" fmla="*/ 1301 h 1372"/>
                <a:gd name="T72" fmla="*/ 241 w 1098"/>
                <a:gd name="T73" fmla="*/ 1325 h 1372"/>
                <a:gd name="T74" fmla="*/ 335 w 1098"/>
                <a:gd name="T75" fmla="*/ 1351 h 1372"/>
                <a:gd name="T76" fmla="*/ 438 w 1098"/>
                <a:gd name="T77" fmla="*/ 1367 h 1372"/>
                <a:gd name="T78" fmla="*/ 549 w 1098"/>
                <a:gd name="T79" fmla="*/ 1372 h 1372"/>
                <a:gd name="T80" fmla="*/ 605 w 1098"/>
                <a:gd name="T81" fmla="*/ 1371 h 1372"/>
                <a:gd name="T82" fmla="*/ 712 w 1098"/>
                <a:gd name="T83" fmla="*/ 1360 h 1372"/>
                <a:gd name="T84" fmla="*/ 811 w 1098"/>
                <a:gd name="T85" fmla="*/ 1339 h 1372"/>
                <a:gd name="T86" fmla="*/ 899 w 1098"/>
                <a:gd name="T87" fmla="*/ 1310 h 1372"/>
                <a:gd name="T88" fmla="*/ 937 w 1098"/>
                <a:gd name="T89" fmla="*/ 1292 h 1372"/>
                <a:gd name="T90" fmla="*/ 972 w 1098"/>
                <a:gd name="T91" fmla="*/ 1272 h 1372"/>
                <a:gd name="T92" fmla="*/ 1004 w 1098"/>
                <a:gd name="T93" fmla="*/ 1252 h 1372"/>
                <a:gd name="T94" fmla="*/ 1032 w 1098"/>
                <a:gd name="T95" fmla="*/ 1229 h 1372"/>
                <a:gd name="T96" fmla="*/ 1055 w 1098"/>
                <a:gd name="T97" fmla="*/ 1205 h 1372"/>
                <a:gd name="T98" fmla="*/ 1074 w 1098"/>
                <a:gd name="T99" fmla="*/ 1179 h 1372"/>
                <a:gd name="T100" fmla="*/ 1087 w 1098"/>
                <a:gd name="T101" fmla="*/ 1154 h 1372"/>
                <a:gd name="T102" fmla="*/ 1096 w 1098"/>
                <a:gd name="T103" fmla="*/ 1126 h 1372"/>
                <a:gd name="T104" fmla="*/ 1098 w 1098"/>
                <a:gd name="T105" fmla="*/ 1098 h 13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8"/>
                <a:gd name="T160" fmla="*/ 0 h 1372"/>
                <a:gd name="T161" fmla="*/ 1098 w 1098"/>
                <a:gd name="T162" fmla="*/ 1372 h 13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8" h="1372">
                  <a:moveTo>
                    <a:pt x="1098" y="0"/>
                  </a:moveTo>
                  <a:lnTo>
                    <a:pt x="1098" y="0"/>
                  </a:lnTo>
                  <a:lnTo>
                    <a:pt x="1097" y="14"/>
                  </a:lnTo>
                  <a:lnTo>
                    <a:pt x="1096" y="28"/>
                  </a:lnTo>
                  <a:lnTo>
                    <a:pt x="1092" y="42"/>
                  </a:lnTo>
                  <a:lnTo>
                    <a:pt x="1087" y="56"/>
                  </a:lnTo>
                  <a:lnTo>
                    <a:pt x="1080" y="68"/>
                  </a:lnTo>
                  <a:lnTo>
                    <a:pt x="1074" y="81"/>
                  </a:lnTo>
                  <a:lnTo>
                    <a:pt x="1065" y="94"/>
                  </a:lnTo>
                  <a:lnTo>
                    <a:pt x="1055" y="106"/>
                  </a:lnTo>
                  <a:lnTo>
                    <a:pt x="1044" y="119"/>
                  </a:lnTo>
                  <a:lnTo>
                    <a:pt x="1032" y="131"/>
                  </a:lnTo>
                  <a:lnTo>
                    <a:pt x="1018" y="142"/>
                  </a:lnTo>
                  <a:lnTo>
                    <a:pt x="1004" y="153"/>
                  </a:lnTo>
                  <a:lnTo>
                    <a:pt x="989" y="164"/>
                  </a:lnTo>
                  <a:lnTo>
                    <a:pt x="972" y="174"/>
                  </a:lnTo>
                  <a:lnTo>
                    <a:pt x="956" y="184"/>
                  </a:lnTo>
                  <a:lnTo>
                    <a:pt x="937" y="194"/>
                  </a:lnTo>
                  <a:lnTo>
                    <a:pt x="918" y="203"/>
                  </a:lnTo>
                  <a:lnTo>
                    <a:pt x="899" y="212"/>
                  </a:lnTo>
                  <a:lnTo>
                    <a:pt x="857" y="227"/>
                  </a:lnTo>
                  <a:lnTo>
                    <a:pt x="811" y="241"/>
                  </a:lnTo>
                  <a:lnTo>
                    <a:pt x="763" y="253"/>
                  </a:lnTo>
                  <a:lnTo>
                    <a:pt x="712" y="261"/>
                  </a:lnTo>
                  <a:lnTo>
                    <a:pt x="660" y="269"/>
                  </a:lnTo>
                  <a:lnTo>
                    <a:pt x="605" y="273"/>
                  </a:lnTo>
                  <a:lnTo>
                    <a:pt x="549" y="274"/>
                  </a:lnTo>
                  <a:lnTo>
                    <a:pt x="493" y="273"/>
                  </a:lnTo>
                  <a:lnTo>
                    <a:pt x="438" y="269"/>
                  </a:lnTo>
                  <a:lnTo>
                    <a:pt x="386" y="261"/>
                  </a:lnTo>
                  <a:lnTo>
                    <a:pt x="335" y="253"/>
                  </a:lnTo>
                  <a:lnTo>
                    <a:pt x="287" y="241"/>
                  </a:lnTo>
                  <a:lnTo>
                    <a:pt x="241" y="227"/>
                  </a:lnTo>
                  <a:lnTo>
                    <a:pt x="199" y="212"/>
                  </a:lnTo>
                  <a:lnTo>
                    <a:pt x="180" y="203"/>
                  </a:lnTo>
                  <a:lnTo>
                    <a:pt x="161" y="194"/>
                  </a:lnTo>
                  <a:lnTo>
                    <a:pt x="142" y="184"/>
                  </a:lnTo>
                  <a:lnTo>
                    <a:pt x="126" y="174"/>
                  </a:lnTo>
                  <a:lnTo>
                    <a:pt x="109" y="164"/>
                  </a:lnTo>
                  <a:lnTo>
                    <a:pt x="94" y="153"/>
                  </a:lnTo>
                  <a:lnTo>
                    <a:pt x="80" y="142"/>
                  </a:lnTo>
                  <a:lnTo>
                    <a:pt x="66" y="131"/>
                  </a:lnTo>
                  <a:lnTo>
                    <a:pt x="54" y="119"/>
                  </a:lnTo>
                  <a:lnTo>
                    <a:pt x="43" y="106"/>
                  </a:lnTo>
                  <a:lnTo>
                    <a:pt x="33" y="94"/>
                  </a:lnTo>
                  <a:lnTo>
                    <a:pt x="24" y="81"/>
                  </a:lnTo>
                  <a:lnTo>
                    <a:pt x="18" y="68"/>
                  </a:lnTo>
                  <a:lnTo>
                    <a:pt x="11" y="56"/>
                  </a:lnTo>
                  <a:lnTo>
                    <a:pt x="6" y="42"/>
                  </a:lnTo>
                  <a:lnTo>
                    <a:pt x="2" y="28"/>
                  </a:lnTo>
                  <a:lnTo>
                    <a:pt x="1" y="14"/>
                  </a:lnTo>
                  <a:lnTo>
                    <a:pt x="0" y="0"/>
                  </a:lnTo>
                  <a:lnTo>
                    <a:pt x="0" y="1098"/>
                  </a:lnTo>
                  <a:lnTo>
                    <a:pt x="1" y="1112"/>
                  </a:lnTo>
                  <a:lnTo>
                    <a:pt x="2" y="1126"/>
                  </a:lnTo>
                  <a:lnTo>
                    <a:pt x="6" y="1140"/>
                  </a:lnTo>
                  <a:lnTo>
                    <a:pt x="11" y="1154"/>
                  </a:lnTo>
                  <a:lnTo>
                    <a:pt x="18" y="1167"/>
                  </a:lnTo>
                  <a:lnTo>
                    <a:pt x="24" y="1179"/>
                  </a:lnTo>
                  <a:lnTo>
                    <a:pt x="33" y="1192"/>
                  </a:lnTo>
                  <a:lnTo>
                    <a:pt x="43" y="1205"/>
                  </a:lnTo>
                  <a:lnTo>
                    <a:pt x="54" y="1217"/>
                  </a:lnTo>
                  <a:lnTo>
                    <a:pt x="66" y="1229"/>
                  </a:lnTo>
                  <a:lnTo>
                    <a:pt x="80" y="1240"/>
                  </a:lnTo>
                  <a:lnTo>
                    <a:pt x="94" y="1252"/>
                  </a:lnTo>
                  <a:lnTo>
                    <a:pt x="109" y="1262"/>
                  </a:lnTo>
                  <a:lnTo>
                    <a:pt x="126" y="1272"/>
                  </a:lnTo>
                  <a:lnTo>
                    <a:pt x="142" y="1282"/>
                  </a:lnTo>
                  <a:lnTo>
                    <a:pt x="161" y="1292"/>
                  </a:lnTo>
                  <a:lnTo>
                    <a:pt x="180" y="1301"/>
                  </a:lnTo>
                  <a:lnTo>
                    <a:pt x="199" y="1310"/>
                  </a:lnTo>
                  <a:lnTo>
                    <a:pt x="241" y="1325"/>
                  </a:lnTo>
                  <a:lnTo>
                    <a:pt x="287" y="1339"/>
                  </a:lnTo>
                  <a:lnTo>
                    <a:pt x="335" y="1351"/>
                  </a:lnTo>
                  <a:lnTo>
                    <a:pt x="386" y="1360"/>
                  </a:lnTo>
                  <a:lnTo>
                    <a:pt x="438" y="1367"/>
                  </a:lnTo>
                  <a:lnTo>
                    <a:pt x="493" y="1371"/>
                  </a:lnTo>
                  <a:lnTo>
                    <a:pt x="549" y="1372"/>
                  </a:lnTo>
                  <a:lnTo>
                    <a:pt x="605" y="1371"/>
                  </a:lnTo>
                  <a:lnTo>
                    <a:pt x="660" y="1367"/>
                  </a:lnTo>
                  <a:lnTo>
                    <a:pt x="712" y="1360"/>
                  </a:lnTo>
                  <a:lnTo>
                    <a:pt x="763" y="1351"/>
                  </a:lnTo>
                  <a:lnTo>
                    <a:pt x="811" y="1339"/>
                  </a:lnTo>
                  <a:lnTo>
                    <a:pt x="857" y="1325"/>
                  </a:lnTo>
                  <a:lnTo>
                    <a:pt x="899" y="1310"/>
                  </a:lnTo>
                  <a:lnTo>
                    <a:pt x="918" y="1301"/>
                  </a:lnTo>
                  <a:lnTo>
                    <a:pt x="937" y="1292"/>
                  </a:lnTo>
                  <a:lnTo>
                    <a:pt x="956" y="1282"/>
                  </a:lnTo>
                  <a:lnTo>
                    <a:pt x="972" y="1272"/>
                  </a:lnTo>
                  <a:lnTo>
                    <a:pt x="989" y="1262"/>
                  </a:lnTo>
                  <a:lnTo>
                    <a:pt x="1004" y="1252"/>
                  </a:lnTo>
                  <a:lnTo>
                    <a:pt x="1018" y="1240"/>
                  </a:lnTo>
                  <a:lnTo>
                    <a:pt x="1032" y="1229"/>
                  </a:lnTo>
                  <a:lnTo>
                    <a:pt x="1044" y="1217"/>
                  </a:lnTo>
                  <a:lnTo>
                    <a:pt x="1055" y="1205"/>
                  </a:lnTo>
                  <a:lnTo>
                    <a:pt x="1065" y="1192"/>
                  </a:lnTo>
                  <a:lnTo>
                    <a:pt x="1074" y="1179"/>
                  </a:lnTo>
                  <a:lnTo>
                    <a:pt x="1080" y="1167"/>
                  </a:lnTo>
                  <a:lnTo>
                    <a:pt x="1087" y="1154"/>
                  </a:lnTo>
                  <a:lnTo>
                    <a:pt x="1092" y="1140"/>
                  </a:lnTo>
                  <a:lnTo>
                    <a:pt x="1096" y="1126"/>
                  </a:lnTo>
                  <a:lnTo>
                    <a:pt x="1097" y="1112"/>
                  </a:lnTo>
                  <a:lnTo>
                    <a:pt x="1098" y="1098"/>
                  </a:lnTo>
                  <a:lnTo>
                    <a:pt x="1098" y="0"/>
                  </a:lnTo>
                  <a:close/>
                </a:path>
              </a:pathLst>
            </a:custGeom>
            <a:gradFill rotWithShape="1">
              <a:gsLst>
                <a:gs pos="0">
                  <a:srgbClr val="969696"/>
                </a:gs>
                <a:gs pos="50000">
                  <a:srgbClr val="BFBFBF"/>
                </a:gs>
                <a:gs pos="100000">
                  <a:srgbClr val="969696"/>
                </a:gs>
              </a:gsLst>
              <a:lin ang="0" scaled="1"/>
            </a:gra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grpSp>
        <p:nvGrpSpPr>
          <p:cNvPr id="44" name="Group 25"/>
          <p:cNvGrpSpPr>
            <a:grpSpLocks/>
          </p:cNvGrpSpPr>
          <p:nvPr/>
        </p:nvGrpSpPr>
        <p:grpSpPr bwMode="auto">
          <a:xfrm>
            <a:off x="1687513" y="2439988"/>
            <a:ext cx="2471737" cy="1646237"/>
            <a:chOff x="1252" y="2193"/>
            <a:chExt cx="1464" cy="1098"/>
          </a:xfrm>
        </p:grpSpPr>
        <p:sp>
          <p:nvSpPr>
            <p:cNvPr id="45" name="Freeform 26"/>
            <p:cNvSpPr>
              <a:spLocks/>
            </p:cNvSpPr>
            <p:nvPr/>
          </p:nvSpPr>
          <p:spPr bwMode="auto">
            <a:xfrm>
              <a:off x="1252" y="2193"/>
              <a:ext cx="1464" cy="366"/>
            </a:xfrm>
            <a:custGeom>
              <a:avLst/>
              <a:gdLst>
                <a:gd name="T0" fmla="*/ 1 w 1464"/>
                <a:gd name="T1" fmla="*/ 19 h 366"/>
                <a:gd name="T2" fmla="*/ 15 w 1464"/>
                <a:gd name="T3" fmla="*/ 73 h 366"/>
                <a:gd name="T4" fmla="*/ 44 w 1464"/>
                <a:gd name="T5" fmla="*/ 126 h 366"/>
                <a:gd name="T6" fmla="*/ 89 w 1464"/>
                <a:gd name="T7" fmla="*/ 174 h 366"/>
                <a:gd name="T8" fmla="*/ 145 w 1464"/>
                <a:gd name="T9" fmla="*/ 218 h 366"/>
                <a:gd name="T10" fmla="*/ 215 w 1464"/>
                <a:gd name="T11" fmla="*/ 259 h 366"/>
                <a:gd name="T12" fmla="*/ 293 w 1464"/>
                <a:gd name="T13" fmla="*/ 293 h 366"/>
                <a:gd name="T14" fmla="*/ 382 w 1464"/>
                <a:gd name="T15" fmla="*/ 321 h 366"/>
                <a:gd name="T16" fmla="*/ 480 w 1464"/>
                <a:gd name="T17" fmla="*/ 344 h 366"/>
                <a:gd name="T18" fmla="*/ 585 w 1464"/>
                <a:gd name="T19" fmla="*/ 358 h 366"/>
                <a:gd name="T20" fmla="*/ 694 w 1464"/>
                <a:gd name="T21" fmla="*/ 366 h 366"/>
                <a:gd name="T22" fmla="*/ 770 w 1464"/>
                <a:gd name="T23" fmla="*/ 366 h 366"/>
                <a:gd name="T24" fmla="*/ 879 w 1464"/>
                <a:gd name="T25" fmla="*/ 358 h 366"/>
                <a:gd name="T26" fmla="*/ 984 w 1464"/>
                <a:gd name="T27" fmla="*/ 344 h 366"/>
                <a:gd name="T28" fmla="*/ 1082 w 1464"/>
                <a:gd name="T29" fmla="*/ 321 h 366"/>
                <a:gd name="T30" fmla="*/ 1171 w 1464"/>
                <a:gd name="T31" fmla="*/ 293 h 366"/>
                <a:gd name="T32" fmla="*/ 1249 w 1464"/>
                <a:gd name="T33" fmla="*/ 259 h 366"/>
                <a:gd name="T34" fmla="*/ 1319 w 1464"/>
                <a:gd name="T35" fmla="*/ 218 h 366"/>
                <a:gd name="T36" fmla="*/ 1375 w 1464"/>
                <a:gd name="T37" fmla="*/ 174 h 366"/>
                <a:gd name="T38" fmla="*/ 1420 w 1464"/>
                <a:gd name="T39" fmla="*/ 126 h 366"/>
                <a:gd name="T40" fmla="*/ 1449 w 1464"/>
                <a:gd name="T41" fmla="*/ 73 h 366"/>
                <a:gd name="T42" fmla="*/ 1463 w 1464"/>
                <a:gd name="T43" fmla="*/ 19 h 366"/>
                <a:gd name="T44" fmla="*/ 1373 w 1464"/>
                <a:gd name="T45" fmla="*/ 0 h 366"/>
                <a:gd name="T46" fmla="*/ 1365 w 1464"/>
                <a:gd name="T47" fmla="*/ 48 h 366"/>
                <a:gd name="T48" fmla="*/ 1344 w 1464"/>
                <a:gd name="T49" fmla="*/ 95 h 366"/>
                <a:gd name="T50" fmla="*/ 1309 w 1464"/>
                <a:gd name="T51" fmla="*/ 138 h 366"/>
                <a:gd name="T52" fmla="*/ 1263 w 1464"/>
                <a:gd name="T53" fmla="*/ 179 h 366"/>
                <a:gd name="T54" fmla="*/ 1206 w 1464"/>
                <a:gd name="T55" fmla="*/ 215 h 366"/>
                <a:gd name="T56" fmla="*/ 1140 w 1464"/>
                <a:gd name="T57" fmla="*/ 246 h 366"/>
                <a:gd name="T58" fmla="*/ 1064 w 1464"/>
                <a:gd name="T59" fmla="*/ 274 h 366"/>
                <a:gd name="T60" fmla="*/ 981 w 1464"/>
                <a:gd name="T61" fmla="*/ 295 h 366"/>
                <a:gd name="T62" fmla="*/ 892 w 1464"/>
                <a:gd name="T63" fmla="*/ 310 h 366"/>
                <a:gd name="T64" fmla="*/ 798 w 1464"/>
                <a:gd name="T65" fmla="*/ 319 h 366"/>
                <a:gd name="T66" fmla="*/ 732 w 1464"/>
                <a:gd name="T67" fmla="*/ 320 h 366"/>
                <a:gd name="T68" fmla="*/ 634 w 1464"/>
                <a:gd name="T69" fmla="*/ 316 h 366"/>
                <a:gd name="T70" fmla="*/ 541 w 1464"/>
                <a:gd name="T71" fmla="*/ 306 h 366"/>
                <a:gd name="T72" fmla="*/ 454 w 1464"/>
                <a:gd name="T73" fmla="*/ 288 h 366"/>
                <a:gd name="T74" fmla="*/ 373 w 1464"/>
                <a:gd name="T75" fmla="*/ 265 h 366"/>
                <a:gd name="T76" fmla="*/ 301 w 1464"/>
                <a:gd name="T77" fmla="*/ 237 h 366"/>
                <a:gd name="T78" fmla="*/ 237 w 1464"/>
                <a:gd name="T79" fmla="*/ 203 h 366"/>
                <a:gd name="T80" fmla="*/ 184 w 1464"/>
                <a:gd name="T81" fmla="*/ 166 h 366"/>
                <a:gd name="T82" fmla="*/ 142 w 1464"/>
                <a:gd name="T83" fmla="*/ 124 h 366"/>
                <a:gd name="T84" fmla="*/ 112 w 1464"/>
                <a:gd name="T85" fmla="*/ 80 h 366"/>
                <a:gd name="T86" fmla="*/ 95 w 1464"/>
                <a:gd name="T87" fmla="*/ 33 h 366"/>
                <a:gd name="T88" fmla="*/ 0 w 1464"/>
                <a:gd name="T89" fmla="*/ 0 h 3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64"/>
                <a:gd name="T136" fmla="*/ 0 h 366"/>
                <a:gd name="T137" fmla="*/ 1464 w 1464"/>
                <a:gd name="T138" fmla="*/ 366 h 3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64" h="366">
                  <a:moveTo>
                    <a:pt x="0" y="0"/>
                  </a:moveTo>
                  <a:lnTo>
                    <a:pt x="0" y="0"/>
                  </a:lnTo>
                  <a:lnTo>
                    <a:pt x="1" y="19"/>
                  </a:lnTo>
                  <a:lnTo>
                    <a:pt x="3" y="37"/>
                  </a:lnTo>
                  <a:lnTo>
                    <a:pt x="9" y="56"/>
                  </a:lnTo>
                  <a:lnTo>
                    <a:pt x="15" y="73"/>
                  </a:lnTo>
                  <a:lnTo>
                    <a:pt x="23" y="91"/>
                  </a:lnTo>
                  <a:lnTo>
                    <a:pt x="33" y="109"/>
                  </a:lnTo>
                  <a:lnTo>
                    <a:pt x="44" y="126"/>
                  </a:lnTo>
                  <a:lnTo>
                    <a:pt x="57" y="142"/>
                  </a:lnTo>
                  <a:lnTo>
                    <a:pt x="72" y="159"/>
                  </a:lnTo>
                  <a:lnTo>
                    <a:pt x="89" y="174"/>
                  </a:lnTo>
                  <a:lnTo>
                    <a:pt x="105" y="189"/>
                  </a:lnTo>
                  <a:lnTo>
                    <a:pt x="124" y="204"/>
                  </a:lnTo>
                  <a:lnTo>
                    <a:pt x="145" y="218"/>
                  </a:lnTo>
                  <a:lnTo>
                    <a:pt x="167" y="232"/>
                  </a:lnTo>
                  <a:lnTo>
                    <a:pt x="190" y="246"/>
                  </a:lnTo>
                  <a:lnTo>
                    <a:pt x="215" y="259"/>
                  </a:lnTo>
                  <a:lnTo>
                    <a:pt x="240" y="270"/>
                  </a:lnTo>
                  <a:lnTo>
                    <a:pt x="267" y="282"/>
                  </a:lnTo>
                  <a:lnTo>
                    <a:pt x="293" y="293"/>
                  </a:lnTo>
                  <a:lnTo>
                    <a:pt x="323" y="304"/>
                  </a:lnTo>
                  <a:lnTo>
                    <a:pt x="352" y="312"/>
                  </a:lnTo>
                  <a:lnTo>
                    <a:pt x="382" y="321"/>
                  </a:lnTo>
                  <a:lnTo>
                    <a:pt x="414" y="330"/>
                  </a:lnTo>
                  <a:lnTo>
                    <a:pt x="447" y="337"/>
                  </a:lnTo>
                  <a:lnTo>
                    <a:pt x="480" y="344"/>
                  </a:lnTo>
                  <a:lnTo>
                    <a:pt x="515" y="349"/>
                  </a:lnTo>
                  <a:lnTo>
                    <a:pt x="549" y="354"/>
                  </a:lnTo>
                  <a:lnTo>
                    <a:pt x="585" y="358"/>
                  </a:lnTo>
                  <a:lnTo>
                    <a:pt x="620" y="362"/>
                  </a:lnTo>
                  <a:lnTo>
                    <a:pt x="657" y="365"/>
                  </a:lnTo>
                  <a:lnTo>
                    <a:pt x="694" y="366"/>
                  </a:lnTo>
                  <a:lnTo>
                    <a:pt x="732" y="366"/>
                  </a:lnTo>
                  <a:lnTo>
                    <a:pt x="770" y="366"/>
                  </a:lnTo>
                  <a:lnTo>
                    <a:pt x="807" y="365"/>
                  </a:lnTo>
                  <a:lnTo>
                    <a:pt x="844" y="362"/>
                  </a:lnTo>
                  <a:lnTo>
                    <a:pt x="879" y="358"/>
                  </a:lnTo>
                  <a:lnTo>
                    <a:pt x="915" y="354"/>
                  </a:lnTo>
                  <a:lnTo>
                    <a:pt x="949" y="349"/>
                  </a:lnTo>
                  <a:lnTo>
                    <a:pt x="984" y="344"/>
                  </a:lnTo>
                  <a:lnTo>
                    <a:pt x="1017" y="337"/>
                  </a:lnTo>
                  <a:lnTo>
                    <a:pt x="1050" y="330"/>
                  </a:lnTo>
                  <a:lnTo>
                    <a:pt x="1082" y="321"/>
                  </a:lnTo>
                  <a:lnTo>
                    <a:pt x="1112" y="312"/>
                  </a:lnTo>
                  <a:lnTo>
                    <a:pt x="1141" y="304"/>
                  </a:lnTo>
                  <a:lnTo>
                    <a:pt x="1171" y="293"/>
                  </a:lnTo>
                  <a:lnTo>
                    <a:pt x="1197" y="282"/>
                  </a:lnTo>
                  <a:lnTo>
                    <a:pt x="1224" y="270"/>
                  </a:lnTo>
                  <a:lnTo>
                    <a:pt x="1249" y="259"/>
                  </a:lnTo>
                  <a:lnTo>
                    <a:pt x="1274" y="246"/>
                  </a:lnTo>
                  <a:lnTo>
                    <a:pt x="1297" y="232"/>
                  </a:lnTo>
                  <a:lnTo>
                    <a:pt x="1319" y="218"/>
                  </a:lnTo>
                  <a:lnTo>
                    <a:pt x="1340" y="204"/>
                  </a:lnTo>
                  <a:lnTo>
                    <a:pt x="1359" y="189"/>
                  </a:lnTo>
                  <a:lnTo>
                    <a:pt x="1375" y="174"/>
                  </a:lnTo>
                  <a:lnTo>
                    <a:pt x="1392" y="159"/>
                  </a:lnTo>
                  <a:lnTo>
                    <a:pt x="1407" y="142"/>
                  </a:lnTo>
                  <a:lnTo>
                    <a:pt x="1420" y="126"/>
                  </a:lnTo>
                  <a:lnTo>
                    <a:pt x="1431" y="109"/>
                  </a:lnTo>
                  <a:lnTo>
                    <a:pt x="1441" y="91"/>
                  </a:lnTo>
                  <a:lnTo>
                    <a:pt x="1449" y="73"/>
                  </a:lnTo>
                  <a:lnTo>
                    <a:pt x="1455" y="56"/>
                  </a:lnTo>
                  <a:lnTo>
                    <a:pt x="1461" y="37"/>
                  </a:lnTo>
                  <a:lnTo>
                    <a:pt x="1463" y="19"/>
                  </a:lnTo>
                  <a:lnTo>
                    <a:pt x="1464" y="0"/>
                  </a:lnTo>
                  <a:lnTo>
                    <a:pt x="1373" y="0"/>
                  </a:lnTo>
                  <a:lnTo>
                    <a:pt x="1372" y="16"/>
                  </a:lnTo>
                  <a:lnTo>
                    <a:pt x="1369" y="33"/>
                  </a:lnTo>
                  <a:lnTo>
                    <a:pt x="1365" y="48"/>
                  </a:lnTo>
                  <a:lnTo>
                    <a:pt x="1360" y="65"/>
                  </a:lnTo>
                  <a:lnTo>
                    <a:pt x="1352" y="80"/>
                  </a:lnTo>
                  <a:lnTo>
                    <a:pt x="1344" y="95"/>
                  </a:lnTo>
                  <a:lnTo>
                    <a:pt x="1333" y="110"/>
                  </a:lnTo>
                  <a:lnTo>
                    <a:pt x="1322" y="124"/>
                  </a:lnTo>
                  <a:lnTo>
                    <a:pt x="1309" y="138"/>
                  </a:lnTo>
                  <a:lnTo>
                    <a:pt x="1295" y="152"/>
                  </a:lnTo>
                  <a:lnTo>
                    <a:pt x="1280" y="166"/>
                  </a:lnTo>
                  <a:lnTo>
                    <a:pt x="1263" y="179"/>
                  </a:lnTo>
                  <a:lnTo>
                    <a:pt x="1246" y="192"/>
                  </a:lnTo>
                  <a:lnTo>
                    <a:pt x="1227" y="203"/>
                  </a:lnTo>
                  <a:lnTo>
                    <a:pt x="1206" y="215"/>
                  </a:lnTo>
                  <a:lnTo>
                    <a:pt x="1185" y="226"/>
                  </a:lnTo>
                  <a:lnTo>
                    <a:pt x="1163" y="237"/>
                  </a:lnTo>
                  <a:lnTo>
                    <a:pt x="1140" y="246"/>
                  </a:lnTo>
                  <a:lnTo>
                    <a:pt x="1116" y="256"/>
                  </a:lnTo>
                  <a:lnTo>
                    <a:pt x="1091" y="265"/>
                  </a:lnTo>
                  <a:lnTo>
                    <a:pt x="1064" y="274"/>
                  </a:lnTo>
                  <a:lnTo>
                    <a:pt x="1037" y="282"/>
                  </a:lnTo>
                  <a:lnTo>
                    <a:pt x="1010" y="288"/>
                  </a:lnTo>
                  <a:lnTo>
                    <a:pt x="981" y="295"/>
                  </a:lnTo>
                  <a:lnTo>
                    <a:pt x="952" y="301"/>
                  </a:lnTo>
                  <a:lnTo>
                    <a:pt x="923" y="306"/>
                  </a:lnTo>
                  <a:lnTo>
                    <a:pt x="892" y="310"/>
                  </a:lnTo>
                  <a:lnTo>
                    <a:pt x="862" y="314"/>
                  </a:lnTo>
                  <a:lnTo>
                    <a:pt x="830" y="316"/>
                  </a:lnTo>
                  <a:lnTo>
                    <a:pt x="798" y="319"/>
                  </a:lnTo>
                  <a:lnTo>
                    <a:pt x="765" y="320"/>
                  </a:lnTo>
                  <a:lnTo>
                    <a:pt x="732" y="320"/>
                  </a:lnTo>
                  <a:lnTo>
                    <a:pt x="699" y="320"/>
                  </a:lnTo>
                  <a:lnTo>
                    <a:pt x="666" y="319"/>
                  </a:lnTo>
                  <a:lnTo>
                    <a:pt x="634" y="316"/>
                  </a:lnTo>
                  <a:lnTo>
                    <a:pt x="602" y="314"/>
                  </a:lnTo>
                  <a:lnTo>
                    <a:pt x="572" y="310"/>
                  </a:lnTo>
                  <a:lnTo>
                    <a:pt x="541" y="306"/>
                  </a:lnTo>
                  <a:lnTo>
                    <a:pt x="512" y="301"/>
                  </a:lnTo>
                  <a:lnTo>
                    <a:pt x="483" y="295"/>
                  </a:lnTo>
                  <a:lnTo>
                    <a:pt x="454" y="288"/>
                  </a:lnTo>
                  <a:lnTo>
                    <a:pt x="427" y="282"/>
                  </a:lnTo>
                  <a:lnTo>
                    <a:pt x="400" y="274"/>
                  </a:lnTo>
                  <a:lnTo>
                    <a:pt x="373" y="265"/>
                  </a:lnTo>
                  <a:lnTo>
                    <a:pt x="348" y="256"/>
                  </a:lnTo>
                  <a:lnTo>
                    <a:pt x="324" y="246"/>
                  </a:lnTo>
                  <a:lnTo>
                    <a:pt x="301" y="237"/>
                  </a:lnTo>
                  <a:lnTo>
                    <a:pt x="279" y="226"/>
                  </a:lnTo>
                  <a:lnTo>
                    <a:pt x="258" y="215"/>
                  </a:lnTo>
                  <a:lnTo>
                    <a:pt x="237" y="203"/>
                  </a:lnTo>
                  <a:lnTo>
                    <a:pt x="218" y="192"/>
                  </a:lnTo>
                  <a:lnTo>
                    <a:pt x="201" y="179"/>
                  </a:lnTo>
                  <a:lnTo>
                    <a:pt x="184" y="166"/>
                  </a:lnTo>
                  <a:lnTo>
                    <a:pt x="169" y="152"/>
                  </a:lnTo>
                  <a:lnTo>
                    <a:pt x="155" y="138"/>
                  </a:lnTo>
                  <a:lnTo>
                    <a:pt x="142" y="124"/>
                  </a:lnTo>
                  <a:lnTo>
                    <a:pt x="131" y="110"/>
                  </a:lnTo>
                  <a:lnTo>
                    <a:pt x="120" y="95"/>
                  </a:lnTo>
                  <a:lnTo>
                    <a:pt x="112" y="80"/>
                  </a:lnTo>
                  <a:lnTo>
                    <a:pt x="104" y="65"/>
                  </a:lnTo>
                  <a:lnTo>
                    <a:pt x="99" y="48"/>
                  </a:lnTo>
                  <a:lnTo>
                    <a:pt x="95" y="33"/>
                  </a:lnTo>
                  <a:lnTo>
                    <a:pt x="92" y="16"/>
                  </a:lnTo>
                  <a:lnTo>
                    <a:pt x="91" y="0"/>
                  </a:lnTo>
                  <a:lnTo>
                    <a:pt x="0" y="0"/>
                  </a:lnTo>
                  <a:close/>
                </a:path>
              </a:pathLst>
            </a:custGeom>
            <a:solidFill>
              <a:srgbClr val="FFFFF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46" name="Freeform 27"/>
            <p:cNvSpPr>
              <a:spLocks/>
            </p:cNvSpPr>
            <p:nvPr/>
          </p:nvSpPr>
          <p:spPr bwMode="auto">
            <a:xfrm>
              <a:off x="1252" y="2193"/>
              <a:ext cx="1464" cy="1098"/>
            </a:xfrm>
            <a:custGeom>
              <a:avLst/>
              <a:gdLst>
                <a:gd name="T0" fmla="*/ 1463 w 1464"/>
                <a:gd name="T1" fmla="*/ 19 h 1098"/>
                <a:gd name="T2" fmla="*/ 1449 w 1464"/>
                <a:gd name="T3" fmla="*/ 73 h 1098"/>
                <a:gd name="T4" fmla="*/ 1420 w 1464"/>
                <a:gd name="T5" fmla="*/ 126 h 1098"/>
                <a:gd name="T6" fmla="*/ 1375 w 1464"/>
                <a:gd name="T7" fmla="*/ 174 h 1098"/>
                <a:gd name="T8" fmla="*/ 1319 w 1464"/>
                <a:gd name="T9" fmla="*/ 218 h 1098"/>
                <a:gd name="T10" fmla="*/ 1249 w 1464"/>
                <a:gd name="T11" fmla="*/ 259 h 1098"/>
                <a:gd name="T12" fmla="*/ 1171 w 1464"/>
                <a:gd name="T13" fmla="*/ 293 h 1098"/>
                <a:gd name="T14" fmla="*/ 1082 w 1464"/>
                <a:gd name="T15" fmla="*/ 321 h 1098"/>
                <a:gd name="T16" fmla="*/ 984 w 1464"/>
                <a:gd name="T17" fmla="*/ 344 h 1098"/>
                <a:gd name="T18" fmla="*/ 879 w 1464"/>
                <a:gd name="T19" fmla="*/ 358 h 1098"/>
                <a:gd name="T20" fmla="*/ 770 w 1464"/>
                <a:gd name="T21" fmla="*/ 366 h 1098"/>
                <a:gd name="T22" fmla="*/ 694 w 1464"/>
                <a:gd name="T23" fmla="*/ 366 h 1098"/>
                <a:gd name="T24" fmla="*/ 585 w 1464"/>
                <a:gd name="T25" fmla="*/ 358 h 1098"/>
                <a:gd name="T26" fmla="*/ 480 w 1464"/>
                <a:gd name="T27" fmla="*/ 344 h 1098"/>
                <a:gd name="T28" fmla="*/ 382 w 1464"/>
                <a:gd name="T29" fmla="*/ 321 h 1098"/>
                <a:gd name="T30" fmla="*/ 293 w 1464"/>
                <a:gd name="T31" fmla="*/ 293 h 1098"/>
                <a:gd name="T32" fmla="*/ 215 w 1464"/>
                <a:gd name="T33" fmla="*/ 259 h 1098"/>
                <a:gd name="T34" fmla="*/ 145 w 1464"/>
                <a:gd name="T35" fmla="*/ 218 h 1098"/>
                <a:gd name="T36" fmla="*/ 89 w 1464"/>
                <a:gd name="T37" fmla="*/ 174 h 1098"/>
                <a:gd name="T38" fmla="*/ 44 w 1464"/>
                <a:gd name="T39" fmla="*/ 126 h 1098"/>
                <a:gd name="T40" fmla="*/ 15 w 1464"/>
                <a:gd name="T41" fmla="*/ 73 h 1098"/>
                <a:gd name="T42" fmla="*/ 1 w 1464"/>
                <a:gd name="T43" fmla="*/ 19 h 1098"/>
                <a:gd name="T44" fmla="*/ 0 w 1464"/>
                <a:gd name="T45" fmla="*/ 732 h 1098"/>
                <a:gd name="T46" fmla="*/ 9 w 1464"/>
                <a:gd name="T47" fmla="*/ 788 h 1098"/>
                <a:gd name="T48" fmla="*/ 33 w 1464"/>
                <a:gd name="T49" fmla="*/ 841 h 1098"/>
                <a:gd name="T50" fmla="*/ 72 w 1464"/>
                <a:gd name="T51" fmla="*/ 891 h 1098"/>
                <a:gd name="T52" fmla="*/ 124 w 1464"/>
                <a:gd name="T53" fmla="*/ 937 h 1098"/>
                <a:gd name="T54" fmla="*/ 190 w 1464"/>
                <a:gd name="T55" fmla="*/ 978 h 1098"/>
                <a:gd name="T56" fmla="*/ 267 w 1464"/>
                <a:gd name="T57" fmla="*/ 1014 h 1098"/>
                <a:gd name="T58" fmla="*/ 352 w 1464"/>
                <a:gd name="T59" fmla="*/ 1045 h 1098"/>
                <a:gd name="T60" fmla="*/ 447 w 1464"/>
                <a:gd name="T61" fmla="*/ 1069 h 1098"/>
                <a:gd name="T62" fmla="*/ 549 w 1464"/>
                <a:gd name="T63" fmla="*/ 1087 h 1098"/>
                <a:gd name="T64" fmla="*/ 657 w 1464"/>
                <a:gd name="T65" fmla="*/ 1097 h 1098"/>
                <a:gd name="T66" fmla="*/ 732 w 1464"/>
                <a:gd name="T67" fmla="*/ 1098 h 1098"/>
                <a:gd name="T68" fmla="*/ 844 w 1464"/>
                <a:gd name="T69" fmla="*/ 1094 h 1098"/>
                <a:gd name="T70" fmla="*/ 949 w 1464"/>
                <a:gd name="T71" fmla="*/ 1081 h 1098"/>
                <a:gd name="T72" fmla="*/ 1050 w 1464"/>
                <a:gd name="T73" fmla="*/ 1062 h 1098"/>
                <a:gd name="T74" fmla="*/ 1141 w 1464"/>
                <a:gd name="T75" fmla="*/ 1036 h 1098"/>
                <a:gd name="T76" fmla="*/ 1224 w 1464"/>
                <a:gd name="T77" fmla="*/ 1003 h 1098"/>
                <a:gd name="T78" fmla="*/ 1297 w 1464"/>
                <a:gd name="T79" fmla="*/ 964 h 1098"/>
                <a:gd name="T80" fmla="*/ 1359 w 1464"/>
                <a:gd name="T81" fmla="*/ 921 h 1098"/>
                <a:gd name="T82" fmla="*/ 1407 w 1464"/>
                <a:gd name="T83" fmla="*/ 874 h 1098"/>
                <a:gd name="T84" fmla="*/ 1441 w 1464"/>
                <a:gd name="T85" fmla="*/ 823 h 1098"/>
                <a:gd name="T86" fmla="*/ 1461 w 1464"/>
                <a:gd name="T87" fmla="*/ 769 h 1098"/>
                <a:gd name="T88" fmla="*/ 1464 w 1464"/>
                <a:gd name="T89" fmla="*/ 0 h 109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64"/>
                <a:gd name="T136" fmla="*/ 0 h 1098"/>
                <a:gd name="T137" fmla="*/ 1464 w 1464"/>
                <a:gd name="T138" fmla="*/ 1098 h 109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64" h="1098">
                  <a:moveTo>
                    <a:pt x="1464" y="0"/>
                  </a:moveTo>
                  <a:lnTo>
                    <a:pt x="1464" y="0"/>
                  </a:lnTo>
                  <a:lnTo>
                    <a:pt x="1463" y="19"/>
                  </a:lnTo>
                  <a:lnTo>
                    <a:pt x="1461" y="37"/>
                  </a:lnTo>
                  <a:lnTo>
                    <a:pt x="1455" y="56"/>
                  </a:lnTo>
                  <a:lnTo>
                    <a:pt x="1449" y="73"/>
                  </a:lnTo>
                  <a:lnTo>
                    <a:pt x="1441" y="91"/>
                  </a:lnTo>
                  <a:lnTo>
                    <a:pt x="1431" y="109"/>
                  </a:lnTo>
                  <a:lnTo>
                    <a:pt x="1420" y="126"/>
                  </a:lnTo>
                  <a:lnTo>
                    <a:pt x="1407" y="142"/>
                  </a:lnTo>
                  <a:lnTo>
                    <a:pt x="1392" y="159"/>
                  </a:lnTo>
                  <a:lnTo>
                    <a:pt x="1375" y="174"/>
                  </a:lnTo>
                  <a:lnTo>
                    <a:pt x="1359" y="189"/>
                  </a:lnTo>
                  <a:lnTo>
                    <a:pt x="1340" y="204"/>
                  </a:lnTo>
                  <a:lnTo>
                    <a:pt x="1319" y="218"/>
                  </a:lnTo>
                  <a:lnTo>
                    <a:pt x="1297" y="232"/>
                  </a:lnTo>
                  <a:lnTo>
                    <a:pt x="1274" y="246"/>
                  </a:lnTo>
                  <a:lnTo>
                    <a:pt x="1249" y="259"/>
                  </a:lnTo>
                  <a:lnTo>
                    <a:pt x="1224" y="270"/>
                  </a:lnTo>
                  <a:lnTo>
                    <a:pt x="1197" y="282"/>
                  </a:lnTo>
                  <a:lnTo>
                    <a:pt x="1171" y="293"/>
                  </a:lnTo>
                  <a:lnTo>
                    <a:pt x="1141" y="304"/>
                  </a:lnTo>
                  <a:lnTo>
                    <a:pt x="1112" y="312"/>
                  </a:lnTo>
                  <a:lnTo>
                    <a:pt x="1082" y="321"/>
                  </a:lnTo>
                  <a:lnTo>
                    <a:pt x="1050" y="330"/>
                  </a:lnTo>
                  <a:lnTo>
                    <a:pt x="1017" y="337"/>
                  </a:lnTo>
                  <a:lnTo>
                    <a:pt x="984" y="344"/>
                  </a:lnTo>
                  <a:lnTo>
                    <a:pt x="949" y="349"/>
                  </a:lnTo>
                  <a:lnTo>
                    <a:pt x="915" y="354"/>
                  </a:lnTo>
                  <a:lnTo>
                    <a:pt x="879" y="358"/>
                  </a:lnTo>
                  <a:lnTo>
                    <a:pt x="844" y="362"/>
                  </a:lnTo>
                  <a:lnTo>
                    <a:pt x="807" y="365"/>
                  </a:lnTo>
                  <a:lnTo>
                    <a:pt x="770" y="366"/>
                  </a:lnTo>
                  <a:lnTo>
                    <a:pt x="732" y="366"/>
                  </a:lnTo>
                  <a:lnTo>
                    <a:pt x="694" y="366"/>
                  </a:lnTo>
                  <a:lnTo>
                    <a:pt x="657" y="365"/>
                  </a:lnTo>
                  <a:lnTo>
                    <a:pt x="620" y="362"/>
                  </a:lnTo>
                  <a:lnTo>
                    <a:pt x="585" y="358"/>
                  </a:lnTo>
                  <a:lnTo>
                    <a:pt x="549" y="354"/>
                  </a:lnTo>
                  <a:lnTo>
                    <a:pt x="515" y="349"/>
                  </a:lnTo>
                  <a:lnTo>
                    <a:pt x="480" y="344"/>
                  </a:lnTo>
                  <a:lnTo>
                    <a:pt x="447" y="337"/>
                  </a:lnTo>
                  <a:lnTo>
                    <a:pt x="414" y="330"/>
                  </a:lnTo>
                  <a:lnTo>
                    <a:pt x="382" y="321"/>
                  </a:lnTo>
                  <a:lnTo>
                    <a:pt x="352" y="312"/>
                  </a:lnTo>
                  <a:lnTo>
                    <a:pt x="323" y="304"/>
                  </a:lnTo>
                  <a:lnTo>
                    <a:pt x="293" y="293"/>
                  </a:lnTo>
                  <a:lnTo>
                    <a:pt x="267" y="282"/>
                  </a:lnTo>
                  <a:lnTo>
                    <a:pt x="240" y="270"/>
                  </a:lnTo>
                  <a:lnTo>
                    <a:pt x="215" y="259"/>
                  </a:lnTo>
                  <a:lnTo>
                    <a:pt x="190" y="246"/>
                  </a:lnTo>
                  <a:lnTo>
                    <a:pt x="167" y="232"/>
                  </a:lnTo>
                  <a:lnTo>
                    <a:pt x="145" y="218"/>
                  </a:lnTo>
                  <a:lnTo>
                    <a:pt x="124" y="204"/>
                  </a:lnTo>
                  <a:lnTo>
                    <a:pt x="105" y="189"/>
                  </a:lnTo>
                  <a:lnTo>
                    <a:pt x="89" y="174"/>
                  </a:lnTo>
                  <a:lnTo>
                    <a:pt x="72" y="159"/>
                  </a:lnTo>
                  <a:lnTo>
                    <a:pt x="57" y="142"/>
                  </a:lnTo>
                  <a:lnTo>
                    <a:pt x="44" y="126"/>
                  </a:lnTo>
                  <a:lnTo>
                    <a:pt x="33" y="109"/>
                  </a:lnTo>
                  <a:lnTo>
                    <a:pt x="23" y="91"/>
                  </a:lnTo>
                  <a:lnTo>
                    <a:pt x="15" y="73"/>
                  </a:lnTo>
                  <a:lnTo>
                    <a:pt x="9" y="56"/>
                  </a:lnTo>
                  <a:lnTo>
                    <a:pt x="3" y="37"/>
                  </a:lnTo>
                  <a:lnTo>
                    <a:pt x="1" y="19"/>
                  </a:lnTo>
                  <a:lnTo>
                    <a:pt x="0" y="0"/>
                  </a:lnTo>
                  <a:lnTo>
                    <a:pt x="0" y="732"/>
                  </a:lnTo>
                  <a:lnTo>
                    <a:pt x="1" y="751"/>
                  </a:lnTo>
                  <a:lnTo>
                    <a:pt x="3" y="769"/>
                  </a:lnTo>
                  <a:lnTo>
                    <a:pt x="9" y="788"/>
                  </a:lnTo>
                  <a:lnTo>
                    <a:pt x="15" y="806"/>
                  </a:lnTo>
                  <a:lnTo>
                    <a:pt x="23" y="823"/>
                  </a:lnTo>
                  <a:lnTo>
                    <a:pt x="33" y="841"/>
                  </a:lnTo>
                  <a:lnTo>
                    <a:pt x="44" y="858"/>
                  </a:lnTo>
                  <a:lnTo>
                    <a:pt x="57" y="874"/>
                  </a:lnTo>
                  <a:lnTo>
                    <a:pt x="72" y="891"/>
                  </a:lnTo>
                  <a:lnTo>
                    <a:pt x="89" y="906"/>
                  </a:lnTo>
                  <a:lnTo>
                    <a:pt x="105" y="921"/>
                  </a:lnTo>
                  <a:lnTo>
                    <a:pt x="124" y="937"/>
                  </a:lnTo>
                  <a:lnTo>
                    <a:pt x="145" y="950"/>
                  </a:lnTo>
                  <a:lnTo>
                    <a:pt x="167" y="964"/>
                  </a:lnTo>
                  <a:lnTo>
                    <a:pt x="190" y="978"/>
                  </a:lnTo>
                  <a:lnTo>
                    <a:pt x="215" y="991"/>
                  </a:lnTo>
                  <a:lnTo>
                    <a:pt x="240" y="1003"/>
                  </a:lnTo>
                  <a:lnTo>
                    <a:pt x="267" y="1014"/>
                  </a:lnTo>
                  <a:lnTo>
                    <a:pt x="293" y="1025"/>
                  </a:lnTo>
                  <a:lnTo>
                    <a:pt x="323" y="1036"/>
                  </a:lnTo>
                  <a:lnTo>
                    <a:pt x="352" y="1045"/>
                  </a:lnTo>
                  <a:lnTo>
                    <a:pt x="382" y="1053"/>
                  </a:lnTo>
                  <a:lnTo>
                    <a:pt x="414" y="1062"/>
                  </a:lnTo>
                  <a:lnTo>
                    <a:pt x="447" y="1069"/>
                  </a:lnTo>
                  <a:lnTo>
                    <a:pt x="480" y="1076"/>
                  </a:lnTo>
                  <a:lnTo>
                    <a:pt x="515" y="1081"/>
                  </a:lnTo>
                  <a:lnTo>
                    <a:pt x="549" y="1087"/>
                  </a:lnTo>
                  <a:lnTo>
                    <a:pt x="585" y="1090"/>
                  </a:lnTo>
                  <a:lnTo>
                    <a:pt x="620" y="1094"/>
                  </a:lnTo>
                  <a:lnTo>
                    <a:pt x="657" y="1097"/>
                  </a:lnTo>
                  <a:lnTo>
                    <a:pt x="694" y="1098"/>
                  </a:lnTo>
                  <a:lnTo>
                    <a:pt x="732" y="1098"/>
                  </a:lnTo>
                  <a:lnTo>
                    <a:pt x="770" y="1098"/>
                  </a:lnTo>
                  <a:lnTo>
                    <a:pt x="807" y="1097"/>
                  </a:lnTo>
                  <a:lnTo>
                    <a:pt x="844" y="1094"/>
                  </a:lnTo>
                  <a:lnTo>
                    <a:pt x="879" y="1090"/>
                  </a:lnTo>
                  <a:lnTo>
                    <a:pt x="915" y="1087"/>
                  </a:lnTo>
                  <a:lnTo>
                    <a:pt x="949" y="1081"/>
                  </a:lnTo>
                  <a:lnTo>
                    <a:pt x="984" y="1076"/>
                  </a:lnTo>
                  <a:lnTo>
                    <a:pt x="1017" y="1069"/>
                  </a:lnTo>
                  <a:lnTo>
                    <a:pt x="1050" y="1062"/>
                  </a:lnTo>
                  <a:lnTo>
                    <a:pt x="1082" y="1053"/>
                  </a:lnTo>
                  <a:lnTo>
                    <a:pt x="1112" y="1045"/>
                  </a:lnTo>
                  <a:lnTo>
                    <a:pt x="1141" y="1036"/>
                  </a:lnTo>
                  <a:lnTo>
                    <a:pt x="1171" y="1025"/>
                  </a:lnTo>
                  <a:lnTo>
                    <a:pt x="1197" y="1014"/>
                  </a:lnTo>
                  <a:lnTo>
                    <a:pt x="1224" y="1003"/>
                  </a:lnTo>
                  <a:lnTo>
                    <a:pt x="1249" y="991"/>
                  </a:lnTo>
                  <a:lnTo>
                    <a:pt x="1274" y="978"/>
                  </a:lnTo>
                  <a:lnTo>
                    <a:pt x="1297" y="964"/>
                  </a:lnTo>
                  <a:lnTo>
                    <a:pt x="1319" y="950"/>
                  </a:lnTo>
                  <a:lnTo>
                    <a:pt x="1340" y="937"/>
                  </a:lnTo>
                  <a:lnTo>
                    <a:pt x="1359" y="921"/>
                  </a:lnTo>
                  <a:lnTo>
                    <a:pt x="1375" y="906"/>
                  </a:lnTo>
                  <a:lnTo>
                    <a:pt x="1392" y="891"/>
                  </a:lnTo>
                  <a:lnTo>
                    <a:pt x="1407" y="874"/>
                  </a:lnTo>
                  <a:lnTo>
                    <a:pt x="1420" y="858"/>
                  </a:lnTo>
                  <a:lnTo>
                    <a:pt x="1431" y="841"/>
                  </a:lnTo>
                  <a:lnTo>
                    <a:pt x="1441" y="823"/>
                  </a:lnTo>
                  <a:lnTo>
                    <a:pt x="1449" y="806"/>
                  </a:lnTo>
                  <a:lnTo>
                    <a:pt x="1455" y="788"/>
                  </a:lnTo>
                  <a:lnTo>
                    <a:pt x="1461" y="769"/>
                  </a:lnTo>
                  <a:lnTo>
                    <a:pt x="1463" y="751"/>
                  </a:lnTo>
                  <a:lnTo>
                    <a:pt x="1464" y="732"/>
                  </a:lnTo>
                  <a:lnTo>
                    <a:pt x="1464" y="0"/>
                  </a:lnTo>
                  <a:close/>
                </a:path>
              </a:pathLst>
            </a:custGeom>
            <a:gradFill rotWithShape="1">
              <a:gsLst>
                <a:gs pos="0">
                  <a:srgbClr val="969696"/>
                </a:gs>
                <a:gs pos="50000">
                  <a:srgbClr val="BFBFBF"/>
                </a:gs>
                <a:gs pos="100000">
                  <a:srgbClr val="969696"/>
                </a:gs>
              </a:gsLst>
              <a:lin ang="0" scaled="1"/>
            </a:gra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grpSp>
        <p:nvGrpSpPr>
          <p:cNvPr id="47" name="Group 28"/>
          <p:cNvGrpSpPr>
            <a:grpSpLocks/>
          </p:cNvGrpSpPr>
          <p:nvPr/>
        </p:nvGrpSpPr>
        <p:grpSpPr bwMode="auto">
          <a:xfrm>
            <a:off x="1379538" y="2987675"/>
            <a:ext cx="3087687" cy="1235075"/>
            <a:chOff x="1069" y="2559"/>
            <a:chExt cx="1830" cy="823"/>
          </a:xfrm>
        </p:grpSpPr>
        <p:sp>
          <p:nvSpPr>
            <p:cNvPr id="48" name="Freeform 29"/>
            <p:cNvSpPr>
              <a:spLocks/>
            </p:cNvSpPr>
            <p:nvPr/>
          </p:nvSpPr>
          <p:spPr bwMode="auto">
            <a:xfrm>
              <a:off x="1069" y="2559"/>
              <a:ext cx="1830" cy="457"/>
            </a:xfrm>
            <a:custGeom>
              <a:avLst/>
              <a:gdLst>
                <a:gd name="T0" fmla="*/ 1 w 1830"/>
                <a:gd name="T1" fmla="*/ 24 h 457"/>
                <a:gd name="T2" fmla="*/ 19 w 1830"/>
                <a:gd name="T3" fmla="*/ 93 h 457"/>
                <a:gd name="T4" fmla="*/ 55 w 1830"/>
                <a:gd name="T5" fmla="*/ 157 h 457"/>
                <a:gd name="T6" fmla="*/ 110 w 1830"/>
                <a:gd name="T7" fmla="*/ 218 h 457"/>
                <a:gd name="T8" fmla="*/ 181 w 1830"/>
                <a:gd name="T9" fmla="*/ 273 h 457"/>
                <a:gd name="T10" fmla="*/ 268 w 1830"/>
                <a:gd name="T11" fmla="*/ 324 h 457"/>
                <a:gd name="T12" fmla="*/ 367 w 1830"/>
                <a:gd name="T13" fmla="*/ 366 h 457"/>
                <a:gd name="T14" fmla="*/ 479 w 1830"/>
                <a:gd name="T15" fmla="*/ 403 h 457"/>
                <a:gd name="T16" fmla="*/ 600 w 1830"/>
                <a:gd name="T17" fmla="*/ 429 h 457"/>
                <a:gd name="T18" fmla="*/ 731 w 1830"/>
                <a:gd name="T19" fmla="*/ 448 h 457"/>
                <a:gd name="T20" fmla="*/ 868 w 1830"/>
                <a:gd name="T21" fmla="*/ 457 h 457"/>
                <a:gd name="T22" fmla="*/ 962 w 1830"/>
                <a:gd name="T23" fmla="*/ 457 h 457"/>
                <a:gd name="T24" fmla="*/ 1099 w 1830"/>
                <a:gd name="T25" fmla="*/ 448 h 457"/>
                <a:gd name="T26" fmla="*/ 1230 w 1830"/>
                <a:gd name="T27" fmla="*/ 429 h 457"/>
                <a:gd name="T28" fmla="*/ 1351 w 1830"/>
                <a:gd name="T29" fmla="*/ 403 h 457"/>
                <a:gd name="T30" fmla="*/ 1463 w 1830"/>
                <a:gd name="T31" fmla="*/ 366 h 457"/>
                <a:gd name="T32" fmla="*/ 1562 w 1830"/>
                <a:gd name="T33" fmla="*/ 324 h 457"/>
                <a:gd name="T34" fmla="*/ 1649 w 1830"/>
                <a:gd name="T35" fmla="*/ 273 h 457"/>
                <a:gd name="T36" fmla="*/ 1720 w 1830"/>
                <a:gd name="T37" fmla="*/ 218 h 457"/>
                <a:gd name="T38" fmla="*/ 1775 w 1830"/>
                <a:gd name="T39" fmla="*/ 157 h 457"/>
                <a:gd name="T40" fmla="*/ 1811 w 1830"/>
                <a:gd name="T41" fmla="*/ 93 h 457"/>
                <a:gd name="T42" fmla="*/ 1829 w 1830"/>
                <a:gd name="T43" fmla="*/ 24 h 457"/>
                <a:gd name="T44" fmla="*/ 1739 w 1830"/>
                <a:gd name="T45" fmla="*/ 0 h 457"/>
                <a:gd name="T46" fmla="*/ 1730 w 1830"/>
                <a:gd name="T47" fmla="*/ 62 h 457"/>
                <a:gd name="T48" fmla="*/ 1702 w 1830"/>
                <a:gd name="T49" fmla="*/ 122 h 457"/>
                <a:gd name="T50" fmla="*/ 1658 w 1830"/>
                <a:gd name="T51" fmla="*/ 178 h 457"/>
                <a:gd name="T52" fmla="*/ 1598 w 1830"/>
                <a:gd name="T53" fmla="*/ 230 h 457"/>
                <a:gd name="T54" fmla="*/ 1525 w 1830"/>
                <a:gd name="T55" fmla="*/ 277 h 457"/>
                <a:gd name="T56" fmla="*/ 1439 w 1830"/>
                <a:gd name="T57" fmla="*/ 318 h 457"/>
                <a:gd name="T58" fmla="*/ 1342 w 1830"/>
                <a:gd name="T59" fmla="*/ 352 h 457"/>
                <a:gd name="T60" fmla="*/ 1235 w 1830"/>
                <a:gd name="T61" fmla="*/ 380 h 457"/>
                <a:gd name="T62" fmla="*/ 1121 w 1830"/>
                <a:gd name="T63" fmla="*/ 399 h 457"/>
                <a:gd name="T64" fmla="*/ 999 w 1830"/>
                <a:gd name="T65" fmla="*/ 409 h 457"/>
                <a:gd name="T66" fmla="*/ 915 w 1830"/>
                <a:gd name="T67" fmla="*/ 412 h 457"/>
                <a:gd name="T68" fmla="*/ 789 w 1830"/>
                <a:gd name="T69" fmla="*/ 407 h 457"/>
                <a:gd name="T70" fmla="*/ 670 w 1830"/>
                <a:gd name="T71" fmla="*/ 393 h 457"/>
                <a:gd name="T72" fmla="*/ 558 w 1830"/>
                <a:gd name="T73" fmla="*/ 371 h 457"/>
                <a:gd name="T74" fmla="*/ 455 w 1830"/>
                <a:gd name="T75" fmla="*/ 342 h 457"/>
                <a:gd name="T76" fmla="*/ 361 w 1830"/>
                <a:gd name="T77" fmla="*/ 305 h 457"/>
                <a:gd name="T78" fmla="*/ 279 w 1830"/>
                <a:gd name="T79" fmla="*/ 262 h 457"/>
                <a:gd name="T80" fmla="*/ 211 w 1830"/>
                <a:gd name="T81" fmla="*/ 213 h 457"/>
                <a:gd name="T82" fmla="*/ 156 w 1830"/>
                <a:gd name="T83" fmla="*/ 160 h 457"/>
                <a:gd name="T84" fmla="*/ 117 w 1830"/>
                <a:gd name="T85" fmla="*/ 103 h 457"/>
                <a:gd name="T86" fmla="*/ 95 w 1830"/>
                <a:gd name="T87" fmla="*/ 42 h 457"/>
                <a:gd name="T88" fmla="*/ 0 w 1830"/>
                <a:gd name="T89" fmla="*/ 0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30"/>
                <a:gd name="T136" fmla="*/ 0 h 457"/>
                <a:gd name="T137" fmla="*/ 1830 w 1830"/>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30" h="457">
                  <a:moveTo>
                    <a:pt x="0" y="0"/>
                  </a:moveTo>
                  <a:lnTo>
                    <a:pt x="0" y="0"/>
                  </a:lnTo>
                  <a:lnTo>
                    <a:pt x="1" y="24"/>
                  </a:lnTo>
                  <a:lnTo>
                    <a:pt x="5" y="47"/>
                  </a:lnTo>
                  <a:lnTo>
                    <a:pt x="10" y="70"/>
                  </a:lnTo>
                  <a:lnTo>
                    <a:pt x="19" y="93"/>
                  </a:lnTo>
                  <a:lnTo>
                    <a:pt x="29" y="114"/>
                  </a:lnTo>
                  <a:lnTo>
                    <a:pt x="40" y="136"/>
                  </a:lnTo>
                  <a:lnTo>
                    <a:pt x="55" y="157"/>
                  </a:lnTo>
                  <a:lnTo>
                    <a:pt x="72" y="178"/>
                  </a:lnTo>
                  <a:lnTo>
                    <a:pt x="90" y="198"/>
                  </a:lnTo>
                  <a:lnTo>
                    <a:pt x="110" y="218"/>
                  </a:lnTo>
                  <a:lnTo>
                    <a:pt x="132" y="237"/>
                  </a:lnTo>
                  <a:lnTo>
                    <a:pt x="156" y="255"/>
                  </a:lnTo>
                  <a:lnTo>
                    <a:pt x="181" y="273"/>
                  </a:lnTo>
                  <a:lnTo>
                    <a:pt x="208" y="291"/>
                  </a:lnTo>
                  <a:lnTo>
                    <a:pt x="237" y="307"/>
                  </a:lnTo>
                  <a:lnTo>
                    <a:pt x="268" y="324"/>
                  </a:lnTo>
                  <a:lnTo>
                    <a:pt x="300" y="338"/>
                  </a:lnTo>
                  <a:lnTo>
                    <a:pt x="333" y="353"/>
                  </a:lnTo>
                  <a:lnTo>
                    <a:pt x="367" y="366"/>
                  </a:lnTo>
                  <a:lnTo>
                    <a:pt x="403" y="380"/>
                  </a:lnTo>
                  <a:lnTo>
                    <a:pt x="441" y="391"/>
                  </a:lnTo>
                  <a:lnTo>
                    <a:pt x="479" y="403"/>
                  </a:lnTo>
                  <a:lnTo>
                    <a:pt x="518" y="412"/>
                  </a:lnTo>
                  <a:lnTo>
                    <a:pt x="559" y="422"/>
                  </a:lnTo>
                  <a:lnTo>
                    <a:pt x="600" y="429"/>
                  </a:lnTo>
                  <a:lnTo>
                    <a:pt x="643" y="437"/>
                  </a:lnTo>
                  <a:lnTo>
                    <a:pt x="686" y="443"/>
                  </a:lnTo>
                  <a:lnTo>
                    <a:pt x="731" y="448"/>
                  </a:lnTo>
                  <a:lnTo>
                    <a:pt x="775" y="452"/>
                  </a:lnTo>
                  <a:lnTo>
                    <a:pt x="821" y="455"/>
                  </a:lnTo>
                  <a:lnTo>
                    <a:pt x="868" y="457"/>
                  </a:lnTo>
                  <a:lnTo>
                    <a:pt x="915" y="457"/>
                  </a:lnTo>
                  <a:lnTo>
                    <a:pt x="962" y="457"/>
                  </a:lnTo>
                  <a:lnTo>
                    <a:pt x="1009" y="455"/>
                  </a:lnTo>
                  <a:lnTo>
                    <a:pt x="1055" y="452"/>
                  </a:lnTo>
                  <a:lnTo>
                    <a:pt x="1099" y="448"/>
                  </a:lnTo>
                  <a:lnTo>
                    <a:pt x="1144" y="443"/>
                  </a:lnTo>
                  <a:lnTo>
                    <a:pt x="1187" y="437"/>
                  </a:lnTo>
                  <a:lnTo>
                    <a:pt x="1230" y="429"/>
                  </a:lnTo>
                  <a:lnTo>
                    <a:pt x="1271" y="422"/>
                  </a:lnTo>
                  <a:lnTo>
                    <a:pt x="1312" y="412"/>
                  </a:lnTo>
                  <a:lnTo>
                    <a:pt x="1351" y="403"/>
                  </a:lnTo>
                  <a:lnTo>
                    <a:pt x="1389" y="391"/>
                  </a:lnTo>
                  <a:lnTo>
                    <a:pt x="1427" y="380"/>
                  </a:lnTo>
                  <a:lnTo>
                    <a:pt x="1463" y="366"/>
                  </a:lnTo>
                  <a:lnTo>
                    <a:pt x="1497" y="353"/>
                  </a:lnTo>
                  <a:lnTo>
                    <a:pt x="1530" y="338"/>
                  </a:lnTo>
                  <a:lnTo>
                    <a:pt x="1562" y="324"/>
                  </a:lnTo>
                  <a:lnTo>
                    <a:pt x="1593" y="307"/>
                  </a:lnTo>
                  <a:lnTo>
                    <a:pt x="1622" y="291"/>
                  </a:lnTo>
                  <a:lnTo>
                    <a:pt x="1649" y="273"/>
                  </a:lnTo>
                  <a:lnTo>
                    <a:pt x="1674" y="255"/>
                  </a:lnTo>
                  <a:lnTo>
                    <a:pt x="1698" y="237"/>
                  </a:lnTo>
                  <a:lnTo>
                    <a:pt x="1720" y="218"/>
                  </a:lnTo>
                  <a:lnTo>
                    <a:pt x="1740" y="198"/>
                  </a:lnTo>
                  <a:lnTo>
                    <a:pt x="1758" y="178"/>
                  </a:lnTo>
                  <a:lnTo>
                    <a:pt x="1775" y="157"/>
                  </a:lnTo>
                  <a:lnTo>
                    <a:pt x="1790" y="136"/>
                  </a:lnTo>
                  <a:lnTo>
                    <a:pt x="1801" y="114"/>
                  </a:lnTo>
                  <a:lnTo>
                    <a:pt x="1811" y="93"/>
                  </a:lnTo>
                  <a:lnTo>
                    <a:pt x="1820" y="70"/>
                  </a:lnTo>
                  <a:lnTo>
                    <a:pt x="1825" y="47"/>
                  </a:lnTo>
                  <a:lnTo>
                    <a:pt x="1829" y="24"/>
                  </a:lnTo>
                  <a:lnTo>
                    <a:pt x="1830" y="0"/>
                  </a:lnTo>
                  <a:lnTo>
                    <a:pt x="1739" y="0"/>
                  </a:lnTo>
                  <a:lnTo>
                    <a:pt x="1738" y="21"/>
                  </a:lnTo>
                  <a:lnTo>
                    <a:pt x="1735" y="42"/>
                  </a:lnTo>
                  <a:lnTo>
                    <a:pt x="1730" y="62"/>
                  </a:lnTo>
                  <a:lnTo>
                    <a:pt x="1722" y="82"/>
                  </a:lnTo>
                  <a:lnTo>
                    <a:pt x="1713" y="103"/>
                  </a:lnTo>
                  <a:lnTo>
                    <a:pt x="1702" y="122"/>
                  </a:lnTo>
                  <a:lnTo>
                    <a:pt x="1689" y="141"/>
                  </a:lnTo>
                  <a:lnTo>
                    <a:pt x="1674" y="160"/>
                  </a:lnTo>
                  <a:lnTo>
                    <a:pt x="1658" y="178"/>
                  </a:lnTo>
                  <a:lnTo>
                    <a:pt x="1640" y="196"/>
                  </a:lnTo>
                  <a:lnTo>
                    <a:pt x="1619" y="213"/>
                  </a:lnTo>
                  <a:lnTo>
                    <a:pt x="1598" y="230"/>
                  </a:lnTo>
                  <a:lnTo>
                    <a:pt x="1575" y="246"/>
                  </a:lnTo>
                  <a:lnTo>
                    <a:pt x="1551" y="262"/>
                  </a:lnTo>
                  <a:lnTo>
                    <a:pt x="1525" y="277"/>
                  </a:lnTo>
                  <a:lnTo>
                    <a:pt x="1497" y="291"/>
                  </a:lnTo>
                  <a:lnTo>
                    <a:pt x="1469" y="305"/>
                  </a:lnTo>
                  <a:lnTo>
                    <a:pt x="1439" y="318"/>
                  </a:lnTo>
                  <a:lnTo>
                    <a:pt x="1408" y="330"/>
                  </a:lnTo>
                  <a:lnTo>
                    <a:pt x="1375" y="342"/>
                  </a:lnTo>
                  <a:lnTo>
                    <a:pt x="1342" y="352"/>
                  </a:lnTo>
                  <a:lnTo>
                    <a:pt x="1308" y="362"/>
                  </a:lnTo>
                  <a:lnTo>
                    <a:pt x="1272" y="371"/>
                  </a:lnTo>
                  <a:lnTo>
                    <a:pt x="1235" y="380"/>
                  </a:lnTo>
                  <a:lnTo>
                    <a:pt x="1199" y="386"/>
                  </a:lnTo>
                  <a:lnTo>
                    <a:pt x="1160" y="393"/>
                  </a:lnTo>
                  <a:lnTo>
                    <a:pt x="1121" y="399"/>
                  </a:lnTo>
                  <a:lnTo>
                    <a:pt x="1082" y="403"/>
                  </a:lnTo>
                  <a:lnTo>
                    <a:pt x="1041" y="407"/>
                  </a:lnTo>
                  <a:lnTo>
                    <a:pt x="999" y="409"/>
                  </a:lnTo>
                  <a:lnTo>
                    <a:pt x="957" y="412"/>
                  </a:lnTo>
                  <a:lnTo>
                    <a:pt x="915" y="412"/>
                  </a:lnTo>
                  <a:lnTo>
                    <a:pt x="873" y="412"/>
                  </a:lnTo>
                  <a:lnTo>
                    <a:pt x="831" y="409"/>
                  </a:lnTo>
                  <a:lnTo>
                    <a:pt x="789" y="407"/>
                  </a:lnTo>
                  <a:lnTo>
                    <a:pt x="748" y="403"/>
                  </a:lnTo>
                  <a:lnTo>
                    <a:pt x="709" y="399"/>
                  </a:lnTo>
                  <a:lnTo>
                    <a:pt x="670" y="393"/>
                  </a:lnTo>
                  <a:lnTo>
                    <a:pt x="631" y="386"/>
                  </a:lnTo>
                  <a:lnTo>
                    <a:pt x="595" y="380"/>
                  </a:lnTo>
                  <a:lnTo>
                    <a:pt x="558" y="371"/>
                  </a:lnTo>
                  <a:lnTo>
                    <a:pt x="522" y="362"/>
                  </a:lnTo>
                  <a:lnTo>
                    <a:pt x="488" y="352"/>
                  </a:lnTo>
                  <a:lnTo>
                    <a:pt x="455" y="342"/>
                  </a:lnTo>
                  <a:lnTo>
                    <a:pt x="422" y="330"/>
                  </a:lnTo>
                  <a:lnTo>
                    <a:pt x="391" y="318"/>
                  </a:lnTo>
                  <a:lnTo>
                    <a:pt x="361" y="305"/>
                  </a:lnTo>
                  <a:lnTo>
                    <a:pt x="333" y="291"/>
                  </a:lnTo>
                  <a:lnTo>
                    <a:pt x="305" y="277"/>
                  </a:lnTo>
                  <a:lnTo>
                    <a:pt x="279" y="262"/>
                  </a:lnTo>
                  <a:lnTo>
                    <a:pt x="255" y="246"/>
                  </a:lnTo>
                  <a:lnTo>
                    <a:pt x="232" y="230"/>
                  </a:lnTo>
                  <a:lnTo>
                    <a:pt x="211" y="213"/>
                  </a:lnTo>
                  <a:lnTo>
                    <a:pt x="190" y="196"/>
                  </a:lnTo>
                  <a:lnTo>
                    <a:pt x="172" y="178"/>
                  </a:lnTo>
                  <a:lnTo>
                    <a:pt x="156" y="160"/>
                  </a:lnTo>
                  <a:lnTo>
                    <a:pt x="141" y="141"/>
                  </a:lnTo>
                  <a:lnTo>
                    <a:pt x="128" y="122"/>
                  </a:lnTo>
                  <a:lnTo>
                    <a:pt x="117" y="103"/>
                  </a:lnTo>
                  <a:lnTo>
                    <a:pt x="108" y="82"/>
                  </a:lnTo>
                  <a:lnTo>
                    <a:pt x="100" y="62"/>
                  </a:lnTo>
                  <a:lnTo>
                    <a:pt x="95" y="42"/>
                  </a:lnTo>
                  <a:lnTo>
                    <a:pt x="92" y="21"/>
                  </a:lnTo>
                  <a:lnTo>
                    <a:pt x="91" y="0"/>
                  </a:lnTo>
                  <a:lnTo>
                    <a:pt x="0" y="0"/>
                  </a:lnTo>
                  <a:close/>
                </a:path>
              </a:pathLst>
            </a:custGeom>
            <a:solidFill>
              <a:srgbClr val="FFFFF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49" name="Freeform 30"/>
            <p:cNvSpPr>
              <a:spLocks/>
            </p:cNvSpPr>
            <p:nvPr/>
          </p:nvSpPr>
          <p:spPr bwMode="auto">
            <a:xfrm>
              <a:off x="1069" y="2559"/>
              <a:ext cx="1830" cy="823"/>
            </a:xfrm>
            <a:custGeom>
              <a:avLst/>
              <a:gdLst>
                <a:gd name="T0" fmla="*/ 1829 w 1830"/>
                <a:gd name="T1" fmla="*/ 24 h 823"/>
                <a:gd name="T2" fmla="*/ 1811 w 1830"/>
                <a:gd name="T3" fmla="*/ 93 h 823"/>
                <a:gd name="T4" fmla="*/ 1775 w 1830"/>
                <a:gd name="T5" fmla="*/ 157 h 823"/>
                <a:gd name="T6" fmla="*/ 1720 w 1830"/>
                <a:gd name="T7" fmla="*/ 218 h 823"/>
                <a:gd name="T8" fmla="*/ 1649 w 1830"/>
                <a:gd name="T9" fmla="*/ 273 h 823"/>
                <a:gd name="T10" fmla="*/ 1562 w 1830"/>
                <a:gd name="T11" fmla="*/ 324 h 823"/>
                <a:gd name="T12" fmla="*/ 1463 w 1830"/>
                <a:gd name="T13" fmla="*/ 366 h 823"/>
                <a:gd name="T14" fmla="*/ 1351 w 1830"/>
                <a:gd name="T15" fmla="*/ 403 h 823"/>
                <a:gd name="T16" fmla="*/ 1230 w 1830"/>
                <a:gd name="T17" fmla="*/ 429 h 823"/>
                <a:gd name="T18" fmla="*/ 1099 w 1830"/>
                <a:gd name="T19" fmla="*/ 448 h 823"/>
                <a:gd name="T20" fmla="*/ 962 w 1830"/>
                <a:gd name="T21" fmla="*/ 457 h 823"/>
                <a:gd name="T22" fmla="*/ 868 w 1830"/>
                <a:gd name="T23" fmla="*/ 457 h 823"/>
                <a:gd name="T24" fmla="*/ 731 w 1830"/>
                <a:gd name="T25" fmla="*/ 448 h 823"/>
                <a:gd name="T26" fmla="*/ 600 w 1830"/>
                <a:gd name="T27" fmla="*/ 429 h 823"/>
                <a:gd name="T28" fmla="*/ 479 w 1830"/>
                <a:gd name="T29" fmla="*/ 403 h 823"/>
                <a:gd name="T30" fmla="*/ 367 w 1830"/>
                <a:gd name="T31" fmla="*/ 366 h 823"/>
                <a:gd name="T32" fmla="*/ 268 w 1830"/>
                <a:gd name="T33" fmla="*/ 324 h 823"/>
                <a:gd name="T34" fmla="*/ 181 w 1830"/>
                <a:gd name="T35" fmla="*/ 273 h 823"/>
                <a:gd name="T36" fmla="*/ 110 w 1830"/>
                <a:gd name="T37" fmla="*/ 218 h 823"/>
                <a:gd name="T38" fmla="*/ 55 w 1830"/>
                <a:gd name="T39" fmla="*/ 157 h 823"/>
                <a:gd name="T40" fmla="*/ 19 w 1830"/>
                <a:gd name="T41" fmla="*/ 93 h 823"/>
                <a:gd name="T42" fmla="*/ 1 w 1830"/>
                <a:gd name="T43" fmla="*/ 24 h 823"/>
                <a:gd name="T44" fmla="*/ 0 w 1830"/>
                <a:gd name="T45" fmla="*/ 366 h 823"/>
                <a:gd name="T46" fmla="*/ 10 w 1830"/>
                <a:gd name="T47" fmla="*/ 436 h 823"/>
                <a:gd name="T48" fmla="*/ 40 w 1830"/>
                <a:gd name="T49" fmla="*/ 502 h 823"/>
                <a:gd name="T50" fmla="*/ 90 w 1830"/>
                <a:gd name="T51" fmla="*/ 564 h 823"/>
                <a:gd name="T52" fmla="*/ 156 w 1830"/>
                <a:gd name="T53" fmla="*/ 621 h 823"/>
                <a:gd name="T54" fmla="*/ 237 w 1830"/>
                <a:gd name="T55" fmla="*/ 673 h 823"/>
                <a:gd name="T56" fmla="*/ 333 w 1830"/>
                <a:gd name="T57" fmla="*/ 719 h 823"/>
                <a:gd name="T58" fmla="*/ 441 w 1830"/>
                <a:gd name="T59" fmla="*/ 757 h 823"/>
                <a:gd name="T60" fmla="*/ 559 w 1830"/>
                <a:gd name="T61" fmla="*/ 788 h 823"/>
                <a:gd name="T62" fmla="*/ 686 w 1830"/>
                <a:gd name="T63" fmla="*/ 809 h 823"/>
                <a:gd name="T64" fmla="*/ 821 w 1830"/>
                <a:gd name="T65" fmla="*/ 821 h 823"/>
                <a:gd name="T66" fmla="*/ 915 w 1830"/>
                <a:gd name="T67" fmla="*/ 823 h 823"/>
                <a:gd name="T68" fmla="*/ 1055 w 1830"/>
                <a:gd name="T69" fmla="*/ 818 h 823"/>
                <a:gd name="T70" fmla="*/ 1187 w 1830"/>
                <a:gd name="T71" fmla="*/ 803 h 823"/>
                <a:gd name="T72" fmla="*/ 1312 w 1830"/>
                <a:gd name="T73" fmla="*/ 778 h 823"/>
                <a:gd name="T74" fmla="*/ 1427 w 1830"/>
                <a:gd name="T75" fmla="*/ 746 h 823"/>
                <a:gd name="T76" fmla="*/ 1530 w 1830"/>
                <a:gd name="T77" fmla="*/ 704 h 823"/>
                <a:gd name="T78" fmla="*/ 1622 w 1830"/>
                <a:gd name="T79" fmla="*/ 657 h 823"/>
                <a:gd name="T80" fmla="*/ 1698 w 1830"/>
                <a:gd name="T81" fmla="*/ 604 h 823"/>
                <a:gd name="T82" fmla="*/ 1758 w 1830"/>
                <a:gd name="T83" fmla="*/ 544 h 823"/>
                <a:gd name="T84" fmla="*/ 1801 w 1830"/>
                <a:gd name="T85" fmla="*/ 480 h 823"/>
                <a:gd name="T86" fmla="*/ 1825 w 1830"/>
                <a:gd name="T87" fmla="*/ 413 h 823"/>
                <a:gd name="T88" fmla="*/ 1830 w 1830"/>
                <a:gd name="T89" fmla="*/ 0 h 8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30"/>
                <a:gd name="T136" fmla="*/ 0 h 823"/>
                <a:gd name="T137" fmla="*/ 1830 w 1830"/>
                <a:gd name="T138" fmla="*/ 823 h 8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30" h="823">
                  <a:moveTo>
                    <a:pt x="1830" y="0"/>
                  </a:moveTo>
                  <a:lnTo>
                    <a:pt x="1830" y="0"/>
                  </a:lnTo>
                  <a:lnTo>
                    <a:pt x="1829" y="24"/>
                  </a:lnTo>
                  <a:lnTo>
                    <a:pt x="1825" y="47"/>
                  </a:lnTo>
                  <a:lnTo>
                    <a:pt x="1820" y="70"/>
                  </a:lnTo>
                  <a:lnTo>
                    <a:pt x="1811" y="93"/>
                  </a:lnTo>
                  <a:lnTo>
                    <a:pt x="1801" y="114"/>
                  </a:lnTo>
                  <a:lnTo>
                    <a:pt x="1790" y="136"/>
                  </a:lnTo>
                  <a:lnTo>
                    <a:pt x="1775" y="157"/>
                  </a:lnTo>
                  <a:lnTo>
                    <a:pt x="1758" y="178"/>
                  </a:lnTo>
                  <a:lnTo>
                    <a:pt x="1740" y="198"/>
                  </a:lnTo>
                  <a:lnTo>
                    <a:pt x="1720" y="218"/>
                  </a:lnTo>
                  <a:lnTo>
                    <a:pt x="1698" y="237"/>
                  </a:lnTo>
                  <a:lnTo>
                    <a:pt x="1674" y="255"/>
                  </a:lnTo>
                  <a:lnTo>
                    <a:pt x="1649" y="273"/>
                  </a:lnTo>
                  <a:lnTo>
                    <a:pt x="1622" y="291"/>
                  </a:lnTo>
                  <a:lnTo>
                    <a:pt x="1593" y="307"/>
                  </a:lnTo>
                  <a:lnTo>
                    <a:pt x="1562" y="324"/>
                  </a:lnTo>
                  <a:lnTo>
                    <a:pt x="1530" y="338"/>
                  </a:lnTo>
                  <a:lnTo>
                    <a:pt x="1497" y="353"/>
                  </a:lnTo>
                  <a:lnTo>
                    <a:pt x="1463" y="366"/>
                  </a:lnTo>
                  <a:lnTo>
                    <a:pt x="1427" y="380"/>
                  </a:lnTo>
                  <a:lnTo>
                    <a:pt x="1389" y="391"/>
                  </a:lnTo>
                  <a:lnTo>
                    <a:pt x="1351" y="403"/>
                  </a:lnTo>
                  <a:lnTo>
                    <a:pt x="1312" y="412"/>
                  </a:lnTo>
                  <a:lnTo>
                    <a:pt x="1271" y="422"/>
                  </a:lnTo>
                  <a:lnTo>
                    <a:pt x="1230" y="429"/>
                  </a:lnTo>
                  <a:lnTo>
                    <a:pt x="1187" y="437"/>
                  </a:lnTo>
                  <a:lnTo>
                    <a:pt x="1144" y="443"/>
                  </a:lnTo>
                  <a:lnTo>
                    <a:pt x="1099" y="448"/>
                  </a:lnTo>
                  <a:lnTo>
                    <a:pt x="1055" y="452"/>
                  </a:lnTo>
                  <a:lnTo>
                    <a:pt x="1009" y="455"/>
                  </a:lnTo>
                  <a:lnTo>
                    <a:pt x="962" y="457"/>
                  </a:lnTo>
                  <a:lnTo>
                    <a:pt x="915" y="457"/>
                  </a:lnTo>
                  <a:lnTo>
                    <a:pt x="868" y="457"/>
                  </a:lnTo>
                  <a:lnTo>
                    <a:pt x="821" y="455"/>
                  </a:lnTo>
                  <a:lnTo>
                    <a:pt x="775" y="452"/>
                  </a:lnTo>
                  <a:lnTo>
                    <a:pt x="731" y="448"/>
                  </a:lnTo>
                  <a:lnTo>
                    <a:pt x="686" y="443"/>
                  </a:lnTo>
                  <a:lnTo>
                    <a:pt x="643" y="437"/>
                  </a:lnTo>
                  <a:lnTo>
                    <a:pt x="600" y="429"/>
                  </a:lnTo>
                  <a:lnTo>
                    <a:pt x="559" y="422"/>
                  </a:lnTo>
                  <a:lnTo>
                    <a:pt x="518" y="412"/>
                  </a:lnTo>
                  <a:lnTo>
                    <a:pt x="479" y="403"/>
                  </a:lnTo>
                  <a:lnTo>
                    <a:pt x="441" y="391"/>
                  </a:lnTo>
                  <a:lnTo>
                    <a:pt x="403" y="380"/>
                  </a:lnTo>
                  <a:lnTo>
                    <a:pt x="367" y="366"/>
                  </a:lnTo>
                  <a:lnTo>
                    <a:pt x="333" y="353"/>
                  </a:lnTo>
                  <a:lnTo>
                    <a:pt x="300" y="338"/>
                  </a:lnTo>
                  <a:lnTo>
                    <a:pt x="268" y="324"/>
                  </a:lnTo>
                  <a:lnTo>
                    <a:pt x="237" y="307"/>
                  </a:lnTo>
                  <a:lnTo>
                    <a:pt x="208" y="291"/>
                  </a:lnTo>
                  <a:lnTo>
                    <a:pt x="181" y="273"/>
                  </a:lnTo>
                  <a:lnTo>
                    <a:pt x="156" y="255"/>
                  </a:lnTo>
                  <a:lnTo>
                    <a:pt x="132" y="237"/>
                  </a:lnTo>
                  <a:lnTo>
                    <a:pt x="110" y="218"/>
                  </a:lnTo>
                  <a:lnTo>
                    <a:pt x="90" y="198"/>
                  </a:lnTo>
                  <a:lnTo>
                    <a:pt x="72" y="178"/>
                  </a:lnTo>
                  <a:lnTo>
                    <a:pt x="55" y="157"/>
                  </a:lnTo>
                  <a:lnTo>
                    <a:pt x="40" y="136"/>
                  </a:lnTo>
                  <a:lnTo>
                    <a:pt x="29" y="114"/>
                  </a:lnTo>
                  <a:lnTo>
                    <a:pt x="19" y="93"/>
                  </a:lnTo>
                  <a:lnTo>
                    <a:pt x="10" y="70"/>
                  </a:lnTo>
                  <a:lnTo>
                    <a:pt x="5" y="47"/>
                  </a:lnTo>
                  <a:lnTo>
                    <a:pt x="1" y="24"/>
                  </a:lnTo>
                  <a:lnTo>
                    <a:pt x="0" y="0"/>
                  </a:lnTo>
                  <a:lnTo>
                    <a:pt x="0" y="366"/>
                  </a:lnTo>
                  <a:lnTo>
                    <a:pt x="1" y="390"/>
                  </a:lnTo>
                  <a:lnTo>
                    <a:pt x="5" y="413"/>
                  </a:lnTo>
                  <a:lnTo>
                    <a:pt x="10" y="436"/>
                  </a:lnTo>
                  <a:lnTo>
                    <a:pt x="19" y="459"/>
                  </a:lnTo>
                  <a:lnTo>
                    <a:pt x="29" y="480"/>
                  </a:lnTo>
                  <a:lnTo>
                    <a:pt x="40" y="502"/>
                  </a:lnTo>
                  <a:lnTo>
                    <a:pt x="55" y="523"/>
                  </a:lnTo>
                  <a:lnTo>
                    <a:pt x="72" y="544"/>
                  </a:lnTo>
                  <a:lnTo>
                    <a:pt x="90" y="564"/>
                  </a:lnTo>
                  <a:lnTo>
                    <a:pt x="110" y="584"/>
                  </a:lnTo>
                  <a:lnTo>
                    <a:pt x="132" y="604"/>
                  </a:lnTo>
                  <a:lnTo>
                    <a:pt x="156" y="621"/>
                  </a:lnTo>
                  <a:lnTo>
                    <a:pt x="181" y="639"/>
                  </a:lnTo>
                  <a:lnTo>
                    <a:pt x="208" y="657"/>
                  </a:lnTo>
                  <a:lnTo>
                    <a:pt x="237" y="673"/>
                  </a:lnTo>
                  <a:lnTo>
                    <a:pt x="268" y="690"/>
                  </a:lnTo>
                  <a:lnTo>
                    <a:pt x="300" y="704"/>
                  </a:lnTo>
                  <a:lnTo>
                    <a:pt x="333" y="719"/>
                  </a:lnTo>
                  <a:lnTo>
                    <a:pt x="367" y="732"/>
                  </a:lnTo>
                  <a:lnTo>
                    <a:pt x="403" y="746"/>
                  </a:lnTo>
                  <a:lnTo>
                    <a:pt x="441" y="757"/>
                  </a:lnTo>
                  <a:lnTo>
                    <a:pt x="479" y="769"/>
                  </a:lnTo>
                  <a:lnTo>
                    <a:pt x="518" y="778"/>
                  </a:lnTo>
                  <a:lnTo>
                    <a:pt x="559" y="788"/>
                  </a:lnTo>
                  <a:lnTo>
                    <a:pt x="600" y="795"/>
                  </a:lnTo>
                  <a:lnTo>
                    <a:pt x="643" y="803"/>
                  </a:lnTo>
                  <a:lnTo>
                    <a:pt x="686" y="809"/>
                  </a:lnTo>
                  <a:lnTo>
                    <a:pt x="731" y="815"/>
                  </a:lnTo>
                  <a:lnTo>
                    <a:pt x="775" y="818"/>
                  </a:lnTo>
                  <a:lnTo>
                    <a:pt x="821" y="821"/>
                  </a:lnTo>
                  <a:lnTo>
                    <a:pt x="868" y="823"/>
                  </a:lnTo>
                  <a:lnTo>
                    <a:pt x="915" y="823"/>
                  </a:lnTo>
                  <a:lnTo>
                    <a:pt x="962" y="823"/>
                  </a:lnTo>
                  <a:lnTo>
                    <a:pt x="1009" y="821"/>
                  </a:lnTo>
                  <a:lnTo>
                    <a:pt x="1055" y="818"/>
                  </a:lnTo>
                  <a:lnTo>
                    <a:pt x="1099" y="815"/>
                  </a:lnTo>
                  <a:lnTo>
                    <a:pt x="1144" y="809"/>
                  </a:lnTo>
                  <a:lnTo>
                    <a:pt x="1187" y="803"/>
                  </a:lnTo>
                  <a:lnTo>
                    <a:pt x="1230" y="795"/>
                  </a:lnTo>
                  <a:lnTo>
                    <a:pt x="1271" y="788"/>
                  </a:lnTo>
                  <a:lnTo>
                    <a:pt x="1312" y="778"/>
                  </a:lnTo>
                  <a:lnTo>
                    <a:pt x="1351" y="769"/>
                  </a:lnTo>
                  <a:lnTo>
                    <a:pt x="1389" y="757"/>
                  </a:lnTo>
                  <a:lnTo>
                    <a:pt x="1427" y="746"/>
                  </a:lnTo>
                  <a:lnTo>
                    <a:pt x="1463" y="732"/>
                  </a:lnTo>
                  <a:lnTo>
                    <a:pt x="1497" y="719"/>
                  </a:lnTo>
                  <a:lnTo>
                    <a:pt x="1530" y="704"/>
                  </a:lnTo>
                  <a:lnTo>
                    <a:pt x="1562" y="690"/>
                  </a:lnTo>
                  <a:lnTo>
                    <a:pt x="1593" y="673"/>
                  </a:lnTo>
                  <a:lnTo>
                    <a:pt x="1622" y="657"/>
                  </a:lnTo>
                  <a:lnTo>
                    <a:pt x="1649" y="639"/>
                  </a:lnTo>
                  <a:lnTo>
                    <a:pt x="1674" y="621"/>
                  </a:lnTo>
                  <a:lnTo>
                    <a:pt x="1698" y="604"/>
                  </a:lnTo>
                  <a:lnTo>
                    <a:pt x="1720" y="584"/>
                  </a:lnTo>
                  <a:lnTo>
                    <a:pt x="1740" y="564"/>
                  </a:lnTo>
                  <a:lnTo>
                    <a:pt x="1758" y="544"/>
                  </a:lnTo>
                  <a:lnTo>
                    <a:pt x="1775" y="523"/>
                  </a:lnTo>
                  <a:lnTo>
                    <a:pt x="1790" y="502"/>
                  </a:lnTo>
                  <a:lnTo>
                    <a:pt x="1801" y="480"/>
                  </a:lnTo>
                  <a:lnTo>
                    <a:pt x="1811" y="459"/>
                  </a:lnTo>
                  <a:lnTo>
                    <a:pt x="1820" y="436"/>
                  </a:lnTo>
                  <a:lnTo>
                    <a:pt x="1825" y="413"/>
                  </a:lnTo>
                  <a:lnTo>
                    <a:pt x="1829" y="390"/>
                  </a:lnTo>
                  <a:lnTo>
                    <a:pt x="1830" y="366"/>
                  </a:lnTo>
                  <a:lnTo>
                    <a:pt x="1830" y="0"/>
                  </a:lnTo>
                  <a:close/>
                </a:path>
              </a:pathLst>
            </a:custGeom>
            <a:gradFill rotWithShape="1">
              <a:gsLst>
                <a:gs pos="0">
                  <a:srgbClr val="969696"/>
                </a:gs>
                <a:gs pos="50000">
                  <a:srgbClr val="BFBFBF"/>
                </a:gs>
                <a:gs pos="100000">
                  <a:srgbClr val="969696"/>
                </a:gs>
              </a:gsLst>
              <a:lin ang="0" scaled="1"/>
            </a:gra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sp>
        <p:nvSpPr>
          <p:cNvPr id="50" name="Text Box 31"/>
          <p:cNvSpPr txBox="1">
            <a:spLocks noChangeArrowheads="1"/>
          </p:cNvSpPr>
          <p:nvPr/>
        </p:nvSpPr>
        <p:spPr bwMode="auto">
          <a:xfrm>
            <a:off x="2355850" y="3784600"/>
            <a:ext cx="1084263" cy="336550"/>
          </a:xfrm>
          <a:prstGeom prst="rect">
            <a:avLst/>
          </a:prstGeom>
          <a:noFill/>
          <a:ln>
            <a:noFill/>
          </a:ln>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algn="ctr" eaLnBrk="1" latinLnBrk="1" hangingPunct="1">
              <a:defRPr/>
            </a:pPr>
            <a:r>
              <a:rPr lang="zh-CN" altLang="en-US" sz="1600" kern="0" dirty="0">
                <a:solidFill>
                  <a:prstClr val="black">
                    <a:lumMod val="95000"/>
                    <a:lumOff val="5000"/>
                  </a:prstClr>
                </a:solidFill>
                <a:latin typeface="微软雅黑" pitchFamily="34" charset="-122"/>
                <a:ea typeface="微软雅黑" pitchFamily="34" charset="-122"/>
              </a:rPr>
              <a:t>文本内容</a:t>
            </a:r>
            <a:endParaRPr lang="en-US" altLang="ko-KR" sz="1600" kern="0" dirty="0">
              <a:solidFill>
                <a:prstClr val="black">
                  <a:lumMod val="95000"/>
                  <a:lumOff val="5000"/>
                </a:prstClr>
              </a:solidFill>
              <a:latin typeface="微软雅黑" pitchFamily="34" charset="-122"/>
              <a:ea typeface="微软雅黑" pitchFamily="34" charset="-122"/>
            </a:endParaRPr>
          </a:p>
        </p:txBody>
      </p:sp>
      <p:sp>
        <p:nvSpPr>
          <p:cNvPr id="51" name="Text Box 32"/>
          <p:cNvSpPr txBox="1">
            <a:spLocks noChangeArrowheads="1"/>
          </p:cNvSpPr>
          <p:nvPr/>
        </p:nvSpPr>
        <p:spPr bwMode="auto">
          <a:xfrm>
            <a:off x="2355850" y="3089275"/>
            <a:ext cx="1084263" cy="336550"/>
          </a:xfrm>
          <a:prstGeom prst="rect">
            <a:avLst/>
          </a:prstGeom>
          <a:noFill/>
          <a:ln>
            <a:noFill/>
          </a:ln>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algn="ctr" eaLnBrk="1" latinLnBrk="1" hangingPunct="1">
              <a:defRPr/>
            </a:pPr>
            <a:r>
              <a:rPr lang="zh-CN" altLang="en-US" sz="1600" kern="0" dirty="0">
                <a:solidFill>
                  <a:prstClr val="black">
                    <a:lumMod val="95000"/>
                    <a:lumOff val="5000"/>
                  </a:prstClr>
                </a:solidFill>
                <a:latin typeface="微软雅黑" pitchFamily="34" charset="-122"/>
                <a:ea typeface="微软雅黑" pitchFamily="34" charset="-122"/>
              </a:rPr>
              <a:t>文本内容</a:t>
            </a:r>
            <a:endParaRPr lang="en-US" altLang="ko-KR" sz="1600" kern="0" dirty="0">
              <a:solidFill>
                <a:prstClr val="black">
                  <a:lumMod val="95000"/>
                  <a:lumOff val="5000"/>
                </a:prstClr>
              </a:solidFill>
              <a:latin typeface="微软雅黑" pitchFamily="34" charset="-122"/>
              <a:ea typeface="微软雅黑" pitchFamily="34" charset="-122"/>
            </a:endParaRPr>
          </a:p>
        </p:txBody>
      </p:sp>
      <p:sp>
        <p:nvSpPr>
          <p:cNvPr id="52" name="Text Box 33"/>
          <p:cNvSpPr txBox="1">
            <a:spLocks noChangeArrowheads="1"/>
          </p:cNvSpPr>
          <p:nvPr/>
        </p:nvSpPr>
        <p:spPr bwMode="auto">
          <a:xfrm>
            <a:off x="2355850" y="2408238"/>
            <a:ext cx="1084263" cy="336550"/>
          </a:xfrm>
          <a:prstGeom prst="rect">
            <a:avLst/>
          </a:prstGeom>
          <a:noFill/>
          <a:ln>
            <a:noFill/>
          </a:ln>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algn="ctr" eaLnBrk="1" latinLnBrk="1" hangingPunct="1">
              <a:defRPr/>
            </a:pPr>
            <a:r>
              <a:rPr lang="zh-CN" altLang="en-US" sz="1600" kern="0" dirty="0">
                <a:solidFill>
                  <a:prstClr val="black">
                    <a:lumMod val="95000"/>
                    <a:lumOff val="5000"/>
                  </a:prstClr>
                </a:solidFill>
                <a:latin typeface="微软雅黑" pitchFamily="34" charset="-122"/>
                <a:ea typeface="微软雅黑" pitchFamily="34" charset="-122"/>
              </a:rPr>
              <a:t>文本内容</a:t>
            </a:r>
            <a:endParaRPr lang="en-US" altLang="ko-KR" sz="1600" kern="0" dirty="0">
              <a:solidFill>
                <a:prstClr val="black">
                  <a:lumMod val="95000"/>
                  <a:lumOff val="5000"/>
                </a:prstClr>
              </a:solidFill>
              <a:latin typeface="微软雅黑" pitchFamily="34" charset="-122"/>
              <a:ea typeface="微软雅黑" pitchFamily="34" charset="-122"/>
            </a:endParaRPr>
          </a:p>
        </p:txBody>
      </p:sp>
      <p:sp>
        <p:nvSpPr>
          <p:cNvPr id="53" name="Text Box 34"/>
          <p:cNvSpPr txBox="1">
            <a:spLocks noChangeArrowheads="1"/>
          </p:cNvSpPr>
          <p:nvPr/>
        </p:nvSpPr>
        <p:spPr bwMode="auto">
          <a:xfrm>
            <a:off x="2355850" y="1728788"/>
            <a:ext cx="1084263" cy="336550"/>
          </a:xfrm>
          <a:prstGeom prst="rect">
            <a:avLst/>
          </a:prstGeom>
          <a:noFill/>
          <a:ln>
            <a:noFill/>
          </a:ln>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algn="ctr" eaLnBrk="1" latinLnBrk="1" hangingPunct="1">
              <a:defRPr/>
            </a:pPr>
            <a:r>
              <a:rPr lang="zh-CN" altLang="en-US" sz="1600" kern="0" dirty="0" smtClean="0">
                <a:solidFill>
                  <a:schemeClr val="tx1">
                    <a:lumMod val="95000"/>
                    <a:lumOff val="5000"/>
                  </a:schemeClr>
                </a:solidFill>
                <a:latin typeface="微软雅黑" pitchFamily="34" charset="-122"/>
                <a:ea typeface="微软雅黑" pitchFamily="34" charset="-122"/>
              </a:rPr>
              <a:t>文本内容</a:t>
            </a:r>
            <a:endParaRPr lang="en-US" altLang="ko-KR" sz="1600" kern="0" dirty="0">
              <a:solidFill>
                <a:schemeClr val="tx1">
                  <a:lumMod val="95000"/>
                  <a:lumOff val="5000"/>
                </a:schemeClr>
              </a:solidFill>
              <a:latin typeface="微软雅黑" pitchFamily="34" charset="-122"/>
              <a:ea typeface="微软雅黑" pitchFamily="34" charset="-122"/>
            </a:endParaRPr>
          </a:p>
        </p:txBody>
      </p:sp>
      <p:grpSp>
        <p:nvGrpSpPr>
          <p:cNvPr id="54" name="Group 35"/>
          <p:cNvGrpSpPr>
            <a:grpSpLocks/>
          </p:cNvGrpSpPr>
          <p:nvPr/>
        </p:nvGrpSpPr>
        <p:grpSpPr bwMode="auto">
          <a:xfrm>
            <a:off x="5434013" y="1165225"/>
            <a:ext cx="288925" cy="646113"/>
            <a:chOff x="5999" y="1345"/>
            <a:chExt cx="351" cy="883"/>
          </a:xfrm>
        </p:grpSpPr>
        <p:sp>
          <p:nvSpPr>
            <p:cNvPr id="55" name="Freeform 36"/>
            <p:cNvSpPr>
              <a:spLocks/>
            </p:cNvSpPr>
            <p:nvPr/>
          </p:nvSpPr>
          <p:spPr bwMode="auto">
            <a:xfrm>
              <a:off x="5999" y="1345"/>
              <a:ext cx="351" cy="883"/>
            </a:xfrm>
            <a:custGeom>
              <a:avLst/>
              <a:gdLst>
                <a:gd name="T0" fmla="*/ 351 w 606"/>
                <a:gd name="T1" fmla="*/ 88 h 1523"/>
                <a:gd name="T2" fmla="*/ 350 w 606"/>
                <a:gd name="T3" fmla="*/ 79 h 1523"/>
                <a:gd name="T4" fmla="*/ 348 w 606"/>
                <a:gd name="T5" fmla="*/ 71 h 1523"/>
                <a:gd name="T6" fmla="*/ 343 w 606"/>
                <a:gd name="T7" fmla="*/ 62 h 1523"/>
                <a:gd name="T8" fmla="*/ 337 w 606"/>
                <a:gd name="T9" fmla="*/ 54 h 1523"/>
                <a:gd name="T10" fmla="*/ 321 w 606"/>
                <a:gd name="T11" fmla="*/ 39 h 1523"/>
                <a:gd name="T12" fmla="*/ 300 w 606"/>
                <a:gd name="T13" fmla="*/ 26 h 1523"/>
                <a:gd name="T14" fmla="*/ 273 w 606"/>
                <a:gd name="T15" fmla="*/ 16 h 1523"/>
                <a:gd name="T16" fmla="*/ 244 w 606"/>
                <a:gd name="T17" fmla="*/ 7 h 1523"/>
                <a:gd name="T18" fmla="*/ 211 w 606"/>
                <a:gd name="T19" fmla="*/ 2 h 1523"/>
                <a:gd name="T20" fmla="*/ 176 w 606"/>
                <a:gd name="T21" fmla="*/ 0 h 1523"/>
                <a:gd name="T22" fmla="*/ 158 w 606"/>
                <a:gd name="T23" fmla="*/ 1 h 1523"/>
                <a:gd name="T24" fmla="*/ 123 w 606"/>
                <a:gd name="T25" fmla="*/ 3 h 1523"/>
                <a:gd name="T26" fmla="*/ 92 w 606"/>
                <a:gd name="T27" fmla="*/ 10 h 1523"/>
                <a:gd name="T28" fmla="*/ 64 w 606"/>
                <a:gd name="T29" fmla="*/ 20 h 1523"/>
                <a:gd name="T30" fmla="*/ 40 w 606"/>
                <a:gd name="T31" fmla="*/ 32 h 1523"/>
                <a:gd name="T32" fmla="*/ 21 w 606"/>
                <a:gd name="T33" fmla="*/ 46 h 1523"/>
                <a:gd name="T34" fmla="*/ 8 w 606"/>
                <a:gd name="T35" fmla="*/ 62 h 1523"/>
                <a:gd name="T36" fmla="*/ 3 w 606"/>
                <a:gd name="T37" fmla="*/ 71 h 1523"/>
                <a:gd name="T38" fmla="*/ 1 w 606"/>
                <a:gd name="T39" fmla="*/ 79 h 1523"/>
                <a:gd name="T40" fmla="*/ 0 w 606"/>
                <a:gd name="T41" fmla="*/ 88 h 1523"/>
                <a:gd name="T42" fmla="*/ 0 w 606"/>
                <a:gd name="T43" fmla="*/ 795 h 1523"/>
                <a:gd name="T44" fmla="*/ 1 w 606"/>
                <a:gd name="T45" fmla="*/ 804 h 1523"/>
                <a:gd name="T46" fmla="*/ 3 w 606"/>
                <a:gd name="T47" fmla="*/ 813 h 1523"/>
                <a:gd name="T48" fmla="*/ 8 w 606"/>
                <a:gd name="T49" fmla="*/ 822 h 1523"/>
                <a:gd name="T50" fmla="*/ 21 w 606"/>
                <a:gd name="T51" fmla="*/ 837 h 1523"/>
                <a:gd name="T52" fmla="*/ 40 w 606"/>
                <a:gd name="T53" fmla="*/ 851 h 1523"/>
                <a:gd name="T54" fmla="*/ 64 w 606"/>
                <a:gd name="T55" fmla="*/ 863 h 1523"/>
                <a:gd name="T56" fmla="*/ 92 w 606"/>
                <a:gd name="T57" fmla="*/ 873 h 1523"/>
                <a:gd name="T58" fmla="*/ 123 w 606"/>
                <a:gd name="T59" fmla="*/ 880 h 1523"/>
                <a:gd name="T60" fmla="*/ 158 w 606"/>
                <a:gd name="T61" fmla="*/ 882 h 1523"/>
                <a:gd name="T62" fmla="*/ 176 w 606"/>
                <a:gd name="T63" fmla="*/ 883 h 1523"/>
                <a:gd name="T64" fmla="*/ 211 w 606"/>
                <a:gd name="T65" fmla="*/ 881 h 1523"/>
                <a:gd name="T66" fmla="*/ 244 w 606"/>
                <a:gd name="T67" fmla="*/ 877 h 1523"/>
                <a:gd name="T68" fmla="*/ 273 w 606"/>
                <a:gd name="T69" fmla="*/ 868 h 1523"/>
                <a:gd name="T70" fmla="*/ 300 w 606"/>
                <a:gd name="T71" fmla="*/ 857 h 1523"/>
                <a:gd name="T72" fmla="*/ 321 w 606"/>
                <a:gd name="T73" fmla="*/ 845 h 1523"/>
                <a:gd name="T74" fmla="*/ 337 w 606"/>
                <a:gd name="T75" fmla="*/ 829 h 1523"/>
                <a:gd name="T76" fmla="*/ 343 w 606"/>
                <a:gd name="T77" fmla="*/ 822 h 1523"/>
                <a:gd name="T78" fmla="*/ 348 w 606"/>
                <a:gd name="T79" fmla="*/ 813 h 1523"/>
                <a:gd name="T80" fmla="*/ 350 w 606"/>
                <a:gd name="T81" fmla="*/ 804 h 1523"/>
                <a:gd name="T82" fmla="*/ 351 w 606"/>
                <a:gd name="T83" fmla="*/ 795 h 15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6"/>
                <a:gd name="T127" fmla="*/ 0 h 1523"/>
                <a:gd name="T128" fmla="*/ 606 w 606"/>
                <a:gd name="T129" fmla="*/ 1523 h 15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6" h="1523">
                  <a:moveTo>
                    <a:pt x="606" y="152"/>
                  </a:moveTo>
                  <a:lnTo>
                    <a:pt x="606" y="152"/>
                  </a:lnTo>
                  <a:lnTo>
                    <a:pt x="606" y="145"/>
                  </a:lnTo>
                  <a:lnTo>
                    <a:pt x="605" y="137"/>
                  </a:lnTo>
                  <a:lnTo>
                    <a:pt x="603" y="129"/>
                  </a:lnTo>
                  <a:lnTo>
                    <a:pt x="600" y="122"/>
                  </a:lnTo>
                  <a:lnTo>
                    <a:pt x="596" y="114"/>
                  </a:lnTo>
                  <a:lnTo>
                    <a:pt x="592" y="107"/>
                  </a:lnTo>
                  <a:lnTo>
                    <a:pt x="588" y="100"/>
                  </a:lnTo>
                  <a:lnTo>
                    <a:pt x="582" y="93"/>
                  </a:lnTo>
                  <a:lnTo>
                    <a:pt x="569" y="79"/>
                  </a:lnTo>
                  <a:lnTo>
                    <a:pt x="554" y="67"/>
                  </a:lnTo>
                  <a:lnTo>
                    <a:pt x="536" y="55"/>
                  </a:lnTo>
                  <a:lnTo>
                    <a:pt x="518" y="45"/>
                  </a:lnTo>
                  <a:lnTo>
                    <a:pt x="495" y="35"/>
                  </a:lnTo>
                  <a:lnTo>
                    <a:pt x="472" y="27"/>
                  </a:lnTo>
                  <a:lnTo>
                    <a:pt x="447" y="18"/>
                  </a:lnTo>
                  <a:lnTo>
                    <a:pt x="421" y="12"/>
                  </a:lnTo>
                  <a:lnTo>
                    <a:pt x="393" y="6"/>
                  </a:lnTo>
                  <a:lnTo>
                    <a:pt x="364" y="3"/>
                  </a:lnTo>
                  <a:lnTo>
                    <a:pt x="333" y="1"/>
                  </a:lnTo>
                  <a:lnTo>
                    <a:pt x="303" y="0"/>
                  </a:lnTo>
                  <a:lnTo>
                    <a:pt x="272" y="1"/>
                  </a:lnTo>
                  <a:lnTo>
                    <a:pt x="242" y="3"/>
                  </a:lnTo>
                  <a:lnTo>
                    <a:pt x="212" y="6"/>
                  </a:lnTo>
                  <a:lnTo>
                    <a:pt x="185" y="12"/>
                  </a:lnTo>
                  <a:lnTo>
                    <a:pt x="159" y="18"/>
                  </a:lnTo>
                  <a:lnTo>
                    <a:pt x="133" y="27"/>
                  </a:lnTo>
                  <a:lnTo>
                    <a:pt x="110" y="35"/>
                  </a:lnTo>
                  <a:lnTo>
                    <a:pt x="88" y="45"/>
                  </a:lnTo>
                  <a:lnTo>
                    <a:pt x="69" y="55"/>
                  </a:lnTo>
                  <a:lnTo>
                    <a:pt x="51" y="67"/>
                  </a:lnTo>
                  <a:lnTo>
                    <a:pt x="37" y="79"/>
                  </a:lnTo>
                  <a:lnTo>
                    <a:pt x="24" y="93"/>
                  </a:lnTo>
                  <a:lnTo>
                    <a:pt x="13" y="107"/>
                  </a:lnTo>
                  <a:lnTo>
                    <a:pt x="9" y="114"/>
                  </a:lnTo>
                  <a:lnTo>
                    <a:pt x="6" y="122"/>
                  </a:lnTo>
                  <a:lnTo>
                    <a:pt x="3" y="129"/>
                  </a:lnTo>
                  <a:lnTo>
                    <a:pt x="1" y="137"/>
                  </a:lnTo>
                  <a:lnTo>
                    <a:pt x="0" y="145"/>
                  </a:lnTo>
                  <a:lnTo>
                    <a:pt x="0" y="152"/>
                  </a:lnTo>
                  <a:lnTo>
                    <a:pt x="0" y="1371"/>
                  </a:lnTo>
                  <a:lnTo>
                    <a:pt x="0" y="1378"/>
                  </a:lnTo>
                  <a:lnTo>
                    <a:pt x="1" y="1387"/>
                  </a:lnTo>
                  <a:lnTo>
                    <a:pt x="3" y="1394"/>
                  </a:lnTo>
                  <a:lnTo>
                    <a:pt x="6" y="1402"/>
                  </a:lnTo>
                  <a:lnTo>
                    <a:pt x="9" y="1409"/>
                  </a:lnTo>
                  <a:lnTo>
                    <a:pt x="13" y="1417"/>
                  </a:lnTo>
                  <a:lnTo>
                    <a:pt x="24" y="1430"/>
                  </a:lnTo>
                  <a:lnTo>
                    <a:pt x="37" y="1444"/>
                  </a:lnTo>
                  <a:lnTo>
                    <a:pt x="51" y="1457"/>
                  </a:lnTo>
                  <a:lnTo>
                    <a:pt x="69" y="1468"/>
                  </a:lnTo>
                  <a:lnTo>
                    <a:pt x="88" y="1479"/>
                  </a:lnTo>
                  <a:lnTo>
                    <a:pt x="110" y="1488"/>
                  </a:lnTo>
                  <a:lnTo>
                    <a:pt x="133" y="1497"/>
                  </a:lnTo>
                  <a:lnTo>
                    <a:pt x="159" y="1505"/>
                  </a:lnTo>
                  <a:lnTo>
                    <a:pt x="185" y="1512"/>
                  </a:lnTo>
                  <a:lnTo>
                    <a:pt x="212" y="1517"/>
                  </a:lnTo>
                  <a:lnTo>
                    <a:pt x="242" y="1520"/>
                  </a:lnTo>
                  <a:lnTo>
                    <a:pt x="272" y="1522"/>
                  </a:lnTo>
                  <a:lnTo>
                    <a:pt x="303" y="1523"/>
                  </a:lnTo>
                  <a:lnTo>
                    <a:pt x="333" y="1522"/>
                  </a:lnTo>
                  <a:lnTo>
                    <a:pt x="364" y="1520"/>
                  </a:lnTo>
                  <a:lnTo>
                    <a:pt x="393" y="1517"/>
                  </a:lnTo>
                  <a:lnTo>
                    <a:pt x="421" y="1512"/>
                  </a:lnTo>
                  <a:lnTo>
                    <a:pt x="447" y="1505"/>
                  </a:lnTo>
                  <a:lnTo>
                    <a:pt x="472" y="1497"/>
                  </a:lnTo>
                  <a:lnTo>
                    <a:pt x="495" y="1488"/>
                  </a:lnTo>
                  <a:lnTo>
                    <a:pt x="518" y="1479"/>
                  </a:lnTo>
                  <a:lnTo>
                    <a:pt x="536" y="1468"/>
                  </a:lnTo>
                  <a:lnTo>
                    <a:pt x="554" y="1457"/>
                  </a:lnTo>
                  <a:lnTo>
                    <a:pt x="569" y="1444"/>
                  </a:lnTo>
                  <a:lnTo>
                    <a:pt x="582" y="1430"/>
                  </a:lnTo>
                  <a:lnTo>
                    <a:pt x="588" y="1424"/>
                  </a:lnTo>
                  <a:lnTo>
                    <a:pt x="592" y="1417"/>
                  </a:lnTo>
                  <a:lnTo>
                    <a:pt x="596" y="1409"/>
                  </a:lnTo>
                  <a:lnTo>
                    <a:pt x="600" y="1402"/>
                  </a:lnTo>
                  <a:lnTo>
                    <a:pt x="603" y="1394"/>
                  </a:lnTo>
                  <a:lnTo>
                    <a:pt x="605" y="1387"/>
                  </a:lnTo>
                  <a:lnTo>
                    <a:pt x="606" y="1378"/>
                  </a:lnTo>
                  <a:lnTo>
                    <a:pt x="606" y="1371"/>
                  </a:lnTo>
                  <a:lnTo>
                    <a:pt x="606" y="152"/>
                  </a:lnTo>
                  <a:close/>
                </a:path>
              </a:pathLst>
            </a:custGeom>
            <a:gradFill flip="none" rotWithShape="1">
              <a:gsLst>
                <a:gs pos="0">
                  <a:srgbClr val="C00000"/>
                </a:gs>
                <a:gs pos="100000">
                  <a:schemeClr val="accent6">
                    <a:lumMod val="75000"/>
                  </a:schemeClr>
                </a:gs>
              </a:gsLst>
              <a:lin ang="16200000" scaled="1"/>
              <a:tileRect/>
            </a:gradFill>
            <a:ln w="12700" cap="flat" cmpd="sng" algn="ctr">
              <a:noFill/>
              <a:prstDash val="solid"/>
            </a:ln>
            <a:effectLst>
              <a:outerShdw blurRad="50800" dist="38100" dir="5400000" algn="t" rotWithShape="0">
                <a:prstClr val="black">
                  <a:alpha val="40000"/>
                </a:prstClr>
              </a:outerShdw>
            </a:effectLst>
            <a:scene3d>
              <a:camera prst="perspectiveFront" fov="5100000">
                <a:rot lat="0" lon="0" rev="0"/>
              </a:camera>
              <a:lightRig rig="threePt" dir="t">
                <a:rot lat="0" lon="0" rev="0"/>
              </a:lightRig>
            </a:scene3d>
            <a:sp3d extrusionH="107950" prstMaterial="plastic">
              <a:bevelT w="127000" h="63500" prst="divot"/>
            </a:sp3d>
            <a:extLst/>
          </p:spPr>
          <p:txBody>
            <a:bodyPr anchor="ctr"/>
            <a:lstStyle/>
            <a:p>
              <a:pPr algn="ctr" fontAlgn="auto">
                <a:spcBef>
                  <a:spcPts val="0"/>
                </a:spcBef>
                <a:spcAft>
                  <a:spcPts val="0"/>
                </a:spcAft>
                <a:defRPr/>
              </a:pPr>
              <a:endParaRPr lang="zh-CN" altLang="en-US" kern="0">
                <a:solidFill>
                  <a:prstClr val="white"/>
                </a:solidFill>
                <a:latin typeface="Calibri"/>
                <a:ea typeface="微软雅黑" pitchFamily="34" charset="-122"/>
              </a:endParaRPr>
            </a:p>
          </p:txBody>
        </p:sp>
        <p:sp>
          <p:nvSpPr>
            <p:cNvPr id="56" name="Freeform 37"/>
            <p:cNvSpPr>
              <a:spLocks/>
            </p:cNvSpPr>
            <p:nvPr/>
          </p:nvSpPr>
          <p:spPr bwMode="auto">
            <a:xfrm>
              <a:off x="5999" y="1345"/>
              <a:ext cx="351" cy="177"/>
            </a:xfrm>
            <a:custGeom>
              <a:avLst/>
              <a:gdLst>
                <a:gd name="T0" fmla="*/ 351 w 606"/>
                <a:gd name="T1" fmla="*/ 88 h 305"/>
                <a:gd name="T2" fmla="*/ 350 w 606"/>
                <a:gd name="T3" fmla="*/ 97 h 305"/>
                <a:gd name="T4" fmla="*/ 348 w 606"/>
                <a:gd name="T5" fmla="*/ 106 h 305"/>
                <a:gd name="T6" fmla="*/ 343 w 606"/>
                <a:gd name="T7" fmla="*/ 115 h 305"/>
                <a:gd name="T8" fmla="*/ 337 w 606"/>
                <a:gd name="T9" fmla="*/ 123 h 305"/>
                <a:gd name="T10" fmla="*/ 321 w 606"/>
                <a:gd name="T11" fmla="*/ 138 h 305"/>
                <a:gd name="T12" fmla="*/ 300 w 606"/>
                <a:gd name="T13" fmla="*/ 151 h 305"/>
                <a:gd name="T14" fmla="*/ 273 w 606"/>
                <a:gd name="T15" fmla="*/ 161 h 305"/>
                <a:gd name="T16" fmla="*/ 244 w 606"/>
                <a:gd name="T17" fmla="*/ 170 h 305"/>
                <a:gd name="T18" fmla="*/ 211 w 606"/>
                <a:gd name="T19" fmla="*/ 175 h 305"/>
                <a:gd name="T20" fmla="*/ 176 w 606"/>
                <a:gd name="T21" fmla="*/ 177 h 305"/>
                <a:gd name="T22" fmla="*/ 158 w 606"/>
                <a:gd name="T23" fmla="*/ 176 h 305"/>
                <a:gd name="T24" fmla="*/ 123 w 606"/>
                <a:gd name="T25" fmla="*/ 173 h 305"/>
                <a:gd name="T26" fmla="*/ 92 w 606"/>
                <a:gd name="T27" fmla="*/ 167 h 305"/>
                <a:gd name="T28" fmla="*/ 64 w 606"/>
                <a:gd name="T29" fmla="*/ 157 h 305"/>
                <a:gd name="T30" fmla="*/ 40 w 606"/>
                <a:gd name="T31" fmla="*/ 145 h 305"/>
                <a:gd name="T32" fmla="*/ 21 w 606"/>
                <a:gd name="T33" fmla="*/ 131 h 305"/>
                <a:gd name="T34" fmla="*/ 8 w 606"/>
                <a:gd name="T35" fmla="*/ 115 h 305"/>
                <a:gd name="T36" fmla="*/ 3 w 606"/>
                <a:gd name="T37" fmla="*/ 106 h 305"/>
                <a:gd name="T38" fmla="*/ 1 w 606"/>
                <a:gd name="T39" fmla="*/ 97 h 305"/>
                <a:gd name="T40" fmla="*/ 0 w 606"/>
                <a:gd name="T41" fmla="*/ 88 h 305"/>
                <a:gd name="T42" fmla="*/ 0 w 606"/>
                <a:gd name="T43" fmla="*/ 84 h 305"/>
                <a:gd name="T44" fmla="*/ 2 w 606"/>
                <a:gd name="T45" fmla="*/ 75 h 305"/>
                <a:gd name="T46" fmla="*/ 5 w 606"/>
                <a:gd name="T47" fmla="*/ 66 h 305"/>
                <a:gd name="T48" fmla="*/ 14 w 606"/>
                <a:gd name="T49" fmla="*/ 54 h 305"/>
                <a:gd name="T50" fmla="*/ 30 w 606"/>
                <a:gd name="T51" fmla="*/ 39 h 305"/>
                <a:gd name="T52" fmla="*/ 51 w 606"/>
                <a:gd name="T53" fmla="*/ 26 h 305"/>
                <a:gd name="T54" fmla="*/ 77 w 606"/>
                <a:gd name="T55" fmla="*/ 16 h 305"/>
                <a:gd name="T56" fmla="*/ 107 w 606"/>
                <a:gd name="T57" fmla="*/ 7 h 305"/>
                <a:gd name="T58" fmla="*/ 140 w 606"/>
                <a:gd name="T59" fmla="*/ 2 h 305"/>
                <a:gd name="T60" fmla="*/ 176 w 606"/>
                <a:gd name="T61" fmla="*/ 0 h 305"/>
                <a:gd name="T62" fmla="*/ 193 w 606"/>
                <a:gd name="T63" fmla="*/ 1 h 305"/>
                <a:gd name="T64" fmla="*/ 228 w 606"/>
                <a:gd name="T65" fmla="*/ 3 h 305"/>
                <a:gd name="T66" fmla="*/ 259 w 606"/>
                <a:gd name="T67" fmla="*/ 10 h 305"/>
                <a:gd name="T68" fmla="*/ 287 w 606"/>
                <a:gd name="T69" fmla="*/ 20 h 305"/>
                <a:gd name="T70" fmla="*/ 310 w 606"/>
                <a:gd name="T71" fmla="*/ 32 h 305"/>
                <a:gd name="T72" fmla="*/ 330 w 606"/>
                <a:gd name="T73" fmla="*/ 46 h 305"/>
                <a:gd name="T74" fmla="*/ 341 w 606"/>
                <a:gd name="T75" fmla="*/ 58 h 305"/>
                <a:gd name="T76" fmla="*/ 345 w 606"/>
                <a:gd name="T77" fmla="*/ 66 h 305"/>
                <a:gd name="T78" fmla="*/ 349 w 606"/>
                <a:gd name="T79" fmla="*/ 75 h 305"/>
                <a:gd name="T80" fmla="*/ 351 w 606"/>
                <a:gd name="T81" fmla="*/ 84 h 305"/>
                <a:gd name="T82" fmla="*/ 351 w 606"/>
                <a:gd name="T83" fmla="*/ 88 h 3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6"/>
                <a:gd name="T127" fmla="*/ 0 h 305"/>
                <a:gd name="T128" fmla="*/ 606 w 606"/>
                <a:gd name="T129" fmla="*/ 305 h 3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6" h="305">
                  <a:moveTo>
                    <a:pt x="606" y="152"/>
                  </a:moveTo>
                  <a:lnTo>
                    <a:pt x="606" y="152"/>
                  </a:lnTo>
                  <a:lnTo>
                    <a:pt x="606" y="160"/>
                  </a:lnTo>
                  <a:lnTo>
                    <a:pt x="605" y="168"/>
                  </a:lnTo>
                  <a:lnTo>
                    <a:pt x="603" y="176"/>
                  </a:lnTo>
                  <a:lnTo>
                    <a:pt x="600" y="183"/>
                  </a:lnTo>
                  <a:lnTo>
                    <a:pt x="596" y="191"/>
                  </a:lnTo>
                  <a:lnTo>
                    <a:pt x="592" y="198"/>
                  </a:lnTo>
                  <a:lnTo>
                    <a:pt x="588" y="205"/>
                  </a:lnTo>
                  <a:lnTo>
                    <a:pt x="582" y="212"/>
                  </a:lnTo>
                  <a:lnTo>
                    <a:pt x="569" y="225"/>
                  </a:lnTo>
                  <a:lnTo>
                    <a:pt x="554" y="238"/>
                  </a:lnTo>
                  <a:lnTo>
                    <a:pt x="536" y="250"/>
                  </a:lnTo>
                  <a:lnTo>
                    <a:pt x="518" y="260"/>
                  </a:lnTo>
                  <a:lnTo>
                    <a:pt x="495" y="270"/>
                  </a:lnTo>
                  <a:lnTo>
                    <a:pt x="472" y="278"/>
                  </a:lnTo>
                  <a:lnTo>
                    <a:pt x="447" y="287"/>
                  </a:lnTo>
                  <a:lnTo>
                    <a:pt x="421" y="293"/>
                  </a:lnTo>
                  <a:lnTo>
                    <a:pt x="393" y="298"/>
                  </a:lnTo>
                  <a:lnTo>
                    <a:pt x="364" y="302"/>
                  </a:lnTo>
                  <a:lnTo>
                    <a:pt x="333" y="304"/>
                  </a:lnTo>
                  <a:lnTo>
                    <a:pt x="303" y="305"/>
                  </a:lnTo>
                  <a:lnTo>
                    <a:pt x="272" y="304"/>
                  </a:lnTo>
                  <a:lnTo>
                    <a:pt x="242" y="302"/>
                  </a:lnTo>
                  <a:lnTo>
                    <a:pt x="212" y="298"/>
                  </a:lnTo>
                  <a:lnTo>
                    <a:pt x="185" y="293"/>
                  </a:lnTo>
                  <a:lnTo>
                    <a:pt x="159" y="287"/>
                  </a:lnTo>
                  <a:lnTo>
                    <a:pt x="133" y="278"/>
                  </a:lnTo>
                  <a:lnTo>
                    <a:pt x="110" y="270"/>
                  </a:lnTo>
                  <a:lnTo>
                    <a:pt x="88" y="260"/>
                  </a:lnTo>
                  <a:lnTo>
                    <a:pt x="69" y="250"/>
                  </a:lnTo>
                  <a:lnTo>
                    <a:pt x="51" y="238"/>
                  </a:lnTo>
                  <a:lnTo>
                    <a:pt x="37" y="225"/>
                  </a:lnTo>
                  <a:lnTo>
                    <a:pt x="24" y="212"/>
                  </a:lnTo>
                  <a:lnTo>
                    <a:pt x="13" y="198"/>
                  </a:lnTo>
                  <a:lnTo>
                    <a:pt x="9" y="191"/>
                  </a:lnTo>
                  <a:lnTo>
                    <a:pt x="6" y="183"/>
                  </a:lnTo>
                  <a:lnTo>
                    <a:pt x="3" y="176"/>
                  </a:lnTo>
                  <a:lnTo>
                    <a:pt x="1" y="168"/>
                  </a:lnTo>
                  <a:lnTo>
                    <a:pt x="0" y="160"/>
                  </a:lnTo>
                  <a:lnTo>
                    <a:pt x="0" y="152"/>
                  </a:lnTo>
                  <a:lnTo>
                    <a:pt x="0" y="145"/>
                  </a:lnTo>
                  <a:lnTo>
                    <a:pt x="1" y="137"/>
                  </a:lnTo>
                  <a:lnTo>
                    <a:pt x="3" y="129"/>
                  </a:lnTo>
                  <a:lnTo>
                    <a:pt x="6" y="122"/>
                  </a:lnTo>
                  <a:lnTo>
                    <a:pt x="9" y="114"/>
                  </a:lnTo>
                  <a:lnTo>
                    <a:pt x="13" y="107"/>
                  </a:lnTo>
                  <a:lnTo>
                    <a:pt x="24" y="93"/>
                  </a:lnTo>
                  <a:lnTo>
                    <a:pt x="37" y="79"/>
                  </a:lnTo>
                  <a:lnTo>
                    <a:pt x="51" y="67"/>
                  </a:lnTo>
                  <a:lnTo>
                    <a:pt x="69" y="55"/>
                  </a:lnTo>
                  <a:lnTo>
                    <a:pt x="88" y="45"/>
                  </a:lnTo>
                  <a:lnTo>
                    <a:pt x="110" y="35"/>
                  </a:lnTo>
                  <a:lnTo>
                    <a:pt x="133" y="27"/>
                  </a:lnTo>
                  <a:lnTo>
                    <a:pt x="159" y="18"/>
                  </a:lnTo>
                  <a:lnTo>
                    <a:pt x="185" y="12"/>
                  </a:lnTo>
                  <a:lnTo>
                    <a:pt x="212" y="6"/>
                  </a:lnTo>
                  <a:lnTo>
                    <a:pt x="242" y="3"/>
                  </a:lnTo>
                  <a:lnTo>
                    <a:pt x="272" y="1"/>
                  </a:lnTo>
                  <a:lnTo>
                    <a:pt x="303" y="0"/>
                  </a:lnTo>
                  <a:lnTo>
                    <a:pt x="333" y="1"/>
                  </a:lnTo>
                  <a:lnTo>
                    <a:pt x="364" y="3"/>
                  </a:lnTo>
                  <a:lnTo>
                    <a:pt x="393" y="6"/>
                  </a:lnTo>
                  <a:lnTo>
                    <a:pt x="421" y="12"/>
                  </a:lnTo>
                  <a:lnTo>
                    <a:pt x="447" y="18"/>
                  </a:lnTo>
                  <a:lnTo>
                    <a:pt x="472" y="27"/>
                  </a:lnTo>
                  <a:lnTo>
                    <a:pt x="495" y="35"/>
                  </a:lnTo>
                  <a:lnTo>
                    <a:pt x="518" y="45"/>
                  </a:lnTo>
                  <a:lnTo>
                    <a:pt x="536" y="55"/>
                  </a:lnTo>
                  <a:lnTo>
                    <a:pt x="554" y="67"/>
                  </a:lnTo>
                  <a:lnTo>
                    <a:pt x="569" y="79"/>
                  </a:lnTo>
                  <a:lnTo>
                    <a:pt x="582" y="93"/>
                  </a:lnTo>
                  <a:lnTo>
                    <a:pt x="588" y="100"/>
                  </a:lnTo>
                  <a:lnTo>
                    <a:pt x="592" y="107"/>
                  </a:lnTo>
                  <a:lnTo>
                    <a:pt x="596" y="114"/>
                  </a:lnTo>
                  <a:lnTo>
                    <a:pt x="600" y="122"/>
                  </a:lnTo>
                  <a:lnTo>
                    <a:pt x="603" y="129"/>
                  </a:lnTo>
                  <a:lnTo>
                    <a:pt x="605" y="137"/>
                  </a:lnTo>
                  <a:lnTo>
                    <a:pt x="606" y="145"/>
                  </a:lnTo>
                  <a:lnTo>
                    <a:pt x="606" y="152"/>
                  </a:lnTo>
                  <a:close/>
                </a:path>
              </a:pathLst>
            </a:custGeom>
            <a:gradFill flip="none" rotWithShape="1">
              <a:gsLst>
                <a:gs pos="0">
                  <a:srgbClr val="C00000"/>
                </a:gs>
                <a:gs pos="100000">
                  <a:schemeClr val="accent6">
                    <a:lumMod val="75000"/>
                  </a:schemeClr>
                </a:gs>
              </a:gsLst>
              <a:lin ang="16200000" scaled="1"/>
              <a:tileRect/>
            </a:gradFill>
            <a:ln w="12700" cap="flat" cmpd="sng" algn="ctr">
              <a:noFill/>
              <a:prstDash val="solid"/>
            </a:ln>
            <a:effectLst>
              <a:outerShdw blurRad="50800" dist="38100" dir="5400000" algn="t" rotWithShape="0">
                <a:prstClr val="black">
                  <a:alpha val="40000"/>
                </a:prstClr>
              </a:outerShdw>
            </a:effectLst>
            <a:scene3d>
              <a:camera prst="perspectiveFront" fov="5100000">
                <a:rot lat="0" lon="0" rev="0"/>
              </a:camera>
              <a:lightRig rig="threePt" dir="t">
                <a:rot lat="0" lon="0" rev="0"/>
              </a:lightRig>
            </a:scene3d>
            <a:sp3d extrusionH="107950" prstMaterial="plastic">
              <a:bevelT w="127000" h="63500" prst="divot"/>
            </a:sp3d>
            <a:extLst/>
          </p:spPr>
          <p:txBody>
            <a:bodyPr anchor="ctr"/>
            <a:lstStyle/>
            <a:p>
              <a:pPr algn="ctr" fontAlgn="auto">
                <a:spcBef>
                  <a:spcPts val="0"/>
                </a:spcBef>
                <a:spcAft>
                  <a:spcPts val="0"/>
                </a:spcAft>
                <a:defRPr/>
              </a:pPr>
              <a:endParaRPr lang="zh-CN" altLang="en-US" kern="0">
                <a:solidFill>
                  <a:prstClr val="white"/>
                </a:solidFill>
                <a:latin typeface="Calibri"/>
                <a:ea typeface="微软雅黑" pitchFamily="34" charset="-122"/>
              </a:endParaRPr>
            </a:p>
          </p:txBody>
        </p:sp>
      </p:grpSp>
      <p:grpSp>
        <p:nvGrpSpPr>
          <p:cNvPr id="57" name="Group 38"/>
          <p:cNvGrpSpPr>
            <a:grpSpLocks/>
          </p:cNvGrpSpPr>
          <p:nvPr/>
        </p:nvGrpSpPr>
        <p:grpSpPr bwMode="auto">
          <a:xfrm>
            <a:off x="5205413" y="3614738"/>
            <a:ext cx="722312" cy="450850"/>
            <a:chOff x="3357" y="1743"/>
            <a:chExt cx="879" cy="618"/>
          </a:xfrm>
        </p:grpSpPr>
        <p:sp>
          <p:nvSpPr>
            <p:cNvPr id="58" name="Freeform 39"/>
            <p:cNvSpPr>
              <a:spLocks/>
            </p:cNvSpPr>
            <p:nvPr/>
          </p:nvSpPr>
          <p:spPr bwMode="auto">
            <a:xfrm>
              <a:off x="3400" y="1763"/>
              <a:ext cx="792" cy="376"/>
            </a:xfrm>
            <a:custGeom>
              <a:avLst/>
              <a:gdLst>
                <a:gd name="T0" fmla="*/ 792 w 1364"/>
                <a:gd name="T1" fmla="*/ 189 h 647"/>
                <a:gd name="T2" fmla="*/ 785 w 1364"/>
                <a:gd name="T3" fmla="*/ 160 h 647"/>
                <a:gd name="T4" fmla="*/ 769 w 1364"/>
                <a:gd name="T5" fmla="*/ 131 h 647"/>
                <a:gd name="T6" fmla="*/ 745 w 1364"/>
                <a:gd name="T7" fmla="*/ 105 h 647"/>
                <a:gd name="T8" fmla="*/ 714 w 1364"/>
                <a:gd name="T9" fmla="*/ 80 h 647"/>
                <a:gd name="T10" fmla="*/ 677 w 1364"/>
                <a:gd name="T11" fmla="*/ 58 h 647"/>
                <a:gd name="T12" fmla="*/ 634 w 1364"/>
                <a:gd name="T13" fmla="*/ 39 h 647"/>
                <a:gd name="T14" fmla="*/ 585 w 1364"/>
                <a:gd name="T15" fmla="*/ 24 h 647"/>
                <a:gd name="T16" fmla="*/ 533 w 1364"/>
                <a:gd name="T17" fmla="*/ 12 h 647"/>
                <a:gd name="T18" fmla="*/ 477 w 1364"/>
                <a:gd name="T19" fmla="*/ 4 h 647"/>
                <a:gd name="T20" fmla="*/ 416 w 1364"/>
                <a:gd name="T21" fmla="*/ 0 h 647"/>
                <a:gd name="T22" fmla="*/ 376 w 1364"/>
                <a:gd name="T23" fmla="*/ 0 h 647"/>
                <a:gd name="T24" fmla="*/ 316 w 1364"/>
                <a:gd name="T25" fmla="*/ 4 h 647"/>
                <a:gd name="T26" fmla="*/ 260 w 1364"/>
                <a:gd name="T27" fmla="*/ 12 h 647"/>
                <a:gd name="T28" fmla="*/ 208 w 1364"/>
                <a:gd name="T29" fmla="*/ 24 h 647"/>
                <a:gd name="T30" fmla="*/ 159 w 1364"/>
                <a:gd name="T31" fmla="*/ 39 h 647"/>
                <a:gd name="T32" fmla="*/ 116 w 1364"/>
                <a:gd name="T33" fmla="*/ 58 h 647"/>
                <a:gd name="T34" fmla="*/ 79 w 1364"/>
                <a:gd name="T35" fmla="*/ 80 h 647"/>
                <a:gd name="T36" fmla="*/ 48 w 1364"/>
                <a:gd name="T37" fmla="*/ 105 h 647"/>
                <a:gd name="T38" fmla="*/ 24 w 1364"/>
                <a:gd name="T39" fmla="*/ 131 h 647"/>
                <a:gd name="T40" fmla="*/ 8 w 1364"/>
                <a:gd name="T41" fmla="*/ 160 h 647"/>
                <a:gd name="T42" fmla="*/ 1 w 1364"/>
                <a:gd name="T43" fmla="*/ 189 h 647"/>
                <a:gd name="T44" fmla="*/ 0 w 1364"/>
                <a:gd name="T45" fmla="*/ 377 h 647"/>
                <a:gd name="T46" fmla="*/ 4 w 1364"/>
                <a:gd name="T47" fmla="*/ 347 h 647"/>
                <a:gd name="T48" fmla="*/ 17 w 1364"/>
                <a:gd name="T49" fmla="*/ 318 h 647"/>
                <a:gd name="T50" fmla="*/ 39 w 1364"/>
                <a:gd name="T51" fmla="*/ 291 h 647"/>
                <a:gd name="T52" fmla="*/ 68 w 1364"/>
                <a:gd name="T53" fmla="*/ 266 h 647"/>
                <a:gd name="T54" fmla="*/ 103 w 1364"/>
                <a:gd name="T55" fmla="*/ 242 h 647"/>
                <a:gd name="T56" fmla="*/ 144 w 1364"/>
                <a:gd name="T57" fmla="*/ 223 h 647"/>
                <a:gd name="T58" fmla="*/ 191 w 1364"/>
                <a:gd name="T59" fmla="*/ 206 h 647"/>
                <a:gd name="T60" fmla="*/ 242 w 1364"/>
                <a:gd name="T61" fmla="*/ 193 h 647"/>
                <a:gd name="T62" fmla="*/ 297 w 1364"/>
                <a:gd name="T63" fmla="*/ 184 h 647"/>
                <a:gd name="T64" fmla="*/ 356 w 1364"/>
                <a:gd name="T65" fmla="*/ 178 h 647"/>
                <a:gd name="T66" fmla="*/ 397 w 1364"/>
                <a:gd name="T67" fmla="*/ 177 h 647"/>
                <a:gd name="T68" fmla="*/ 457 w 1364"/>
                <a:gd name="T69" fmla="*/ 180 h 647"/>
                <a:gd name="T70" fmla="*/ 515 w 1364"/>
                <a:gd name="T71" fmla="*/ 186 h 647"/>
                <a:gd name="T72" fmla="*/ 568 w 1364"/>
                <a:gd name="T73" fmla="*/ 197 h 647"/>
                <a:gd name="T74" fmla="*/ 618 w 1364"/>
                <a:gd name="T75" fmla="*/ 212 h 647"/>
                <a:gd name="T76" fmla="*/ 663 w 1364"/>
                <a:gd name="T77" fmla="*/ 229 h 647"/>
                <a:gd name="T78" fmla="*/ 702 w 1364"/>
                <a:gd name="T79" fmla="*/ 250 h 647"/>
                <a:gd name="T80" fmla="*/ 735 w 1364"/>
                <a:gd name="T81" fmla="*/ 273 h 647"/>
                <a:gd name="T82" fmla="*/ 762 w 1364"/>
                <a:gd name="T83" fmla="*/ 300 h 647"/>
                <a:gd name="T84" fmla="*/ 781 w 1364"/>
                <a:gd name="T85" fmla="*/ 327 h 647"/>
                <a:gd name="T86" fmla="*/ 791 w 1364"/>
                <a:gd name="T87" fmla="*/ 357 h 647"/>
                <a:gd name="T88" fmla="*/ 793 w 1364"/>
                <a:gd name="T89" fmla="*/ 199 h 6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64"/>
                <a:gd name="T136" fmla="*/ 0 h 647"/>
                <a:gd name="T137" fmla="*/ 1364 w 1364"/>
                <a:gd name="T138" fmla="*/ 647 h 6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64" h="647">
                  <a:moveTo>
                    <a:pt x="1364" y="342"/>
                  </a:moveTo>
                  <a:lnTo>
                    <a:pt x="1364" y="342"/>
                  </a:lnTo>
                  <a:lnTo>
                    <a:pt x="1363" y="324"/>
                  </a:lnTo>
                  <a:lnTo>
                    <a:pt x="1360" y="308"/>
                  </a:lnTo>
                  <a:lnTo>
                    <a:pt x="1356" y="291"/>
                  </a:lnTo>
                  <a:lnTo>
                    <a:pt x="1350" y="274"/>
                  </a:lnTo>
                  <a:lnTo>
                    <a:pt x="1343" y="257"/>
                  </a:lnTo>
                  <a:lnTo>
                    <a:pt x="1333" y="241"/>
                  </a:lnTo>
                  <a:lnTo>
                    <a:pt x="1323" y="225"/>
                  </a:lnTo>
                  <a:lnTo>
                    <a:pt x="1310" y="209"/>
                  </a:lnTo>
                  <a:lnTo>
                    <a:pt x="1296" y="194"/>
                  </a:lnTo>
                  <a:lnTo>
                    <a:pt x="1282" y="180"/>
                  </a:lnTo>
                  <a:lnTo>
                    <a:pt x="1265" y="165"/>
                  </a:lnTo>
                  <a:lnTo>
                    <a:pt x="1247" y="151"/>
                  </a:lnTo>
                  <a:lnTo>
                    <a:pt x="1228" y="137"/>
                  </a:lnTo>
                  <a:lnTo>
                    <a:pt x="1208" y="124"/>
                  </a:lnTo>
                  <a:lnTo>
                    <a:pt x="1187" y="112"/>
                  </a:lnTo>
                  <a:lnTo>
                    <a:pt x="1164" y="100"/>
                  </a:lnTo>
                  <a:lnTo>
                    <a:pt x="1140" y="89"/>
                  </a:lnTo>
                  <a:lnTo>
                    <a:pt x="1115" y="78"/>
                  </a:lnTo>
                  <a:lnTo>
                    <a:pt x="1090" y="67"/>
                  </a:lnTo>
                  <a:lnTo>
                    <a:pt x="1063" y="58"/>
                  </a:lnTo>
                  <a:lnTo>
                    <a:pt x="1035" y="49"/>
                  </a:lnTo>
                  <a:lnTo>
                    <a:pt x="1007" y="41"/>
                  </a:lnTo>
                  <a:lnTo>
                    <a:pt x="977" y="34"/>
                  </a:lnTo>
                  <a:lnTo>
                    <a:pt x="947" y="26"/>
                  </a:lnTo>
                  <a:lnTo>
                    <a:pt x="916" y="21"/>
                  </a:lnTo>
                  <a:lnTo>
                    <a:pt x="885" y="16"/>
                  </a:lnTo>
                  <a:lnTo>
                    <a:pt x="852" y="10"/>
                  </a:lnTo>
                  <a:lnTo>
                    <a:pt x="820" y="7"/>
                  </a:lnTo>
                  <a:lnTo>
                    <a:pt x="786" y="4"/>
                  </a:lnTo>
                  <a:lnTo>
                    <a:pt x="751" y="2"/>
                  </a:lnTo>
                  <a:lnTo>
                    <a:pt x="716" y="0"/>
                  </a:lnTo>
                  <a:lnTo>
                    <a:pt x="682" y="0"/>
                  </a:lnTo>
                  <a:lnTo>
                    <a:pt x="647" y="0"/>
                  </a:lnTo>
                  <a:lnTo>
                    <a:pt x="612" y="2"/>
                  </a:lnTo>
                  <a:lnTo>
                    <a:pt x="578" y="4"/>
                  </a:lnTo>
                  <a:lnTo>
                    <a:pt x="544" y="7"/>
                  </a:lnTo>
                  <a:lnTo>
                    <a:pt x="511" y="10"/>
                  </a:lnTo>
                  <a:lnTo>
                    <a:pt x="479" y="16"/>
                  </a:lnTo>
                  <a:lnTo>
                    <a:pt x="447" y="21"/>
                  </a:lnTo>
                  <a:lnTo>
                    <a:pt x="417" y="26"/>
                  </a:lnTo>
                  <a:lnTo>
                    <a:pt x="386" y="34"/>
                  </a:lnTo>
                  <a:lnTo>
                    <a:pt x="357" y="41"/>
                  </a:lnTo>
                  <a:lnTo>
                    <a:pt x="328" y="49"/>
                  </a:lnTo>
                  <a:lnTo>
                    <a:pt x="301" y="58"/>
                  </a:lnTo>
                  <a:lnTo>
                    <a:pt x="273" y="67"/>
                  </a:lnTo>
                  <a:lnTo>
                    <a:pt x="248" y="78"/>
                  </a:lnTo>
                  <a:lnTo>
                    <a:pt x="223" y="89"/>
                  </a:lnTo>
                  <a:lnTo>
                    <a:pt x="200" y="100"/>
                  </a:lnTo>
                  <a:lnTo>
                    <a:pt x="177" y="112"/>
                  </a:lnTo>
                  <a:lnTo>
                    <a:pt x="156" y="124"/>
                  </a:lnTo>
                  <a:lnTo>
                    <a:pt x="136" y="137"/>
                  </a:lnTo>
                  <a:lnTo>
                    <a:pt x="117" y="151"/>
                  </a:lnTo>
                  <a:lnTo>
                    <a:pt x="99" y="165"/>
                  </a:lnTo>
                  <a:lnTo>
                    <a:pt x="82" y="180"/>
                  </a:lnTo>
                  <a:lnTo>
                    <a:pt x="67" y="194"/>
                  </a:lnTo>
                  <a:lnTo>
                    <a:pt x="54" y="209"/>
                  </a:lnTo>
                  <a:lnTo>
                    <a:pt x="41" y="225"/>
                  </a:lnTo>
                  <a:lnTo>
                    <a:pt x="30" y="241"/>
                  </a:lnTo>
                  <a:lnTo>
                    <a:pt x="21" y="257"/>
                  </a:lnTo>
                  <a:lnTo>
                    <a:pt x="14" y="274"/>
                  </a:lnTo>
                  <a:lnTo>
                    <a:pt x="7" y="291"/>
                  </a:lnTo>
                  <a:lnTo>
                    <a:pt x="3" y="308"/>
                  </a:lnTo>
                  <a:lnTo>
                    <a:pt x="1" y="324"/>
                  </a:lnTo>
                  <a:lnTo>
                    <a:pt x="0" y="342"/>
                  </a:lnTo>
                  <a:lnTo>
                    <a:pt x="0" y="647"/>
                  </a:lnTo>
                  <a:lnTo>
                    <a:pt x="1" y="629"/>
                  </a:lnTo>
                  <a:lnTo>
                    <a:pt x="3" y="612"/>
                  </a:lnTo>
                  <a:lnTo>
                    <a:pt x="7" y="595"/>
                  </a:lnTo>
                  <a:lnTo>
                    <a:pt x="14" y="578"/>
                  </a:lnTo>
                  <a:lnTo>
                    <a:pt x="21" y="561"/>
                  </a:lnTo>
                  <a:lnTo>
                    <a:pt x="30" y="546"/>
                  </a:lnTo>
                  <a:lnTo>
                    <a:pt x="41" y="530"/>
                  </a:lnTo>
                  <a:lnTo>
                    <a:pt x="54" y="514"/>
                  </a:lnTo>
                  <a:lnTo>
                    <a:pt x="67" y="499"/>
                  </a:lnTo>
                  <a:lnTo>
                    <a:pt x="82" y="484"/>
                  </a:lnTo>
                  <a:lnTo>
                    <a:pt x="99" y="469"/>
                  </a:lnTo>
                  <a:lnTo>
                    <a:pt x="117" y="456"/>
                  </a:lnTo>
                  <a:lnTo>
                    <a:pt x="136" y="442"/>
                  </a:lnTo>
                  <a:lnTo>
                    <a:pt x="156" y="429"/>
                  </a:lnTo>
                  <a:lnTo>
                    <a:pt x="177" y="416"/>
                  </a:lnTo>
                  <a:lnTo>
                    <a:pt x="200" y="405"/>
                  </a:lnTo>
                  <a:lnTo>
                    <a:pt x="223" y="393"/>
                  </a:lnTo>
                  <a:lnTo>
                    <a:pt x="248" y="383"/>
                  </a:lnTo>
                  <a:lnTo>
                    <a:pt x="273" y="372"/>
                  </a:lnTo>
                  <a:lnTo>
                    <a:pt x="301" y="363"/>
                  </a:lnTo>
                  <a:lnTo>
                    <a:pt x="328" y="354"/>
                  </a:lnTo>
                  <a:lnTo>
                    <a:pt x="357" y="346"/>
                  </a:lnTo>
                  <a:lnTo>
                    <a:pt x="386" y="338"/>
                  </a:lnTo>
                  <a:lnTo>
                    <a:pt x="417" y="331"/>
                  </a:lnTo>
                  <a:lnTo>
                    <a:pt x="447" y="325"/>
                  </a:lnTo>
                  <a:lnTo>
                    <a:pt x="479" y="320"/>
                  </a:lnTo>
                  <a:lnTo>
                    <a:pt x="511" y="315"/>
                  </a:lnTo>
                  <a:lnTo>
                    <a:pt x="544" y="312"/>
                  </a:lnTo>
                  <a:lnTo>
                    <a:pt x="578" y="309"/>
                  </a:lnTo>
                  <a:lnTo>
                    <a:pt x="612" y="306"/>
                  </a:lnTo>
                  <a:lnTo>
                    <a:pt x="647" y="304"/>
                  </a:lnTo>
                  <a:lnTo>
                    <a:pt x="682" y="304"/>
                  </a:lnTo>
                  <a:lnTo>
                    <a:pt x="716" y="304"/>
                  </a:lnTo>
                  <a:lnTo>
                    <a:pt x="751" y="306"/>
                  </a:lnTo>
                  <a:lnTo>
                    <a:pt x="786" y="309"/>
                  </a:lnTo>
                  <a:lnTo>
                    <a:pt x="820" y="312"/>
                  </a:lnTo>
                  <a:lnTo>
                    <a:pt x="852" y="315"/>
                  </a:lnTo>
                  <a:lnTo>
                    <a:pt x="885" y="320"/>
                  </a:lnTo>
                  <a:lnTo>
                    <a:pt x="916" y="325"/>
                  </a:lnTo>
                  <a:lnTo>
                    <a:pt x="947" y="331"/>
                  </a:lnTo>
                  <a:lnTo>
                    <a:pt x="977" y="338"/>
                  </a:lnTo>
                  <a:lnTo>
                    <a:pt x="1007" y="346"/>
                  </a:lnTo>
                  <a:lnTo>
                    <a:pt x="1035" y="354"/>
                  </a:lnTo>
                  <a:lnTo>
                    <a:pt x="1063" y="363"/>
                  </a:lnTo>
                  <a:lnTo>
                    <a:pt x="1090" y="372"/>
                  </a:lnTo>
                  <a:lnTo>
                    <a:pt x="1115" y="383"/>
                  </a:lnTo>
                  <a:lnTo>
                    <a:pt x="1140" y="393"/>
                  </a:lnTo>
                  <a:lnTo>
                    <a:pt x="1164" y="405"/>
                  </a:lnTo>
                  <a:lnTo>
                    <a:pt x="1187" y="416"/>
                  </a:lnTo>
                  <a:lnTo>
                    <a:pt x="1208" y="429"/>
                  </a:lnTo>
                  <a:lnTo>
                    <a:pt x="1228" y="442"/>
                  </a:lnTo>
                  <a:lnTo>
                    <a:pt x="1247" y="456"/>
                  </a:lnTo>
                  <a:lnTo>
                    <a:pt x="1265" y="469"/>
                  </a:lnTo>
                  <a:lnTo>
                    <a:pt x="1282" y="484"/>
                  </a:lnTo>
                  <a:lnTo>
                    <a:pt x="1296" y="499"/>
                  </a:lnTo>
                  <a:lnTo>
                    <a:pt x="1310" y="514"/>
                  </a:lnTo>
                  <a:lnTo>
                    <a:pt x="1323" y="530"/>
                  </a:lnTo>
                  <a:lnTo>
                    <a:pt x="1333" y="546"/>
                  </a:lnTo>
                  <a:lnTo>
                    <a:pt x="1343" y="561"/>
                  </a:lnTo>
                  <a:lnTo>
                    <a:pt x="1350" y="578"/>
                  </a:lnTo>
                  <a:lnTo>
                    <a:pt x="1356" y="595"/>
                  </a:lnTo>
                  <a:lnTo>
                    <a:pt x="1360" y="612"/>
                  </a:lnTo>
                  <a:lnTo>
                    <a:pt x="1363" y="629"/>
                  </a:lnTo>
                  <a:lnTo>
                    <a:pt x="1364" y="647"/>
                  </a:lnTo>
                  <a:lnTo>
                    <a:pt x="1364" y="342"/>
                  </a:lnTo>
                  <a:close/>
                </a:path>
              </a:pathLst>
            </a:custGeom>
            <a:solidFill>
              <a:srgbClr val="5F5F5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59" name="Freeform 40"/>
            <p:cNvSpPr>
              <a:spLocks/>
            </p:cNvSpPr>
            <p:nvPr/>
          </p:nvSpPr>
          <p:spPr bwMode="auto">
            <a:xfrm>
              <a:off x="3357" y="1963"/>
              <a:ext cx="879" cy="398"/>
            </a:xfrm>
            <a:custGeom>
              <a:avLst/>
              <a:gdLst>
                <a:gd name="T0" fmla="*/ 878 w 1515"/>
                <a:gd name="T1" fmla="*/ 12 h 686"/>
                <a:gd name="T2" fmla="*/ 870 w 1515"/>
                <a:gd name="T3" fmla="*/ 45 h 686"/>
                <a:gd name="T4" fmla="*/ 852 w 1515"/>
                <a:gd name="T5" fmla="*/ 77 h 686"/>
                <a:gd name="T6" fmla="*/ 826 w 1515"/>
                <a:gd name="T7" fmla="*/ 106 h 686"/>
                <a:gd name="T8" fmla="*/ 792 w 1515"/>
                <a:gd name="T9" fmla="*/ 132 h 686"/>
                <a:gd name="T10" fmla="*/ 750 w 1515"/>
                <a:gd name="T11" fmla="*/ 157 h 686"/>
                <a:gd name="T12" fmla="*/ 703 w 1515"/>
                <a:gd name="T13" fmla="*/ 177 h 686"/>
                <a:gd name="T14" fmla="*/ 649 w 1515"/>
                <a:gd name="T15" fmla="*/ 195 h 686"/>
                <a:gd name="T16" fmla="*/ 591 w 1515"/>
                <a:gd name="T17" fmla="*/ 208 h 686"/>
                <a:gd name="T18" fmla="*/ 528 w 1515"/>
                <a:gd name="T19" fmla="*/ 217 h 686"/>
                <a:gd name="T20" fmla="*/ 462 w 1515"/>
                <a:gd name="T21" fmla="*/ 221 h 686"/>
                <a:gd name="T22" fmla="*/ 417 w 1515"/>
                <a:gd name="T23" fmla="*/ 221 h 686"/>
                <a:gd name="T24" fmla="*/ 351 w 1515"/>
                <a:gd name="T25" fmla="*/ 217 h 686"/>
                <a:gd name="T26" fmla="*/ 288 w 1515"/>
                <a:gd name="T27" fmla="*/ 208 h 686"/>
                <a:gd name="T28" fmla="*/ 230 w 1515"/>
                <a:gd name="T29" fmla="*/ 195 h 686"/>
                <a:gd name="T30" fmla="*/ 176 w 1515"/>
                <a:gd name="T31" fmla="*/ 177 h 686"/>
                <a:gd name="T32" fmla="*/ 129 w 1515"/>
                <a:gd name="T33" fmla="*/ 157 h 686"/>
                <a:gd name="T34" fmla="*/ 88 w 1515"/>
                <a:gd name="T35" fmla="*/ 132 h 686"/>
                <a:gd name="T36" fmla="*/ 53 w 1515"/>
                <a:gd name="T37" fmla="*/ 106 h 686"/>
                <a:gd name="T38" fmla="*/ 27 w 1515"/>
                <a:gd name="T39" fmla="*/ 77 h 686"/>
                <a:gd name="T40" fmla="*/ 9 w 1515"/>
                <a:gd name="T41" fmla="*/ 45 h 686"/>
                <a:gd name="T42" fmla="*/ 1 w 1515"/>
                <a:gd name="T43" fmla="*/ 12 h 686"/>
                <a:gd name="T44" fmla="*/ 0 w 1515"/>
                <a:gd name="T45" fmla="*/ 177 h 686"/>
                <a:gd name="T46" fmla="*/ 5 w 1515"/>
                <a:gd name="T47" fmla="*/ 211 h 686"/>
                <a:gd name="T48" fmla="*/ 20 w 1515"/>
                <a:gd name="T49" fmla="*/ 243 h 686"/>
                <a:gd name="T50" fmla="*/ 44 w 1515"/>
                <a:gd name="T51" fmla="*/ 273 h 686"/>
                <a:gd name="T52" fmla="*/ 75 w 1515"/>
                <a:gd name="T53" fmla="*/ 301 h 686"/>
                <a:gd name="T54" fmla="*/ 114 w 1515"/>
                <a:gd name="T55" fmla="*/ 325 h 686"/>
                <a:gd name="T56" fmla="*/ 160 w 1515"/>
                <a:gd name="T57" fmla="*/ 348 h 686"/>
                <a:gd name="T58" fmla="*/ 212 w 1515"/>
                <a:gd name="T59" fmla="*/ 366 h 686"/>
                <a:gd name="T60" fmla="*/ 269 w 1515"/>
                <a:gd name="T61" fmla="*/ 381 h 686"/>
                <a:gd name="T62" fmla="*/ 330 w 1515"/>
                <a:gd name="T63" fmla="*/ 391 h 686"/>
                <a:gd name="T64" fmla="*/ 395 w 1515"/>
                <a:gd name="T65" fmla="*/ 397 h 686"/>
                <a:gd name="T66" fmla="*/ 440 w 1515"/>
                <a:gd name="T67" fmla="*/ 398 h 686"/>
                <a:gd name="T68" fmla="*/ 507 w 1515"/>
                <a:gd name="T69" fmla="*/ 396 h 686"/>
                <a:gd name="T70" fmla="*/ 570 w 1515"/>
                <a:gd name="T71" fmla="*/ 388 h 686"/>
                <a:gd name="T72" fmla="*/ 630 w 1515"/>
                <a:gd name="T73" fmla="*/ 376 h 686"/>
                <a:gd name="T74" fmla="*/ 686 w 1515"/>
                <a:gd name="T75" fmla="*/ 360 h 686"/>
                <a:gd name="T76" fmla="*/ 735 w 1515"/>
                <a:gd name="T77" fmla="*/ 340 h 686"/>
                <a:gd name="T78" fmla="*/ 779 w 1515"/>
                <a:gd name="T79" fmla="*/ 317 h 686"/>
                <a:gd name="T80" fmla="*/ 816 w 1515"/>
                <a:gd name="T81" fmla="*/ 292 h 686"/>
                <a:gd name="T82" fmla="*/ 844 w 1515"/>
                <a:gd name="T83" fmla="*/ 263 h 686"/>
                <a:gd name="T84" fmla="*/ 865 w 1515"/>
                <a:gd name="T85" fmla="*/ 232 h 686"/>
                <a:gd name="T86" fmla="*/ 877 w 1515"/>
                <a:gd name="T87" fmla="*/ 200 h 686"/>
                <a:gd name="T88" fmla="*/ 879 w 1515"/>
                <a:gd name="T89" fmla="*/ 0 h 6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15"/>
                <a:gd name="T136" fmla="*/ 0 h 686"/>
                <a:gd name="T137" fmla="*/ 1515 w 1515"/>
                <a:gd name="T138" fmla="*/ 686 h 6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15" h="686">
                  <a:moveTo>
                    <a:pt x="1515" y="0"/>
                  </a:moveTo>
                  <a:lnTo>
                    <a:pt x="1515" y="0"/>
                  </a:lnTo>
                  <a:lnTo>
                    <a:pt x="1514" y="21"/>
                  </a:lnTo>
                  <a:lnTo>
                    <a:pt x="1511" y="40"/>
                  </a:lnTo>
                  <a:lnTo>
                    <a:pt x="1507" y="59"/>
                  </a:lnTo>
                  <a:lnTo>
                    <a:pt x="1500" y="78"/>
                  </a:lnTo>
                  <a:lnTo>
                    <a:pt x="1491" y="96"/>
                  </a:lnTo>
                  <a:lnTo>
                    <a:pt x="1482" y="114"/>
                  </a:lnTo>
                  <a:lnTo>
                    <a:pt x="1469" y="132"/>
                  </a:lnTo>
                  <a:lnTo>
                    <a:pt x="1455" y="149"/>
                  </a:lnTo>
                  <a:lnTo>
                    <a:pt x="1441" y="165"/>
                  </a:lnTo>
                  <a:lnTo>
                    <a:pt x="1424" y="182"/>
                  </a:lnTo>
                  <a:lnTo>
                    <a:pt x="1406" y="198"/>
                  </a:lnTo>
                  <a:lnTo>
                    <a:pt x="1386" y="213"/>
                  </a:lnTo>
                  <a:lnTo>
                    <a:pt x="1365" y="228"/>
                  </a:lnTo>
                  <a:lnTo>
                    <a:pt x="1343" y="243"/>
                  </a:lnTo>
                  <a:lnTo>
                    <a:pt x="1319" y="256"/>
                  </a:lnTo>
                  <a:lnTo>
                    <a:pt x="1293" y="270"/>
                  </a:lnTo>
                  <a:lnTo>
                    <a:pt x="1267" y="282"/>
                  </a:lnTo>
                  <a:lnTo>
                    <a:pt x="1240" y="294"/>
                  </a:lnTo>
                  <a:lnTo>
                    <a:pt x="1211" y="305"/>
                  </a:lnTo>
                  <a:lnTo>
                    <a:pt x="1182" y="317"/>
                  </a:lnTo>
                  <a:lnTo>
                    <a:pt x="1150" y="326"/>
                  </a:lnTo>
                  <a:lnTo>
                    <a:pt x="1119" y="336"/>
                  </a:lnTo>
                  <a:lnTo>
                    <a:pt x="1086" y="343"/>
                  </a:lnTo>
                  <a:lnTo>
                    <a:pt x="1052" y="352"/>
                  </a:lnTo>
                  <a:lnTo>
                    <a:pt x="1019" y="358"/>
                  </a:lnTo>
                  <a:lnTo>
                    <a:pt x="983" y="364"/>
                  </a:lnTo>
                  <a:lnTo>
                    <a:pt x="947" y="370"/>
                  </a:lnTo>
                  <a:lnTo>
                    <a:pt x="910" y="374"/>
                  </a:lnTo>
                  <a:lnTo>
                    <a:pt x="873" y="377"/>
                  </a:lnTo>
                  <a:lnTo>
                    <a:pt x="836" y="379"/>
                  </a:lnTo>
                  <a:lnTo>
                    <a:pt x="797" y="381"/>
                  </a:lnTo>
                  <a:lnTo>
                    <a:pt x="758" y="381"/>
                  </a:lnTo>
                  <a:lnTo>
                    <a:pt x="719" y="381"/>
                  </a:lnTo>
                  <a:lnTo>
                    <a:pt x="680" y="379"/>
                  </a:lnTo>
                  <a:lnTo>
                    <a:pt x="642" y="377"/>
                  </a:lnTo>
                  <a:lnTo>
                    <a:pt x="605" y="374"/>
                  </a:lnTo>
                  <a:lnTo>
                    <a:pt x="568" y="370"/>
                  </a:lnTo>
                  <a:lnTo>
                    <a:pt x="533" y="364"/>
                  </a:lnTo>
                  <a:lnTo>
                    <a:pt x="497" y="358"/>
                  </a:lnTo>
                  <a:lnTo>
                    <a:pt x="463" y="352"/>
                  </a:lnTo>
                  <a:lnTo>
                    <a:pt x="429" y="343"/>
                  </a:lnTo>
                  <a:lnTo>
                    <a:pt x="397" y="336"/>
                  </a:lnTo>
                  <a:lnTo>
                    <a:pt x="365" y="326"/>
                  </a:lnTo>
                  <a:lnTo>
                    <a:pt x="334" y="317"/>
                  </a:lnTo>
                  <a:lnTo>
                    <a:pt x="304" y="305"/>
                  </a:lnTo>
                  <a:lnTo>
                    <a:pt x="276" y="294"/>
                  </a:lnTo>
                  <a:lnTo>
                    <a:pt x="248" y="282"/>
                  </a:lnTo>
                  <a:lnTo>
                    <a:pt x="222" y="270"/>
                  </a:lnTo>
                  <a:lnTo>
                    <a:pt x="197" y="256"/>
                  </a:lnTo>
                  <a:lnTo>
                    <a:pt x="173" y="243"/>
                  </a:lnTo>
                  <a:lnTo>
                    <a:pt x="151" y="228"/>
                  </a:lnTo>
                  <a:lnTo>
                    <a:pt x="130" y="213"/>
                  </a:lnTo>
                  <a:lnTo>
                    <a:pt x="110" y="198"/>
                  </a:lnTo>
                  <a:lnTo>
                    <a:pt x="92" y="182"/>
                  </a:lnTo>
                  <a:lnTo>
                    <a:pt x="75" y="165"/>
                  </a:lnTo>
                  <a:lnTo>
                    <a:pt x="60" y="149"/>
                  </a:lnTo>
                  <a:lnTo>
                    <a:pt x="46" y="132"/>
                  </a:lnTo>
                  <a:lnTo>
                    <a:pt x="34" y="114"/>
                  </a:lnTo>
                  <a:lnTo>
                    <a:pt x="24" y="96"/>
                  </a:lnTo>
                  <a:lnTo>
                    <a:pt x="16" y="78"/>
                  </a:lnTo>
                  <a:lnTo>
                    <a:pt x="9" y="59"/>
                  </a:lnTo>
                  <a:lnTo>
                    <a:pt x="4" y="40"/>
                  </a:lnTo>
                  <a:lnTo>
                    <a:pt x="1" y="21"/>
                  </a:lnTo>
                  <a:lnTo>
                    <a:pt x="0" y="0"/>
                  </a:lnTo>
                  <a:lnTo>
                    <a:pt x="0" y="305"/>
                  </a:lnTo>
                  <a:lnTo>
                    <a:pt x="1" y="325"/>
                  </a:lnTo>
                  <a:lnTo>
                    <a:pt x="4" y="344"/>
                  </a:lnTo>
                  <a:lnTo>
                    <a:pt x="9" y="363"/>
                  </a:lnTo>
                  <a:lnTo>
                    <a:pt x="16" y="382"/>
                  </a:lnTo>
                  <a:lnTo>
                    <a:pt x="24" y="400"/>
                  </a:lnTo>
                  <a:lnTo>
                    <a:pt x="34" y="418"/>
                  </a:lnTo>
                  <a:lnTo>
                    <a:pt x="46" y="436"/>
                  </a:lnTo>
                  <a:lnTo>
                    <a:pt x="60" y="453"/>
                  </a:lnTo>
                  <a:lnTo>
                    <a:pt x="75" y="470"/>
                  </a:lnTo>
                  <a:lnTo>
                    <a:pt x="92" y="487"/>
                  </a:lnTo>
                  <a:lnTo>
                    <a:pt x="110" y="503"/>
                  </a:lnTo>
                  <a:lnTo>
                    <a:pt x="130" y="518"/>
                  </a:lnTo>
                  <a:lnTo>
                    <a:pt x="151" y="532"/>
                  </a:lnTo>
                  <a:lnTo>
                    <a:pt x="173" y="547"/>
                  </a:lnTo>
                  <a:lnTo>
                    <a:pt x="197" y="561"/>
                  </a:lnTo>
                  <a:lnTo>
                    <a:pt x="222" y="575"/>
                  </a:lnTo>
                  <a:lnTo>
                    <a:pt x="248" y="586"/>
                  </a:lnTo>
                  <a:lnTo>
                    <a:pt x="276" y="599"/>
                  </a:lnTo>
                  <a:lnTo>
                    <a:pt x="304" y="610"/>
                  </a:lnTo>
                  <a:lnTo>
                    <a:pt x="334" y="621"/>
                  </a:lnTo>
                  <a:lnTo>
                    <a:pt x="365" y="631"/>
                  </a:lnTo>
                  <a:lnTo>
                    <a:pt x="397" y="640"/>
                  </a:lnTo>
                  <a:lnTo>
                    <a:pt x="429" y="648"/>
                  </a:lnTo>
                  <a:lnTo>
                    <a:pt x="463" y="656"/>
                  </a:lnTo>
                  <a:lnTo>
                    <a:pt x="497" y="663"/>
                  </a:lnTo>
                  <a:lnTo>
                    <a:pt x="533" y="669"/>
                  </a:lnTo>
                  <a:lnTo>
                    <a:pt x="568" y="674"/>
                  </a:lnTo>
                  <a:lnTo>
                    <a:pt x="605" y="678"/>
                  </a:lnTo>
                  <a:lnTo>
                    <a:pt x="642" y="682"/>
                  </a:lnTo>
                  <a:lnTo>
                    <a:pt x="680" y="684"/>
                  </a:lnTo>
                  <a:lnTo>
                    <a:pt x="719" y="686"/>
                  </a:lnTo>
                  <a:lnTo>
                    <a:pt x="758" y="686"/>
                  </a:lnTo>
                  <a:lnTo>
                    <a:pt x="797" y="686"/>
                  </a:lnTo>
                  <a:lnTo>
                    <a:pt x="836" y="684"/>
                  </a:lnTo>
                  <a:lnTo>
                    <a:pt x="873" y="682"/>
                  </a:lnTo>
                  <a:lnTo>
                    <a:pt x="910" y="678"/>
                  </a:lnTo>
                  <a:lnTo>
                    <a:pt x="947" y="674"/>
                  </a:lnTo>
                  <a:lnTo>
                    <a:pt x="983" y="669"/>
                  </a:lnTo>
                  <a:lnTo>
                    <a:pt x="1019" y="663"/>
                  </a:lnTo>
                  <a:lnTo>
                    <a:pt x="1052" y="656"/>
                  </a:lnTo>
                  <a:lnTo>
                    <a:pt x="1086" y="648"/>
                  </a:lnTo>
                  <a:lnTo>
                    <a:pt x="1119" y="640"/>
                  </a:lnTo>
                  <a:lnTo>
                    <a:pt x="1150" y="631"/>
                  </a:lnTo>
                  <a:lnTo>
                    <a:pt x="1182" y="621"/>
                  </a:lnTo>
                  <a:lnTo>
                    <a:pt x="1211" y="610"/>
                  </a:lnTo>
                  <a:lnTo>
                    <a:pt x="1240" y="599"/>
                  </a:lnTo>
                  <a:lnTo>
                    <a:pt x="1267" y="586"/>
                  </a:lnTo>
                  <a:lnTo>
                    <a:pt x="1293" y="575"/>
                  </a:lnTo>
                  <a:lnTo>
                    <a:pt x="1319" y="561"/>
                  </a:lnTo>
                  <a:lnTo>
                    <a:pt x="1343" y="547"/>
                  </a:lnTo>
                  <a:lnTo>
                    <a:pt x="1365" y="532"/>
                  </a:lnTo>
                  <a:lnTo>
                    <a:pt x="1386" y="518"/>
                  </a:lnTo>
                  <a:lnTo>
                    <a:pt x="1406" y="503"/>
                  </a:lnTo>
                  <a:lnTo>
                    <a:pt x="1424" y="487"/>
                  </a:lnTo>
                  <a:lnTo>
                    <a:pt x="1441" y="470"/>
                  </a:lnTo>
                  <a:lnTo>
                    <a:pt x="1455" y="453"/>
                  </a:lnTo>
                  <a:lnTo>
                    <a:pt x="1469" y="436"/>
                  </a:lnTo>
                  <a:lnTo>
                    <a:pt x="1482" y="418"/>
                  </a:lnTo>
                  <a:lnTo>
                    <a:pt x="1491" y="400"/>
                  </a:lnTo>
                  <a:lnTo>
                    <a:pt x="1500" y="382"/>
                  </a:lnTo>
                  <a:lnTo>
                    <a:pt x="1507" y="363"/>
                  </a:lnTo>
                  <a:lnTo>
                    <a:pt x="1511" y="344"/>
                  </a:lnTo>
                  <a:lnTo>
                    <a:pt x="1514" y="325"/>
                  </a:lnTo>
                  <a:lnTo>
                    <a:pt x="1515" y="305"/>
                  </a:lnTo>
                  <a:lnTo>
                    <a:pt x="1515" y="0"/>
                  </a:lnTo>
                  <a:close/>
                </a:path>
              </a:pathLst>
            </a:custGeom>
            <a:gradFill rotWithShape="1">
              <a:gsLst>
                <a:gs pos="0">
                  <a:srgbClr val="969696"/>
                </a:gs>
                <a:gs pos="50000">
                  <a:srgbClr val="BFBFBF"/>
                </a:gs>
                <a:gs pos="100000">
                  <a:srgbClr val="969696"/>
                </a:gs>
              </a:gsLst>
              <a:lin ang="0" scaled="1"/>
            </a:gra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60" name="Freeform 41"/>
            <p:cNvSpPr>
              <a:spLocks noEditPoints="1"/>
            </p:cNvSpPr>
            <p:nvPr/>
          </p:nvSpPr>
          <p:spPr bwMode="auto">
            <a:xfrm>
              <a:off x="3357" y="1743"/>
              <a:ext cx="879" cy="442"/>
            </a:xfrm>
            <a:custGeom>
              <a:avLst/>
              <a:gdLst>
                <a:gd name="T0" fmla="*/ 372 w 1515"/>
                <a:gd name="T1" fmla="*/ 2 h 761"/>
                <a:gd name="T2" fmla="*/ 269 w 1515"/>
                <a:gd name="T3" fmla="*/ 17 h 761"/>
                <a:gd name="T4" fmla="*/ 176 w 1515"/>
                <a:gd name="T5" fmla="*/ 44 h 761"/>
                <a:gd name="T6" fmla="*/ 100 w 1515"/>
                <a:gd name="T7" fmla="*/ 80 h 761"/>
                <a:gd name="T8" fmla="*/ 44 w 1515"/>
                <a:gd name="T9" fmla="*/ 125 h 761"/>
                <a:gd name="T10" fmla="*/ 9 w 1515"/>
                <a:gd name="T11" fmla="*/ 176 h 761"/>
                <a:gd name="T12" fmla="*/ 0 w 1515"/>
                <a:gd name="T13" fmla="*/ 220 h 761"/>
                <a:gd name="T14" fmla="*/ 14 w 1515"/>
                <a:gd name="T15" fmla="*/ 276 h 761"/>
                <a:gd name="T16" fmla="*/ 53 w 1515"/>
                <a:gd name="T17" fmla="*/ 326 h 761"/>
                <a:gd name="T18" fmla="*/ 114 w 1515"/>
                <a:gd name="T19" fmla="*/ 369 h 761"/>
                <a:gd name="T20" fmla="*/ 194 w 1515"/>
                <a:gd name="T21" fmla="*/ 404 h 761"/>
                <a:gd name="T22" fmla="*/ 288 w 1515"/>
                <a:gd name="T23" fmla="*/ 428 h 761"/>
                <a:gd name="T24" fmla="*/ 395 w 1515"/>
                <a:gd name="T25" fmla="*/ 440 h 761"/>
                <a:gd name="T26" fmla="*/ 485 w 1515"/>
                <a:gd name="T27" fmla="*/ 440 h 761"/>
                <a:gd name="T28" fmla="*/ 591 w 1515"/>
                <a:gd name="T29" fmla="*/ 428 h 761"/>
                <a:gd name="T30" fmla="*/ 686 w 1515"/>
                <a:gd name="T31" fmla="*/ 404 h 761"/>
                <a:gd name="T32" fmla="*/ 765 w 1515"/>
                <a:gd name="T33" fmla="*/ 369 h 761"/>
                <a:gd name="T34" fmla="*/ 826 w 1515"/>
                <a:gd name="T35" fmla="*/ 326 h 761"/>
                <a:gd name="T36" fmla="*/ 865 w 1515"/>
                <a:gd name="T37" fmla="*/ 276 h 761"/>
                <a:gd name="T38" fmla="*/ 879 w 1515"/>
                <a:gd name="T39" fmla="*/ 220 h 761"/>
                <a:gd name="T40" fmla="*/ 870 w 1515"/>
                <a:gd name="T41" fmla="*/ 176 h 761"/>
                <a:gd name="T42" fmla="*/ 836 w 1515"/>
                <a:gd name="T43" fmla="*/ 125 h 761"/>
                <a:gd name="T44" fmla="*/ 779 w 1515"/>
                <a:gd name="T45" fmla="*/ 80 h 761"/>
                <a:gd name="T46" fmla="*/ 703 w 1515"/>
                <a:gd name="T47" fmla="*/ 44 h 761"/>
                <a:gd name="T48" fmla="*/ 610 w 1515"/>
                <a:gd name="T49" fmla="*/ 17 h 761"/>
                <a:gd name="T50" fmla="*/ 507 w 1515"/>
                <a:gd name="T51" fmla="*/ 2 h 761"/>
                <a:gd name="T52" fmla="*/ 440 w 1515"/>
                <a:gd name="T53" fmla="*/ 419 h 761"/>
                <a:gd name="T54" fmla="*/ 360 w 1515"/>
                <a:gd name="T55" fmla="*/ 415 h 761"/>
                <a:gd name="T56" fmla="*/ 268 w 1515"/>
                <a:gd name="T57" fmla="*/ 399 h 761"/>
                <a:gd name="T58" fmla="*/ 188 w 1515"/>
                <a:gd name="T59" fmla="*/ 374 h 761"/>
                <a:gd name="T60" fmla="*/ 123 w 1515"/>
                <a:gd name="T61" fmla="*/ 340 h 761"/>
                <a:gd name="T62" fmla="*/ 75 w 1515"/>
                <a:gd name="T63" fmla="*/ 298 h 761"/>
                <a:gd name="T64" fmla="*/ 48 w 1515"/>
                <a:gd name="T65" fmla="*/ 250 h 761"/>
                <a:gd name="T66" fmla="*/ 45 w 1515"/>
                <a:gd name="T67" fmla="*/ 210 h 761"/>
                <a:gd name="T68" fmla="*/ 62 w 1515"/>
                <a:gd name="T69" fmla="*/ 162 h 761"/>
                <a:gd name="T70" fmla="*/ 102 w 1515"/>
                <a:gd name="T71" fmla="*/ 118 h 761"/>
                <a:gd name="T72" fmla="*/ 160 w 1515"/>
                <a:gd name="T73" fmla="*/ 80 h 761"/>
                <a:gd name="T74" fmla="*/ 234 w 1515"/>
                <a:gd name="T75" fmla="*/ 50 h 761"/>
                <a:gd name="T76" fmla="*/ 322 w 1515"/>
                <a:gd name="T77" fmla="*/ 31 h 761"/>
                <a:gd name="T78" fmla="*/ 419 w 1515"/>
                <a:gd name="T79" fmla="*/ 22 h 761"/>
                <a:gd name="T80" fmla="*/ 500 w 1515"/>
                <a:gd name="T81" fmla="*/ 24 h 761"/>
                <a:gd name="T82" fmla="*/ 594 w 1515"/>
                <a:gd name="T83" fmla="*/ 37 h 761"/>
                <a:gd name="T84" fmla="*/ 677 w 1515"/>
                <a:gd name="T85" fmla="*/ 61 h 761"/>
                <a:gd name="T86" fmla="*/ 745 w 1515"/>
                <a:gd name="T87" fmla="*/ 94 h 761"/>
                <a:gd name="T88" fmla="*/ 796 w 1515"/>
                <a:gd name="T89" fmla="*/ 134 h 761"/>
                <a:gd name="T90" fmla="*/ 827 w 1515"/>
                <a:gd name="T91" fmla="*/ 181 h 761"/>
                <a:gd name="T92" fmla="*/ 835 w 1515"/>
                <a:gd name="T93" fmla="*/ 220 h 761"/>
                <a:gd name="T94" fmla="*/ 823 w 1515"/>
                <a:gd name="T95" fmla="*/ 270 h 761"/>
                <a:gd name="T96" fmla="*/ 788 w 1515"/>
                <a:gd name="T97" fmla="*/ 315 h 761"/>
                <a:gd name="T98" fmla="*/ 733 w 1515"/>
                <a:gd name="T99" fmla="*/ 354 h 761"/>
                <a:gd name="T100" fmla="*/ 661 w 1515"/>
                <a:gd name="T101" fmla="*/ 385 h 761"/>
                <a:gd name="T102" fmla="*/ 576 w 1515"/>
                <a:gd name="T103" fmla="*/ 407 h 761"/>
                <a:gd name="T104" fmla="*/ 480 w 1515"/>
                <a:gd name="T105" fmla="*/ 418 h 7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15"/>
                <a:gd name="T160" fmla="*/ 0 h 761"/>
                <a:gd name="T161" fmla="*/ 1515 w 1515"/>
                <a:gd name="T162" fmla="*/ 761 h 7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15" h="761">
                  <a:moveTo>
                    <a:pt x="758" y="0"/>
                  </a:moveTo>
                  <a:lnTo>
                    <a:pt x="758" y="0"/>
                  </a:lnTo>
                  <a:lnTo>
                    <a:pt x="719" y="0"/>
                  </a:lnTo>
                  <a:lnTo>
                    <a:pt x="680" y="2"/>
                  </a:lnTo>
                  <a:lnTo>
                    <a:pt x="642" y="4"/>
                  </a:lnTo>
                  <a:lnTo>
                    <a:pt x="605" y="7"/>
                  </a:lnTo>
                  <a:lnTo>
                    <a:pt x="568" y="11"/>
                  </a:lnTo>
                  <a:lnTo>
                    <a:pt x="533" y="17"/>
                  </a:lnTo>
                  <a:lnTo>
                    <a:pt x="497" y="23"/>
                  </a:lnTo>
                  <a:lnTo>
                    <a:pt x="463" y="29"/>
                  </a:lnTo>
                  <a:lnTo>
                    <a:pt x="429" y="37"/>
                  </a:lnTo>
                  <a:lnTo>
                    <a:pt x="397" y="45"/>
                  </a:lnTo>
                  <a:lnTo>
                    <a:pt x="365" y="55"/>
                  </a:lnTo>
                  <a:lnTo>
                    <a:pt x="334" y="64"/>
                  </a:lnTo>
                  <a:lnTo>
                    <a:pt x="304" y="76"/>
                  </a:lnTo>
                  <a:lnTo>
                    <a:pt x="276" y="86"/>
                  </a:lnTo>
                  <a:lnTo>
                    <a:pt x="248" y="99"/>
                  </a:lnTo>
                  <a:lnTo>
                    <a:pt x="222" y="111"/>
                  </a:lnTo>
                  <a:lnTo>
                    <a:pt x="197" y="124"/>
                  </a:lnTo>
                  <a:lnTo>
                    <a:pt x="173" y="138"/>
                  </a:lnTo>
                  <a:lnTo>
                    <a:pt x="151" y="153"/>
                  </a:lnTo>
                  <a:lnTo>
                    <a:pt x="130" y="168"/>
                  </a:lnTo>
                  <a:lnTo>
                    <a:pt x="110" y="183"/>
                  </a:lnTo>
                  <a:lnTo>
                    <a:pt x="92" y="198"/>
                  </a:lnTo>
                  <a:lnTo>
                    <a:pt x="75" y="215"/>
                  </a:lnTo>
                  <a:lnTo>
                    <a:pt x="60" y="232"/>
                  </a:lnTo>
                  <a:lnTo>
                    <a:pt x="46" y="249"/>
                  </a:lnTo>
                  <a:lnTo>
                    <a:pt x="34" y="267"/>
                  </a:lnTo>
                  <a:lnTo>
                    <a:pt x="24" y="285"/>
                  </a:lnTo>
                  <a:lnTo>
                    <a:pt x="16" y="303"/>
                  </a:lnTo>
                  <a:lnTo>
                    <a:pt x="9" y="322"/>
                  </a:lnTo>
                  <a:lnTo>
                    <a:pt x="4" y="341"/>
                  </a:lnTo>
                  <a:lnTo>
                    <a:pt x="1" y="360"/>
                  </a:lnTo>
                  <a:lnTo>
                    <a:pt x="0" y="380"/>
                  </a:lnTo>
                  <a:lnTo>
                    <a:pt x="1" y="401"/>
                  </a:lnTo>
                  <a:lnTo>
                    <a:pt x="4" y="420"/>
                  </a:lnTo>
                  <a:lnTo>
                    <a:pt x="9" y="439"/>
                  </a:lnTo>
                  <a:lnTo>
                    <a:pt x="16" y="458"/>
                  </a:lnTo>
                  <a:lnTo>
                    <a:pt x="24" y="476"/>
                  </a:lnTo>
                  <a:lnTo>
                    <a:pt x="34" y="494"/>
                  </a:lnTo>
                  <a:lnTo>
                    <a:pt x="46" y="512"/>
                  </a:lnTo>
                  <a:lnTo>
                    <a:pt x="60" y="529"/>
                  </a:lnTo>
                  <a:lnTo>
                    <a:pt x="75" y="545"/>
                  </a:lnTo>
                  <a:lnTo>
                    <a:pt x="92" y="562"/>
                  </a:lnTo>
                  <a:lnTo>
                    <a:pt x="110" y="578"/>
                  </a:lnTo>
                  <a:lnTo>
                    <a:pt x="130" y="593"/>
                  </a:lnTo>
                  <a:lnTo>
                    <a:pt x="151" y="608"/>
                  </a:lnTo>
                  <a:lnTo>
                    <a:pt x="173" y="623"/>
                  </a:lnTo>
                  <a:lnTo>
                    <a:pt x="197" y="636"/>
                  </a:lnTo>
                  <a:lnTo>
                    <a:pt x="222" y="650"/>
                  </a:lnTo>
                  <a:lnTo>
                    <a:pt x="248" y="662"/>
                  </a:lnTo>
                  <a:lnTo>
                    <a:pt x="276" y="674"/>
                  </a:lnTo>
                  <a:lnTo>
                    <a:pt x="304" y="685"/>
                  </a:lnTo>
                  <a:lnTo>
                    <a:pt x="334" y="697"/>
                  </a:lnTo>
                  <a:lnTo>
                    <a:pt x="365" y="706"/>
                  </a:lnTo>
                  <a:lnTo>
                    <a:pt x="397" y="716"/>
                  </a:lnTo>
                  <a:lnTo>
                    <a:pt x="429" y="723"/>
                  </a:lnTo>
                  <a:lnTo>
                    <a:pt x="463" y="732"/>
                  </a:lnTo>
                  <a:lnTo>
                    <a:pt x="497" y="738"/>
                  </a:lnTo>
                  <a:lnTo>
                    <a:pt x="533" y="744"/>
                  </a:lnTo>
                  <a:lnTo>
                    <a:pt x="568" y="750"/>
                  </a:lnTo>
                  <a:lnTo>
                    <a:pt x="605" y="754"/>
                  </a:lnTo>
                  <a:lnTo>
                    <a:pt x="642" y="757"/>
                  </a:lnTo>
                  <a:lnTo>
                    <a:pt x="680" y="759"/>
                  </a:lnTo>
                  <a:lnTo>
                    <a:pt x="719" y="761"/>
                  </a:lnTo>
                  <a:lnTo>
                    <a:pt x="758" y="761"/>
                  </a:lnTo>
                  <a:lnTo>
                    <a:pt x="797" y="761"/>
                  </a:lnTo>
                  <a:lnTo>
                    <a:pt x="836" y="759"/>
                  </a:lnTo>
                  <a:lnTo>
                    <a:pt x="873" y="757"/>
                  </a:lnTo>
                  <a:lnTo>
                    <a:pt x="910" y="754"/>
                  </a:lnTo>
                  <a:lnTo>
                    <a:pt x="947" y="750"/>
                  </a:lnTo>
                  <a:lnTo>
                    <a:pt x="983" y="744"/>
                  </a:lnTo>
                  <a:lnTo>
                    <a:pt x="1019" y="738"/>
                  </a:lnTo>
                  <a:lnTo>
                    <a:pt x="1052" y="732"/>
                  </a:lnTo>
                  <a:lnTo>
                    <a:pt x="1086" y="723"/>
                  </a:lnTo>
                  <a:lnTo>
                    <a:pt x="1119" y="716"/>
                  </a:lnTo>
                  <a:lnTo>
                    <a:pt x="1150" y="706"/>
                  </a:lnTo>
                  <a:lnTo>
                    <a:pt x="1182" y="697"/>
                  </a:lnTo>
                  <a:lnTo>
                    <a:pt x="1211" y="685"/>
                  </a:lnTo>
                  <a:lnTo>
                    <a:pt x="1240" y="674"/>
                  </a:lnTo>
                  <a:lnTo>
                    <a:pt x="1267" y="662"/>
                  </a:lnTo>
                  <a:lnTo>
                    <a:pt x="1293" y="650"/>
                  </a:lnTo>
                  <a:lnTo>
                    <a:pt x="1319" y="636"/>
                  </a:lnTo>
                  <a:lnTo>
                    <a:pt x="1343" y="623"/>
                  </a:lnTo>
                  <a:lnTo>
                    <a:pt x="1365" y="608"/>
                  </a:lnTo>
                  <a:lnTo>
                    <a:pt x="1386" y="593"/>
                  </a:lnTo>
                  <a:lnTo>
                    <a:pt x="1406" y="578"/>
                  </a:lnTo>
                  <a:lnTo>
                    <a:pt x="1424" y="562"/>
                  </a:lnTo>
                  <a:lnTo>
                    <a:pt x="1441" y="545"/>
                  </a:lnTo>
                  <a:lnTo>
                    <a:pt x="1455" y="529"/>
                  </a:lnTo>
                  <a:lnTo>
                    <a:pt x="1469" y="512"/>
                  </a:lnTo>
                  <a:lnTo>
                    <a:pt x="1482" y="494"/>
                  </a:lnTo>
                  <a:lnTo>
                    <a:pt x="1491" y="476"/>
                  </a:lnTo>
                  <a:lnTo>
                    <a:pt x="1500" y="458"/>
                  </a:lnTo>
                  <a:lnTo>
                    <a:pt x="1507" y="439"/>
                  </a:lnTo>
                  <a:lnTo>
                    <a:pt x="1511" y="420"/>
                  </a:lnTo>
                  <a:lnTo>
                    <a:pt x="1514" y="401"/>
                  </a:lnTo>
                  <a:lnTo>
                    <a:pt x="1515" y="380"/>
                  </a:lnTo>
                  <a:lnTo>
                    <a:pt x="1514" y="360"/>
                  </a:lnTo>
                  <a:lnTo>
                    <a:pt x="1511" y="341"/>
                  </a:lnTo>
                  <a:lnTo>
                    <a:pt x="1507" y="322"/>
                  </a:lnTo>
                  <a:lnTo>
                    <a:pt x="1500" y="303"/>
                  </a:lnTo>
                  <a:lnTo>
                    <a:pt x="1491" y="285"/>
                  </a:lnTo>
                  <a:lnTo>
                    <a:pt x="1482" y="267"/>
                  </a:lnTo>
                  <a:lnTo>
                    <a:pt x="1469" y="249"/>
                  </a:lnTo>
                  <a:lnTo>
                    <a:pt x="1455" y="232"/>
                  </a:lnTo>
                  <a:lnTo>
                    <a:pt x="1441" y="215"/>
                  </a:lnTo>
                  <a:lnTo>
                    <a:pt x="1424" y="198"/>
                  </a:lnTo>
                  <a:lnTo>
                    <a:pt x="1406" y="183"/>
                  </a:lnTo>
                  <a:lnTo>
                    <a:pt x="1386" y="168"/>
                  </a:lnTo>
                  <a:lnTo>
                    <a:pt x="1365" y="153"/>
                  </a:lnTo>
                  <a:lnTo>
                    <a:pt x="1343" y="138"/>
                  </a:lnTo>
                  <a:lnTo>
                    <a:pt x="1319" y="124"/>
                  </a:lnTo>
                  <a:lnTo>
                    <a:pt x="1293" y="111"/>
                  </a:lnTo>
                  <a:lnTo>
                    <a:pt x="1267" y="99"/>
                  </a:lnTo>
                  <a:lnTo>
                    <a:pt x="1240" y="86"/>
                  </a:lnTo>
                  <a:lnTo>
                    <a:pt x="1211" y="76"/>
                  </a:lnTo>
                  <a:lnTo>
                    <a:pt x="1182" y="64"/>
                  </a:lnTo>
                  <a:lnTo>
                    <a:pt x="1150" y="55"/>
                  </a:lnTo>
                  <a:lnTo>
                    <a:pt x="1119" y="45"/>
                  </a:lnTo>
                  <a:lnTo>
                    <a:pt x="1086" y="37"/>
                  </a:lnTo>
                  <a:lnTo>
                    <a:pt x="1052" y="29"/>
                  </a:lnTo>
                  <a:lnTo>
                    <a:pt x="1019" y="23"/>
                  </a:lnTo>
                  <a:lnTo>
                    <a:pt x="983" y="17"/>
                  </a:lnTo>
                  <a:lnTo>
                    <a:pt x="947" y="11"/>
                  </a:lnTo>
                  <a:lnTo>
                    <a:pt x="910" y="7"/>
                  </a:lnTo>
                  <a:lnTo>
                    <a:pt x="873" y="4"/>
                  </a:lnTo>
                  <a:lnTo>
                    <a:pt x="836" y="2"/>
                  </a:lnTo>
                  <a:lnTo>
                    <a:pt x="797" y="0"/>
                  </a:lnTo>
                  <a:lnTo>
                    <a:pt x="758" y="0"/>
                  </a:lnTo>
                  <a:close/>
                  <a:moveTo>
                    <a:pt x="758" y="723"/>
                  </a:moveTo>
                  <a:lnTo>
                    <a:pt x="758" y="723"/>
                  </a:lnTo>
                  <a:lnTo>
                    <a:pt x="723" y="723"/>
                  </a:lnTo>
                  <a:lnTo>
                    <a:pt x="688" y="721"/>
                  </a:lnTo>
                  <a:lnTo>
                    <a:pt x="654" y="719"/>
                  </a:lnTo>
                  <a:lnTo>
                    <a:pt x="620" y="716"/>
                  </a:lnTo>
                  <a:lnTo>
                    <a:pt x="587" y="713"/>
                  </a:lnTo>
                  <a:lnTo>
                    <a:pt x="555" y="707"/>
                  </a:lnTo>
                  <a:lnTo>
                    <a:pt x="523" y="702"/>
                  </a:lnTo>
                  <a:lnTo>
                    <a:pt x="493" y="697"/>
                  </a:lnTo>
                  <a:lnTo>
                    <a:pt x="462" y="689"/>
                  </a:lnTo>
                  <a:lnTo>
                    <a:pt x="433" y="682"/>
                  </a:lnTo>
                  <a:lnTo>
                    <a:pt x="404" y="673"/>
                  </a:lnTo>
                  <a:lnTo>
                    <a:pt x="377" y="665"/>
                  </a:lnTo>
                  <a:lnTo>
                    <a:pt x="349" y="655"/>
                  </a:lnTo>
                  <a:lnTo>
                    <a:pt x="324" y="645"/>
                  </a:lnTo>
                  <a:lnTo>
                    <a:pt x="299" y="634"/>
                  </a:lnTo>
                  <a:lnTo>
                    <a:pt x="276" y="623"/>
                  </a:lnTo>
                  <a:lnTo>
                    <a:pt x="253" y="611"/>
                  </a:lnTo>
                  <a:lnTo>
                    <a:pt x="232" y="598"/>
                  </a:lnTo>
                  <a:lnTo>
                    <a:pt x="212" y="586"/>
                  </a:lnTo>
                  <a:lnTo>
                    <a:pt x="193" y="572"/>
                  </a:lnTo>
                  <a:lnTo>
                    <a:pt x="175" y="558"/>
                  </a:lnTo>
                  <a:lnTo>
                    <a:pt x="158" y="543"/>
                  </a:lnTo>
                  <a:lnTo>
                    <a:pt x="143" y="529"/>
                  </a:lnTo>
                  <a:lnTo>
                    <a:pt x="130" y="514"/>
                  </a:lnTo>
                  <a:lnTo>
                    <a:pt x="117" y="498"/>
                  </a:lnTo>
                  <a:lnTo>
                    <a:pt x="106" y="482"/>
                  </a:lnTo>
                  <a:lnTo>
                    <a:pt x="97" y="466"/>
                  </a:lnTo>
                  <a:lnTo>
                    <a:pt x="90" y="449"/>
                  </a:lnTo>
                  <a:lnTo>
                    <a:pt x="83" y="432"/>
                  </a:lnTo>
                  <a:lnTo>
                    <a:pt x="79" y="415"/>
                  </a:lnTo>
                  <a:lnTo>
                    <a:pt x="77" y="398"/>
                  </a:lnTo>
                  <a:lnTo>
                    <a:pt x="76" y="380"/>
                  </a:lnTo>
                  <a:lnTo>
                    <a:pt x="77" y="362"/>
                  </a:lnTo>
                  <a:lnTo>
                    <a:pt x="79" y="346"/>
                  </a:lnTo>
                  <a:lnTo>
                    <a:pt x="83" y="329"/>
                  </a:lnTo>
                  <a:lnTo>
                    <a:pt x="90" y="312"/>
                  </a:lnTo>
                  <a:lnTo>
                    <a:pt x="97" y="295"/>
                  </a:lnTo>
                  <a:lnTo>
                    <a:pt x="106" y="279"/>
                  </a:lnTo>
                  <a:lnTo>
                    <a:pt x="117" y="263"/>
                  </a:lnTo>
                  <a:lnTo>
                    <a:pt x="130" y="247"/>
                  </a:lnTo>
                  <a:lnTo>
                    <a:pt x="143" y="232"/>
                  </a:lnTo>
                  <a:lnTo>
                    <a:pt x="158" y="218"/>
                  </a:lnTo>
                  <a:lnTo>
                    <a:pt x="175" y="203"/>
                  </a:lnTo>
                  <a:lnTo>
                    <a:pt x="193" y="189"/>
                  </a:lnTo>
                  <a:lnTo>
                    <a:pt x="212" y="175"/>
                  </a:lnTo>
                  <a:lnTo>
                    <a:pt x="232" y="162"/>
                  </a:lnTo>
                  <a:lnTo>
                    <a:pt x="253" y="150"/>
                  </a:lnTo>
                  <a:lnTo>
                    <a:pt x="276" y="138"/>
                  </a:lnTo>
                  <a:lnTo>
                    <a:pt x="299" y="127"/>
                  </a:lnTo>
                  <a:lnTo>
                    <a:pt x="324" y="116"/>
                  </a:lnTo>
                  <a:lnTo>
                    <a:pt x="349" y="105"/>
                  </a:lnTo>
                  <a:lnTo>
                    <a:pt x="377" y="96"/>
                  </a:lnTo>
                  <a:lnTo>
                    <a:pt x="404" y="87"/>
                  </a:lnTo>
                  <a:lnTo>
                    <a:pt x="433" y="79"/>
                  </a:lnTo>
                  <a:lnTo>
                    <a:pt x="462" y="72"/>
                  </a:lnTo>
                  <a:lnTo>
                    <a:pt x="493" y="64"/>
                  </a:lnTo>
                  <a:lnTo>
                    <a:pt x="523" y="59"/>
                  </a:lnTo>
                  <a:lnTo>
                    <a:pt x="555" y="54"/>
                  </a:lnTo>
                  <a:lnTo>
                    <a:pt x="587" y="48"/>
                  </a:lnTo>
                  <a:lnTo>
                    <a:pt x="620" y="45"/>
                  </a:lnTo>
                  <a:lnTo>
                    <a:pt x="654" y="42"/>
                  </a:lnTo>
                  <a:lnTo>
                    <a:pt x="688" y="40"/>
                  </a:lnTo>
                  <a:lnTo>
                    <a:pt x="723" y="38"/>
                  </a:lnTo>
                  <a:lnTo>
                    <a:pt x="758" y="38"/>
                  </a:lnTo>
                  <a:lnTo>
                    <a:pt x="792" y="38"/>
                  </a:lnTo>
                  <a:lnTo>
                    <a:pt x="827" y="40"/>
                  </a:lnTo>
                  <a:lnTo>
                    <a:pt x="862" y="42"/>
                  </a:lnTo>
                  <a:lnTo>
                    <a:pt x="896" y="45"/>
                  </a:lnTo>
                  <a:lnTo>
                    <a:pt x="928" y="48"/>
                  </a:lnTo>
                  <a:lnTo>
                    <a:pt x="961" y="54"/>
                  </a:lnTo>
                  <a:lnTo>
                    <a:pt x="992" y="59"/>
                  </a:lnTo>
                  <a:lnTo>
                    <a:pt x="1023" y="64"/>
                  </a:lnTo>
                  <a:lnTo>
                    <a:pt x="1053" y="72"/>
                  </a:lnTo>
                  <a:lnTo>
                    <a:pt x="1083" y="79"/>
                  </a:lnTo>
                  <a:lnTo>
                    <a:pt x="1111" y="87"/>
                  </a:lnTo>
                  <a:lnTo>
                    <a:pt x="1139" y="96"/>
                  </a:lnTo>
                  <a:lnTo>
                    <a:pt x="1166" y="105"/>
                  </a:lnTo>
                  <a:lnTo>
                    <a:pt x="1191" y="116"/>
                  </a:lnTo>
                  <a:lnTo>
                    <a:pt x="1216" y="127"/>
                  </a:lnTo>
                  <a:lnTo>
                    <a:pt x="1240" y="138"/>
                  </a:lnTo>
                  <a:lnTo>
                    <a:pt x="1263" y="150"/>
                  </a:lnTo>
                  <a:lnTo>
                    <a:pt x="1284" y="162"/>
                  </a:lnTo>
                  <a:lnTo>
                    <a:pt x="1304" y="175"/>
                  </a:lnTo>
                  <a:lnTo>
                    <a:pt x="1323" y="189"/>
                  </a:lnTo>
                  <a:lnTo>
                    <a:pt x="1341" y="203"/>
                  </a:lnTo>
                  <a:lnTo>
                    <a:pt x="1358" y="218"/>
                  </a:lnTo>
                  <a:lnTo>
                    <a:pt x="1372" y="232"/>
                  </a:lnTo>
                  <a:lnTo>
                    <a:pt x="1386" y="247"/>
                  </a:lnTo>
                  <a:lnTo>
                    <a:pt x="1399" y="263"/>
                  </a:lnTo>
                  <a:lnTo>
                    <a:pt x="1409" y="279"/>
                  </a:lnTo>
                  <a:lnTo>
                    <a:pt x="1419" y="295"/>
                  </a:lnTo>
                  <a:lnTo>
                    <a:pt x="1426" y="312"/>
                  </a:lnTo>
                  <a:lnTo>
                    <a:pt x="1432" y="329"/>
                  </a:lnTo>
                  <a:lnTo>
                    <a:pt x="1436" y="346"/>
                  </a:lnTo>
                  <a:lnTo>
                    <a:pt x="1439" y="362"/>
                  </a:lnTo>
                  <a:lnTo>
                    <a:pt x="1440" y="380"/>
                  </a:lnTo>
                  <a:lnTo>
                    <a:pt x="1439" y="398"/>
                  </a:lnTo>
                  <a:lnTo>
                    <a:pt x="1436" y="415"/>
                  </a:lnTo>
                  <a:lnTo>
                    <a:pt x="1432" y="432"/>
                  </a:lnTo>
                  <a:lnTo>
                    <a:pt x="1426" y="449"/>
                  </a:lnTo>
                  <a:lnTo>
                    <a:pt x="1419" y="466"/>
                  </a:lnTo>
                  <a:lnTo>
                    <a:pt x="1409" y="482"/>
                  </a:lnTo>
                  <a:lnTo>
                    <a:pt x="1399" y="498"/>
                  </a:lnTo>
                  <a:lnTo>
                    <a:pt x="1386" y="514"/>
                  </a:lnTo>
                  <a:lnTo>
                    <a:pt x="1372" y="529"/>
                  </a:lnTo>
                  <a:lnTo>
                    <a:pt x="1358" y="543"/>
                  </a:lnTo>
                  <a:lnTo>
                    <a:pt x="1341" y="558"/>
                  </a:lnTo>
                  <a:lnTo>
                    <a:pt x="1323" y="572"/>
                  </a:lnTo>
                  <a:lnTo>
                    <a:pt x="1304" y="586"/>
                  </a:lnTo>
                  <a:lnTo>
                    <a:pt x="1284" y="598"/>
                  </a:lnTo>
                  <a:lnTo>
                    <a:pt x="1263" y="611"/>
                  </a:lnTo>
                  <a:lnTo>
                    <a:pt x="1240" y="623"/>
                  </a:lnTo>
                  <a:lnTo>
                    <a:pt x="1216" y="634"/>
                  </a:lnTo>
                  <a:lnTo>
                    <a:pt x="1191" y="645"/>
                  </a:lnTo>
                  <a:lnTo>
                    <a:pt x="1166" y="655"/>
                  </a:lnTo>
                  <a:lnTo>
                    <a:pt x="1139" y="665"/>
                  </a:lnTo>
                  <a:lnTo>
                    <a:pt x="1111" y="673"/>
                  </a:lnTo>
                  <a:lnTo>
                    <a:pt x="1083" y="682"/>
                  </a:lnTo>
                  <a:lnTo>
                    <a:pt x="1053" y="689"/>
                  </a:lnTo>
                  <a:lnTo>
                    <a:pt x="1023" y="697"/>
                  </a:lnTo>
                  <a:lnTo>
                    <a:pt x="992" y="702"/>
                  </a:lnTo>
                  <a:lnTo>
                    <a:pt x="961" y="707"/>
                  </a:lnTo>
                  <a:lnTo>
                    <a:pt x="928" y="713"/>
                  </a:lnTo>
                  <a:lnTo>
                    <a:pt x="896" y="716"/>
                  </a:lnTo>
                  <a:lnTo>
                    <a:pt x="862" y="719"/>
                  </a:lnTo>
                  <a:lnTo>
                    <a:pt x="827" y="721"/>
                  </a:lnTo>
                  <a:lnTo>
                    <a:pt x="792" y="723"/>
                  </a:lnTo>
                  <a:lnTo>
                    <a:pt x="758" y="723"/>
                  </a:lnTo>
                  <a:close/>
                </a:path>
              </a:pathLst>
            </a:custGeom>
            <a:solidFill>
              <a:srgbClr val="FFFFF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grpSp>
        <p:nvGrpSpPr>
          <p:cNvPr id="61" name="Group 42"/>
          <p:cNvGrpSpPr>
            <a:grpSpLocks/>
          </p:cNvGrpSpPr>
          <p:nvPr/>
        </p:nvGrpSpPr>
        <p:grpSpPr bwMode="auto">
          <a:xfrm>
            <a:off x="5281613" y="2832100"/>
            <a:ext cx="577850" cy="515938"/>
            <a:chOff x="4413" y="1610"/>
            <a:chExt cx="704" cy="707"/>
          </a:xfrm>
        </p:grpSpPr>
        <p:sp>
          <p:nvSpPr>
            <p:cNvPr id="62" name="Freeform 43"/>
            <p:cNvSpPr>
              <a:spLocks/>
            </p:cNvSpPr>
            <p:nvPr/>
          </p:nvSpPr>
          <p:spPr bwMode="auto">
            <a:xfrm>
              <a:off x="4457" y="1632"/>
              <a:ext cx="615" cy="509"/>
            </a:xfrm>
            <a:custGeom>
              <a:avLst/>
              <a:gdLst>
                <a:gd name="T0" fmla="*/ 615 w 1061"/>
                <a:gd name="T1" fmla="*/ 501 h 876"/>
                <a:gd name="T2" fmla="*/ 610 w 1061"/>
                <a:gd name="T3" fmla="*/ 478 h 876"/>
                <a:gd name="T4" fmla="*/ 597 w 1061"/>
                <a:gd name="T5" fmla="*/ 456 h 876"/>
                <a:gd name="T6" fmla="*/ 579 w 1061"/>
                <a:gd name="T7" fmla="*/ 435 h 876"/>
                <a:gd name="T8" fmla="*/ 555 w 1061"/>
                <a:gd name="T9" fmla="*/ 416 h 876"/>
                <a:gd name="T10" fmla="*/ 525 w 1061"/>
                <a:gd name="T11" fmla="*/ 400 h 876"/>
                <a:gd name="T12" fmla="*/ 492 w 1061"/>
                <a:gd name="T13" fmla="*/ 385 h 876"/>
                <a:gd name="T14" fmla="*/ 455 w 1061"/>
                <a:gd name="T15" fmla="*/ 372 h 876"/>
                <a:gd name="T16" fmla="*/ 414 w 1061"/>
                <a:gd name="T17" fmla="*/ 363 h 876"/>
                <a:gd name="T18" fmla="*/ 370 w 1061"/>
                <a:gd name="T19" fmla="*/ 357 h 876"/>
                <a:gd name="T20" fmla="*/ 324 w 1061"/>
                <a:gd name="T21" fmla="*/ 354 h 876"/>
                <a:gd name="T22" fmla="*/ 292 w 1061"/>
                <a:gd name="T23" fmla="*/ 354 h 876"/>
                <a:gd name="T24" fmla="*/ 246 w 1061"/>
                <a:gd name="T25" fmla="*/ 357 h 876"/>
                <a:gd name="T26" fmla="*/ 202 w 1061"/>
                <a:gd name="T27" fmla="*/ 363 h 876"/>
                <a:gd name="T28" fmla="*/ 161 w 1061"/>
                <a:gd name="T29" fmla="*/ 372 h 876"/>
                <a:gd name="T30" fmla="*/ 124 w 1061"/>
                <a:gd name="T31" fmla="*/ 385 h 876"/>
                <a:gd name="T32" fmla="*/ 91 w 1061"/>
                <a:gd name="T33" fmla="*/ 400 h 876"/>
                <a:gd name="T34" fmla="*/ 61 w 1061"/>
                <a:gd name="T35" fmla="*/ 416 h 876"/>
                <a:gd name="T36" fmla="*/ 37 w 1061"/>
                <a:gd name="T37" fmla="*/ 435 h 876"/>
                <a:gd name="T38" fmla="*/ 19 w 1061"/>
                <a:gd name="T39" fmla="*/ 456 h 876"/>
                <a:gd name="T40" fmla="*/ 6 w 1061"/>
                <a:gd name="T41" fmla="*/ 478 h 876"/>
                <a:gd name="T42" fmla="*/ 1 w 1061"/>
                <a:gd name="T43" fmla="*/ 501 h 876"/>
                <a:gd name="T44" fmla="*/ 0 w 1061"/>
                <a:gd name="T45" fmla="*/ 155 h 876"/>
                <a:gd name="T46" fmla="*/ 3 w 1061"/>
                <a:gd name="T47" fmla="*/ 132 h 876"/>
                <a:gd name="T48" fmla="*/ 14 w 1061"/>
                <a:gd name="T49" fmla="*/ 109 h 876"/>
                <a:gd name="T50" fmla="*/ 31 w 1061"/>
                <a:gd name="T51" fmla="*/ 88 h 876"/>
                <a:gd name="T52" fmla="*/ 53 w 1061"/>
                <a:gd name="T53" fmla="*/ 69 h 876"/>
                <a:gd name="T54" fmla="*/ 80 w 1061"/>
                <a:gd name="T55" fmla="*/ 51 h 876"/>
                <a:gd name="T56" fmla="*/ 112 w 1061"/>
                <a:gd name="T57" fmla="*/ 36 h 876"/>
                <a:gd name="T58" fmla="*/ 149 w 1061"/>
                <a:gd name="T59" fmla="*/ 22 h 876"/>
                <a:gd name="T60" fmla="*/ 188 w 1061"/>
                <a:gd name="T61" fmla="*/ 12 h 876"/>
                <a:gd name="T62" fmla="*/ 231 w 1061"/>
                <a:gd name="T63" fmla="*/ 5 h 876"/>
                <a:gd name="T64" fmla="*/ 276 w 1061"/>
                <a:gd name="T65" fmla="*/ 1 h 876"/>
                <a:gd name="T66" fmla="*/ 308 w 1061"/>
                <a:gd name="T67" fmla="*/ 0 h 876"/>
                <a:gd name="T68" fmla="*/ 355 w 1061"/>
                <a:gd name="T69" fmla="*/ 2 h 876"/>
                <a:gd name="T70" fmla="*/ 399 w 1061"/>
                <a:gd name="T71" fmla="*/ 7 h 876"/>
                <a:gd name="T72" fmla="*/ 442 w 1061"/>
                <a:gd name="T73" fmla="*/ 16 h 876"/>
                <a:gd name="T74" fmla="*/ 480 w 1061"/>
                <a:gd name="T75" fmla="*/ 27 h 876"/>
                <a:gd name="T76" fmla="*/ 515 w 1061"/>
                <a:gd name="T77" fmla="*/ 40 h 876"/>
                <a:gd name="T78" fmla="*/ 546 w 1061"/>
                <a:gd name="T79" fmla="*/ 57 h 876"/>
                <a:gd name="T80" fmla="*/ 571 w 1061"/>
                <a:gd name="T81" fmla="*/ 74 h 876"/>
                <a:gd name="T82" fmla="*/ 592 w 1061"/>
                <a:gd name="T83" fmla="*/ 95 h 876"/>
                <a:gd name="T84" fmla="*/ 606 w 1061"/>
                <a:gd name="T85" fmla="*/ 116 h 876"/>
                <a:gd name="T86" fmla="*/ 614 w 1061"/>
                <a:gd name="T87" fmla="*/ 139 h 876"/>
                <a:gd name="T88" fmla="*/ 616 w 1061"/>
                <a:gd name="T89" fmla="*/ 509 h 87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61"/>
                <a:gd name="T136" fmla="*/ 0 h 876"/>
                <a:gd name="T137" fmla="*/ 1061 w 1061"/>
                <a:gd name="T138" fmla="*/ 876 h 87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61" h="876">
                  <a:moveTo>
                    <a:pt x="1061" y="876"/>
                  </a:moveTo>
                  <a:lnTo>
                    <a:pt x="1061" y="876"/>
                  </a:lnTo>
                  <a:lnTo>
                    <a:pt x="1060" y="862"/>
                  </a:lnTo>
                  <a:lnTo>
                    <a:pt x="1058" y="849"/>
                  </a:lnTo>
                  <a:lnTo>
                    <a:pt x="1054" y="836"/>
                  </a:lnTo>
                  <a:lnTo>
                    <a:pt x="1050" y="822"/>
                  </a:lnTo>
                  <a:lnTo>
                    <a:pt x="1044" y="809"/>
                  </a:lnTo>
                  <a:lnTo>
                    <a:pt x="1037" y="797"/>
                  </a:lnTo>
                  <a:lnTo>
                    <a:pt x="1028" y="784"/>
                  </a:lnTo>
                  <a:lnTo>
                    <a:pt x="1019" y="772"/>
                  </a:lnTo>
                  <a:lnTo>
                    <a:pt x="1008" y="761"/>
                  </a:lnTo>
                  <a:lnTo>
                    <a:pt x="997" y="749"/>
                  </a:lnTo>
                  <a:lnTo>
                    <a:pt x="984" y="737"/>
                  </a:lnTo>
                  <a:lnTo>
                    <a:pt x="970" y="727"/>
                  </a:lnTo>
                  <a:lnTo>
                    <a:pt x="956" y="716"/>
                  </a:lnTo>
                  <a:lnTo>
                    <a:pt x="940" y="707"/>
                  </a:lnTo>
                  <a:lnTo>
                    <a:pt x="923" y="697"/>
                  </a:lnTo>
                  <a:lnTo>
                    <a:pt x="905" y="688"/>
                  </a:lnTo>
                  <a:lnTo>
                    <a:pt x="887" y="678"/>
                  </a:lnTo>
                  <a:lnTo>
                    <a:pt x="868" y="671"/>
                  </a:lnTo>
                  <a:lnTo>
                    <a:pt x="848" y="662"/>
                  </a:lnTo>
                  <a:lnTo>
                    <a:pt x="827" y="655"/>
                  </a:lnTo>
                  <a:lnTo>
                    <a:pt x="805" y="648"/>
                  </a:lnTo>
                  <a:lnTo>
                    <a:pt x="783" y="641"/>
                  </a:lnTo>
                  <a:lnTo>
                    <a:pt x="761" y="636"/>
                  </a:lnTo>
                  <a:lnTo>
                    <a:pt x="737" y="631"/>
                  </a:lnTo>
                  <a:lnTo>
                    <a:pt x="713" y="625"/>
                  </a:lnTo>
                  <a:lnTo>
                    <a:pt x="688" y="621"/>
                  </a:lnTo>
                  <a:lnTo>
                    <a:pt x="663" y="618"/>
                  </a:lnTo>
                  <a:lnTo>
                    <a:pt x="638" y="615"/>
                  </a:lnTo>
                  <a:lnTo>
                    <a:pt x="611" y="613"/>
                  </a:lnTo>
                  <a:lnTo>
                    <a:pt x="585" y="611"/>
                  </a:lnTo>
                  <a:lnTo>
                    <a:pt x="558" y="609"/>
                  </a:lnTo>
                  <a:lnTo>
                    <a:pt x="530" y="609"/>
                  </a:lnTo>
                  <a:lnTo>
                    <a:pt x="503" y="609"/>
                  </a:lnTo>
                  <a:lnTo>
                    <a:pt x="476" y="611"/>
                  </a:lnTo>
                  <a:lnTo>
                    <a:pt x="449" y="613"/>
                  </a:lnTo>
                  <a:lnTo>
                    <a:pt x="423" y="615"/>
                  </a:lnTo>
                  <a:lnTo>
                    <a:pt x="398" y="618"/>
                  </a:lnTo>
                  <a:lnTo>
                    <a:pt x="373" y="621"/>
                  </a:lnTo>
                  <a:lnTo>
                    <a:pt x="348" y="625"/>
                  </a:lnTo>
                  <a:lnTo>
                    <a:pt x="324" y="631"/>
                  </a:lnTo>
                  <a:lnTo>
                    <a:pt x="300" y="636"/>
                  </a:lnTo>
                  <a:lnTo>
                    <a:pt x="278" y="641"/>
                  </a:lnTo>
                  <a:lnTo>
                    <a:pt x="256" y="648"/>
                  </a:lnTo>
                  <a:lnTo>
                    <a:pt x="234" y="655"/>
                  </a:lnTo>
                  <a:lnTo>
                    <a:pt x="213" y="662"/>
                  </a:lnTo>
                  <a:lnTo>
                    <a:pt x="193" y="671"/>
                  </a:lnTo>
                  <a:lnTo>
                    <a:pt x="174" y="678"/>
                  </a:lnTo>
                  <a:lnTo>
                    <a:pt x="156" y="688"/>
                  </a:lnTo>
                  <a:lnTo>
                    <a:pt x="138" y="697"/>
                  </a:lnTo>
                  <a:lnTo>
                    <a:pt x="121" y="707"/>
                  </a:lnTo>
                  <a:lnTo>
                    <a:pt x="105" y="716"/>
                  </a:lnTo>
                  <a:lnTo>
                    <a:pt x="91" y="727"/>
                  </a:lnTo>
                  <a:lnTo>
                    <a:pt x="77" y="737"/>
                  </a:lnTo>
                  <a:lnTo>
                    <a:pt x="64" y="749"/>
                  </a:lnTo>
                  <a:lnTo>
                    <a:pt x="53" y="761"/>
                  </a:lnTo>
                  <a:lnTo>
                    <a:pt x="42" y="772"/>
                  </a:lnTo>
                  <a:lnTo>
                    <a:pt x="33" y="784"/>
                  </a:lnTo>
                  <a:lnTo>
                    <a:pt x="24" y="797"/>
                  </a:lnTo>
                  <a:lnTo>
                    <a:pt x="17" y="809"/>
                  </a:lnTo>
                  <a:lnTo>
                    <a:pt x="11" y="822"/>
                  </a:lnTo>
                  <a:lnTo>
                    <a:pt x="6" y="836"/>
                  </a:lnTo>
                  <a:lnTo>
                    <a:pt x="3" y="849"/>
                  </a:lnTo>
                  <a:lnTo>
                    <a:pt x="1" y="862"/>
                  </a:lnTo>
                  <a:lnTo>
                    <a:pt x="0" y="876"/>
                  </a:lnTo>
                  <a:lnTo>
                    <a:pt x="0" y="267"/>
                  </a:lnTo>
                  <a:lnTo>
                    <a:pt x="1" y="253"/>
                  </a:lnTo>
                  <a:lnTo>
                    <a:pt x="3" y="239"/>
                  </a:lnTo>
                  <a:lnTo>
                    <a:pt x="6" y="227"/>
                  </a:lnTo>
                  <a:lnTo>
                    <a:pt x="11" y="213"/>
                  </a:lnTo>
                  <a:lnTo>
                    <a:pt x="17" y="200"/>
                  </a:lnTo>
                  <a:lnTo>
                    <a:pt x="24" y="187"/>
                  </a:lnTo>
                  <a:lnTo>
                    <a:pt x="33" y="175"/>
                  </a:lnTo>
                  <a:lnTo>
                    <a:pt x="42" y="163"/>
                  </a:lnTo>
                  <a:lnTo>
                    <a:pt x="53" y="151"/>
                  </a:lnTo>
                  <a:lnTo>
                    <a:pt x="64" y="140"/>
                  </a:lnTo>
                  <a:lnTo>
                    <a:pt x="77" y="128"/>
                  </a:lnTo>
                  <a:lnTo>
                    <a:pt x="91" y="118"/>
                  </a:lnTo>
                  <a:lnTo>
                    <a:pt x="105" y="107"/>
                  </a:lnTo>
                  <a:lnTo>
                    <a:pt x="121" y="98"/>
                  </a:lnTo>
                  <a:lnTo>
                    <a:pt x="138" y="88"/>
                  </a:lnTo>
                  <a:lnTo>
                    <a:pt x="156" y="78"/>
                  </a:lnTo>
                  <a:lnTo>
                    <a:pt x="174" y="69"/>
                  </a:lnTo>
                  <a:lnTo>
                    <a:pt x="193" y="62"/>
                  </a:lnTo>
                  <a:lnTo>
                    <a:pt x="213" y="53"/>
                  </a:lnTo>
                  <a:lnTo>
                    <a:pt x="234" y="46"/>
                  </a:lnTo>
                  <a:lnTo>
                    <a:pt x="256" y="38"/>
                  </a:lnTo>
                  <a:lnTo>
                    <a:pt x="278" y="32"/>
                  </a:lnTo>
                  <a:lnTo>
                    <a:pt x="300" y="27"/>
                  </a:lnTo>
                  <a:lnTo>
                    <a:pt x="324" y="21"/>
                  </a:lnTo>
                  <a:lnTo>
                    <a:pt x="348" y="16"/>
                  </a:lnTo>
                  <a:lnTo>
                    <a:pt x="373" y="12"/>
                  </a:lnTo>
                  <a:lnTo>
                    <a:pt x="398" y="9"/>
                  </a:lnTo>
                  <a:lnTo>
                    <a:pt x="423" y="5"/>
                  </a:lnTo>
                  <a:lnTo>
                    <a:pt x="449" y="3"/>
                  </a:lnTo>
                  <a:lnTo>
                    <a:pt x="476" y="1"/>
                  </a:lnTo>
                  <a:lnTo>
                    <a:pt x="503" y="0"/>
                  </a:lnTo>
                  <a:lnTo>
                    <a:pt x="530" y="0"/>
                  </a:lnTo>
                  <a:lnTo>
                    <a:pt x="558" y="0"/>
                  </a:lnTo>
                  <a:lnTo>
                    <a:pt x="585" y="1"/>
                  </a:lnTo>
                  <a:lnTo>
                    <a:pt x="611" y="3"/>
                  </a:lnTo>
                  <a:lnTo>
                    <a:pt x="638" y="5"/>
                  </a:lnTo>
                  <a:lnTo>
                    <a:pt x="663" y="9"/>
                  </a:lnTo>
                  <a:lnTo>
                    <a:pt x="688" y="12"/>
                  </a:lnTo>
                  <a:lnTo>
                    <a:pt x="713" y="16"/>
                  </a:lnTo>
                  <a:lnTo>
                    <a:pt x="737" y="21"/>
                  </a:lnTo>
                  <a:lnTo>
                    <a:pt x="761" y="27"/>
                  </a:lnTo>
                  <a:lnTo>
                    <a:pt x="783" y="32"/>
                  </a:lnTo>
                  <a:lnTo>
                    <a:pt x="805" y="38"/>
                  </a:lnTo>
                  <a:lnTo>
                    <a:pt x="827" y="46"/>
                  </a:lnTo>
                  <a:lnTo>
                    <a:pt x="848" y="53"/>
                  </a:lnTo>
                  <a:lnTo>
                    <a:pt x="868" y="62"/>
                  </a:lnTo>
                  <a:lnTo>
                    <a:pt x="887" y="69"/>
                  </a:lnTo>
                  <a:lnTo>
                    <a:pt x="905" y="78"/>
                  </a:lnTo>
                  <a:lnTo>
                    <a:pt x="923" y="88"/>
                  </a:lnTo>
                  <a:lnTo>
                    <a:pt x="940" y="98"/>
                  </a:lnTo>
                  <a:lnTo>
                    <a:pt x="956" y="107"/>
                  </a:lnTo>
                  <a:lnTo>
                    <a:pt x="970" y="118"/>
                  </a:lnTo>
                  <a:lnTo>
                    <a:pt x="984" y="128"/>
                  </a:lnTo>
                  <a:lnTo>
                    <a:pt x="997" y="140"/>
                  </a:lnTo>
                  <a:lnTo>
                    <a:pt x="1008" y="151"/>
                  </a:lnTo>
                  <a:lnTo>
                    <a:pt x="1019" y="163"/>
                  </a:lnTo>
                  <a:lnTo>
                    <a:pt x="1028" y="175"/>
                  </a:lnTo>
                  <a:lnTo>
                    <a:pt x="1037" y="187"/>
                  </a:lnTo>
                  <a:lnTo>
                    <a:pt x="1044" y="200"/>
                  </a:lnTo>
                  <a:lnTo>
                    <a:pt x="1050" y="213"/>
                  </a:lnTo>
                  <a:lnTo>
                    <a:pt x="1054" y="227"/>
                  </a:lnTo>
                  <a:lnTo>
                    <a:pt x="1058" y="239"/>
                  </a:lnTo>
                  <a:lnTo>
                    <a:pt x="1060" y="253"/>
                  </a:lnTo>
                  <a:lnTo>
                    <a:pt x="1061" y="267"/>
                  </a:lnTo>
                  <a:lnTo>
                    <a:pt x="1061" y="876"/>
                  </a:lnTo>
                  <a:close/>
                </a:path>
              </a:pathLst>
            </a:custGeom>
            <a:solidFill>
              <a:srgbClr val="5F5F5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63" name="Freeform 44"/>
            <p:cNvSpPr>
              <a:spLocks/>
            </p:cNvSpPr>
            <p:nvPr/>
          </p:nvSpPr>
          <p:spPr bwMode="auto">
            <a:xfrm>
              <a:off x="4413" y="1786"/>
              <a:ext cx="704" cy="531"/>
            </a:xfrm>
            <a:custGeom>
              <a:avLst/>
              <a:gdLst>
                <a:gd name="T0" fmla="*/ 703 w 1213"/>
                <a:gd name="T1" fmla="*/ 9 h 914"/>
                <a:gd name="T2" fmla="*/ 696 w 1213"/>
                <a:gd name="T3" fmla="*/ 35 h 914"/>
                <a:gd name="T4" fmla="*/ 683 w 1213"/>
                <a:gd name="T5" fmla="*/ 60 h 914"/>
                <a:gd name="T6" fmla="*/ 661 w 1213"/>
                <a:gd name="T7" fmla="*/ 84 h 914"/>
                <a:gd name="T8" fmla="*/ 634 w 1213"/>
                <a:gd name="T9" fmla="*/ 106 h 914"/>
                <a:gd name="T10" fmla="*/ 601 w 1213"/>
                <a:gd name="T11" fmla="*/ 125 h 914"/>
                <a:gd name="T12" fmla="*/ 563 w 1213"/>
                <a:gd name="T13" fmla="*/ 141 h 914"/>
                <a:gd name="T14" fmla="*/ 520 w 1213"/>
                <a:gd name="T15" fmla="*/ 155 h 914"/>
                <a:gd name="T16" fmla="*/ 473 w 1213"/>
                <a:gd name="T17" fmla="*/ 166 h 914"/>
                <a:gd name="T18" fmla="*/ 423 w 1213"/>
                <a:gd name="T19" fmla="*/ 173 h 914"/>
                <a:gd name="T20" fmla="*/ 370 w 1213"/>
                <a:gd name="T21" fmla="*/ 176 h 914"/>
                <a:gd name="T22" fmla="*/ 334 w 1213"/>
                <a:gd name="T23" fmla="*/ 176 h 914"/>
                <a:gd name="T24" fmla="*/ 281 w 1213"/>
                <a:gd name="T25" fmla="*/ 173 h 914"/>
                <a:gd name="T26" fmla="*/ 231 w 1213"/>
                <a:gd name="T27" fmla="*/ 166 h 914"/>
                <a:gd name="T28" fmla="*/ 184 w 1213"/>
                <a:gd name="T29" fmla="*/ 155 h 914"/>
                <a:gd name="T30" fmla="*/ 141 w 1213"/>
                <a:gd name="T31" fmla="*/ 141 h 914"/>
                <a:gd name="T32" fmla="*/ 103 w 1213"/>
                <a:gd name="T33" fmla="*/ 125 h 914"/>
                <a:gd name="T34" fmla="*/ 70 w 1213"/>
                <a:gd name="T35" fmla="*/ 106 h 914"/>
                <a:gd name="T36" fmla="*/ 43 w 1213"/>
                <a:gd name="T37" fmla="*/ 84 h 914"/>
                <a:gd name="T38" fmla="*/ 21 w 1213"/>
                <a:gd name="T39" fmla="*/ 60 h 914"/>
                <a:gd name="T40" fmla="*/ 8 w 1213"/>
                <a:gd name="T41" fmla="*/ 35 h 914"/>
                <a:gd name="T42" fmla="*/ 1 w 1213"/>
                <a:gd name="T43" fmla="*/ 9 h 914"/>
                <a:gd name="T44" fmla="*/ 0 w 1213"/>
                <a:gd name="T45" fmla="*/ 353 h 914"/>
                <a:gd name="T46" fmla="*/ 5 w 1213"/>
                <a:gd name="T47" fmla="*/ 380 h 914"/>
                <a:gd name="T48" fmla="*/ 16 w 1213"/>
                <a:gd name="T49" fmla="*/ 406 h 914"/>
                <a:gd name="T50" fmla="*/ 35 w 1213"/>
                <a:gd name="T51" fmla="*/ 430 h 914"/>
                <a:gd name="T52" fmla="*/ 60 w 1213"/>
                <a:gd name="T53" fmla="*/ 452 h 914"/>
                <a:gd name="T54" fmla="*/ 92 w 1213"/>
                <a:gd name="T55" fmla="*/ 472 h 914"/>
                <a:gd name="T56" fmla="*/ 128 w 1213"/>
                <a:gd name="T57" fmla="*/ 489 h 914"/>
                <a:gd name="T58" fmla="*/ 169 w 1213"/>
                <a:gd name="T59" fmla="*/ 504 h 914"/>
                <a:gd name="T60" fmla="*/ 215 w 1213"/>
                <a:gd name="T61" fmla="*/ 516 h 914"/>
                <a:gd name="T62" fmla="*/ 264 w 1213"/>
                <a:gd name="T63" fmla="*/ 524 h 914"/>
                <a:gd name="T64" fmla="*/ 316 w 1213"/>
                <a:gd name="T65" fmla="*/ 529 h 914"/>
                <a:gd name="T66" fmla="*/ 352 w 1213"/>
                <a:gd name="T67" fmla="*/ 530 h 914"/>
                <a:gd name="T68" fmla="*/ 406 w 1213"/>
                <a:gd name="T69" fmla="*/ 528 h 914"/>
                <a:gd name="T70" fmla="*/ 456 w 1213"/>
                <a:gd name="T71" fmla="*/ 522 h 914"/>
                <a:gd name="T72" fmla="*/ 505 w 1213"/>
                <a:gd name="T73" fmla="*/ 513 h 914"/>
                <a:gd name="T74" fmla="*/ 548 w 1213"/>
                <a:gd name="T75" fmla="*/ 500 h 914"/>
                <a:gd name="T76" fmla="*/ 589 w 1213"/>
                <a:gd name="T77" fmla="*/ 484 h 914"/>
                <a:gd name="T78" fmla="*/ 623 w 1213"/>
                <a:gd name="T79" fmla="*/ 466 h 914"/>
                <a:gd name="T80" fmla="*/ 653 w 1213"/>
                <a:gd name="T81" fmla="*/ 445 h 914"/>
                <a:gd name="T82" fmla="*/ 676 w 1213"/>
                <a:gd name="T83" fmla="*/ 422 h 914"/>
                <a:gd name="T84" fmla="*/ 693 w 1213"/>
                <a:gd name="T85" fmla="*/ 397 h 914"/>
                <a:gd name="T86" fmla="*/ 702 w 1213"/>
                <a:gd name="T87" fmla="*/ 371 h 914"/>
                <a:gd name="T88" fmla="*/ 704 w 1213"/>
                <a:gd name="T89" fmla="*/ 0 h 9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3"/>
                <a:gd name="T136" fmla="*/ 0 h 914"/>
                <a:gd name="T137" fmla="*/ 1213 w 1213"/>
                <a:gd name="T138" fmla="*/ 914 h 9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3" h="914">
                  <a:moveTo>
                    <a:pt x="1213" y="0"/>
                  </a:moveTo>
                  <a:lnTo>
                    <a:pt x="1213" y="0"/>
                  </a:lnTo>
                  <a:lnTo>
                    <a:pt x="1212" y="16"/>
                  </a:lnTo>
                  <a:lnTo>
                    <a:pt x="1209" y="30"/>
                  </a:lnTo>
                  <a:lnTo>
                    <a:pt x="1205" y="46"/>
                  </a:lnTo>
                  <a:lnTo>
                    <a:pt x="1200" y="61"/>
                  </a:lnTo>
                  <a:lnTo>
                    <a:pt x="1194" y="76"/>
                  </a:lnTo>
                  <a:lnTo>
                    <a:pt x="1185" y="91"/>
                  </a:lnTo>
                  <a:lnTo>
                    <a:pt x="1176" y="104"/>
                  </a:lnTo>
                  <a:lnTo>
                    <a:pt x="1165" y="118"/>
                  </a:lnTo>
                  <a:lnTo>
                    <a:pt x="1153" y="132"/>
                  </a:lnTo>
                  <a:lnTo>
                    <a:pt x="1139" y="145"/>
                  </a:lnTo>
                  <a:lnTo>
                    <a:pt x="1125" y="157"/>
                  </a:lnTo>
                  <a:lnTo>
                    <a:pt x="1109" y="170"/>
                  </a:lnTo>
                  <a:lnTo>
                    <a:pt x="1093" y="182"/>
                  </a:lnTo>
                  <a:lnTo>
                    <a:pt x="1074" y="193"/>
                  </a:lnTo>
                  <a:lnTo>
                    <a:pt x="1055" y="205"/>
                  </a:lnTo>
                  <a:lnTo>
                    <a:pt x="1035" y="216"/>
                  </a:lnTo>
                  <a:lnTo>
                    <a:pt x="1014" y="225"/>
                  </a:lnTo>
                  <a:lnTo>
                    <a:pt x="992" y="235"/>
                  </a:lnTo>
                  <a:lnTo>
                    <a:pt x="970" y="244"/>
                  </a:lnTo>
                  <a:lnTo>
                    <a:pt x="945" y="253"/>
                  </a:lnTo>
                  <a:lnTo>
                    <a:pt x="921" y="260"/>
                  </a:lnTo>
                  <a:lnTo>
                    <a:pt x="896" y="267"/>
                  </a:lnTo>
                  <a:lnTo>
                    <a:pt x="870" y="275"/>
                  </a:lnTo>
                  <a:lnTo>
                    <a:pt x="842" y="280"/>
                  </a:lnTo>
                  <a:lnTo>
                    <a:pt x="815" y="286"/>
                  </a:lnTo>
                  <a:lnTo>
                    <a:pt x="786" y="291"/>
                  </a:lnTo>
                  <a:lnTo>
                    <a:pt x="758" y="295"/>
                  </a:lnTo>
                  <a:lnTo>
                    <a:pt x="729" y="298"/>
                  </a:lnTo>
                  <a:lnTo>
                    <a:pt x="699" y="301"/>
                  </a:lnTo>
                  <a:lnTo>
                    <a:pt x="669" y="303"/>
                  </a:lnTo>
                  <a:lnTo>
                    <a:pt x="638" y="304"/>
                  </a:lnTo>
                  <a:lnTo>
                    <a:pt x="606" y="304"/>
                  </a:lnTo>
                  <a:lnTo>
                    <a:pt x="575" y="304"/>
                  </a:lnTo>
                  <a:lnTo>
                    <a:pt x="544" y="303"/>
                  </a:lnTo>
                  <a:lnTo>
                    <a:pt x="514" y="301"/>
                  </a:lnTo>
                  <a:lnTo>
                    <a:pt x="484" y="298"/>
                  </a:lnTo>
                  <a:lnTo>
                    <a:pt x="455" y="295"/>
                  </a:lnTo>
                  <a:lnTo>
                    <a:pt x="427" y="291"/>
                  </a:lnTo>
                  <a:lnTo>
                    <a:pt x="398" y="286"/>
                  </a:lnTo>
                  <a:lnTo>
                    <a:pt x="371" y="280"/>
                  </a:lnTo>
                  <a:lnTo>
                    <a:pt x="343" y="275"/>
                  </a:lnTo>
                  <a:lnTo>
                    <a:pt x="317" y="267"/>
                  </a:lnTo>
                  <a:lnTo>
                    <a:pt x="292" y="260"/>
                  </a:lnTo>
                  <a:lnTo>
                    <a:pt x="268" y="253"/>
                  </a:lnTo>
                  <a:lnTo>
                    <a:pt x="243" y="244"/>
                  </a:lnTo>
                  <a:lnTo>
                    <a:pt x="221" y="235"/>
                  </a:lnTo>
                  <a:lnTo>
                    <a:pt x="199" y="225"/>
                  </a:lnTo>
                  <a:lnTo>
                    <a:pt x="178" y="216"/>
                  </a:lnTo>
                  <a:lnTo>
                    <a:pt x="158" y="205"/>
                  </a:lnTo>
                  <a:lnTo>
                    <a:pt x="139" y="193"/>
                  </a:lnTo>
                  <a:lnTo>
                    <a:pt x="120" y="182"/>
                  </a:lnTo>
                  <a:lnTo>
                    <a:pt x="104" y="170"/>
                  </a:lnTo>
                  <a:lnTo>
                    <a:pt x="88" y="157"/>
                  </a:lnTo>
                  <a:lnTo>
                    <a:pt x="74" y="145"/>
                  </a:lnTo>
                  <a:lnTo>
                    <a:pt x="60" y="132"/>
                  </a:lnTo>
                  <a:lnTo>
                    <a:pt x="48" y="118"/>
                  </a:lnTo>
                  <a:lnTo>
                    <a:pt x="37" y="104"/>
                  </a:lnTo>
                  <a:lnTo>
                    <a:pt x="28" y="91"/>
                  </a:lnTo>
                  <a:lnTo>
                    <a:pt x="19" y="76"/>
                  </a:lnTo>
                  <a:lnTo>
                    <a:pt x="13" y="61"/>
                  </a:lnTo>
                  <a:lnTo>
                    <a:pt x="8" y="46"/>
                  </a:lnTo>
                  <a:lnTo>
                    <a:pt x="4" y="30"/>
                  </a:lnTo>
                  <a:lnTo>
                    <a:pt x="1" y="16"/>
                  </a:lnTo>
                  <a:lnTo>
                    <a:pt x="0" y="0"/>
                  </a:lnTo>
                  <a:lnTo>
                    <a:pt x="0" y="609"/>
                  </a:lnTo>
                  <a:lnTo>
                    <a:pt x="1" y="625"/>
                  </a:lnTo>
                  <a:lnTo>
                    <a:pt x="4" y="640"/>
                  </a:lnTo>
                  <a:lnTo>
                    <a:pt x="8" y="656"/>
                  </a:lnTo>
                  <a:lnTo>
                    <a:pt x="13" y="670"/>
                  </a:lnTo>
                  <a:lnTo>
                    <a:pt x="19" y="685"/>
                  </a:lnTo>
                  <a:lnTo>
                    <a:pt x="28" y="700"/>
                  </a:lnTo>
                  <a:lnTo>
                    <a:pt x="37" y="714"/>
                  </a:lnTo>
                  <a:lnTo>
                    <a:pt x="48" y="728"/>
                  </a:lnTo>
                  <a:lnTo>
                    <a:pt x="60" y="741"/>
                  </a:lnTo>
                  <a:lnTo>
                    <a:pt x="74" y="754"/>
                  </a:lnTo>
                  <a:lnTo>
                    <a:pt x="88" y="767"/>
                  </a:lnTo>
                  <a:lnTo>
                    <a:pt x="104" y="779"/>
                  </a:lnTo>
                  <a:lnTo>
                    <a:pt x="120" y="791"/>
                  </a:lnTo>
                  <a:lnTo>
                    <a:pt x="139" y="803"/>
                  </a:lnTo>
                  <a:lnTo>
                    <a:pt x="158" y="814"/>
                  </a:lnTo>
                  <a:lnTo>
                    <a:pt x="178" y="825"/>
                  </a:lnTo>
                  <a:lnTo>
                    <a:pt x="199" y="834"/>
                  </a:lnTo>
                  <a:lnTo>
                    <a:pt x="221" y="844"/>
                  </a:lnTo>
                  <a:lnTo>
                    <a:pt x="243" y="853"/>
                  </a:lnTo>
                  <a:lnTo>
                    <a:pt x="268" y="862"/>
                  </a:lnTo>
                  <a:lnTo>
                    <a:pt x="292" y="869"/>
                  </a:lnTo>
                  <a:lnTo>
                    <a:pt x="317" y="877"/>
                  </a:lnTo>
                  <a:lnTo>
                    <a:pt x="343" y="884"/>
                  </a:lnTo>
                  <a:lnTo>
                    <a:pt x="371" y="889"/>
                  </a:lnTo>
                  <a:lnTo>
                    <a:pt x="398" y="896"/>
                  </a:lnTo>
                  <a:lnTo>
                    <a:pt x="427" y="900"/>
                  </a:lnTo>
                  <a:lnTo>
                    <a:pt x="455" y="904"/>
                  </a:lnTo>
                  <a:lnTo>
                    <a:pt x="484" y="907"/>
                  </a:lnTo>
                  <a:lnTo>
                    <a:pt x="514" y="911"/>
                  </a:lnTo>
                  <a:lnTo>
                    <a:pt x="544" y="913"/>
                  </a:lnTo>
                  <a:lnTo>
                    <a:pt x="575" y="914"/>
                  </a:lnTo>
                  <a:lnTo>
                    <a:pt x="606" y="914"/>
                  </a:lnTo>
                  <a:lnTo>
                    <a:pt x="638" y="914"/>
                  </a:lnTo>
                  <a:lnTo>
                    <a:pt x="669" y="913"/>
                  </a:lnTo>
                  <a:lnTo>
                    <a:pt x="699" y="911"/>
                  </a:lnTo>
                  <a:lnTo>
                    <a:pt x="729" y="907"/>
                  </a:lnTo>
                  <a:lnTo>
                    <a:pt x="758" y="904"/>
                  </a:lnTo>
                  <a:lnTo>
                    <a:pt x="786" y="900"/>
                  </a:lnTo>
                  <a:lnTo>
                    <a:pt x="815" y="896"/>
                  </a:lnTo>
                  <a:lnTo>
                    <a:pt x="842" y="889"/>
                  </a:lnTo>
                  <a:lnTo>
                    <a:pt x="870" y="884"/>
                  </a:lnTo>
                  <a:lnTo>
                    <a:pt x="896" y="877"/>
                  </a:lnTo>
                  <a:lnTo>
                    <a:pt x="921" y="869"/>
                  </a:lnTo>
                  <a:lnTo>
                    <a:pt x="945" y="862"/>
                  </a:lnTo>
                  <a:lnTo>
                    <a:pt x="970" y="853"/>
                  </a:lnTo>
                  <a:lnTo>
                    <a:pt x="992" y="844"/>
                  </a:lnTo>
                  <a:lnTo>
                    <a:pt x="1014" y="834"/>
                  </a:lnTo>
                  <a:lnTo>
                    <a:pt x="1035" y="825"/>
                  </a:lnTo>
                  <a:lnTo>
                    <a:pt x="1055" y="814"/>
                  </a:lnTo>
                  <a:lnTo>
                    <a:pt x="1074" y="803"/>
                  </a:lnTo>
                  <a:lnTo>
                    <a:pt x="1093" y="791"/>
                  </a:lnTo>
                  <a:lnTo>
                    <a:pt x="1109" y="779"/>
                  </a:lnTo>
                  <a:lnTo>
                    <a:pt x="1125" y="767"/>
                  </a:lnTo>
                  <a:lnTo>
                    <a:pt x="1139" y="754"/>
                  </a:lnTo>
                  <a:lnTo>
                    <a:pt x="1153" y="741"/>
                  </a:lnTo>
                  <a:lnTo>
                    <a:pt x="1165" y="728"/>
                  </a:lnTo>
                  <a:lnTo>
                    <a:pt x="1176" y="714"/>
                  </a:lnTo>
                  <a:lnTo>
                    <a:pt x="1185" y="700"/>
                  </a:lnTo>
                  <a:lnTo>
                    <a:pt x="1194" y="685"/>
                  </a:lnTo>
                  <a:lnTo>
                    <a:pt x="1200" y="670"/>
                  </a:lnTo>
                  <a:lnTo>
                    <a:pt x="1205" y="656"/>
                  </a:lnTo>
                  <a:lnTo>
                    <a:pt x="1209" y="640"/>
                  </a:lnTo>
                  <a:lnTo>
                    <a:pt x="1212" y="625"/>
                  </a:lnTo>
                  <a:lnTo>
                    <a:pt x="1213" y="609"/>
                  </a:lnTo>
                  <a:lnTo>
                    <a:pt x="1213" y="0"/>
                  </a:lnTo>
                  <a:close/>
                </a:path>
              </a:pathLst>
            </a:custGeom>
            <a:gradFill rotWithShape="1">
              <a:gsLst>
                <a:gs pos="0">
                  <a:srgbClr val="969696"/>
                </a:gs>
                <a:gs pos="50000">
                  <a:srgbClr val="BFBFBF"/>
                </a:gs>
                <a:gs pos="100000">
                  <a:srgbClr val="969696"/>
                </a:gs>
              </a:gsLst>
              <a:lin ang="0" scaled="1"/>
            </a:gra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64" name="Freeform 45"/>
            <p:cNvSpPr>
              <a:spLocks noEditPoints="1"/>
            </p:cNvSpPr>
            <p:nvPr/>
          </p:nvSpPr>
          <p:spPr bwMode="auto">
            <a:xfrm>
              <a:off x="4413" y="1610"/>
              <a:ext cx="704" cy="352"/>
            </a:xfrm>
            <a:custGeom>
              <a:avLst/>
              <a:gdLst>
                <a:gd name="T0" fmla="*/ 298 w 1213"/>
                <a:gd name="T1" fmla="*/ 2 h 609"/>
                <a:gd name="T2" fmla="*/ 215 w 1213"/>
                <a:gd name="T3" fmla="*/ 14 h 609"/>
                <a:gd name="T4" fmla="*/ 141 w 1213"/>
                <a:gd name="T5" fmla="*/ 35 h 609"/>
                <a:gd name="T6" fmla="*/ 81 w 1213"/>
                <a:gd name="T7" fmla="*/ 64 h 609"/>
                <a:gd name="T8" fmla="*/ 35 w 1213"/>
                <a:gd name="T9" fmla="*/ 100 h 609"/>
                <a:gd name="T10" fmla="*/ 8 w 1213"/>
                <a:gd name="T11" fmla="*/ 141 h 609"/>
                <a:gd name="T12" fmla="*/ 0 w 1213"/>
                <a:gd name="T13" fmla="*/ 177 h 609"/>
                <a:gd name="T14" fmla="*/ 11 w 1213"/>
                <a:gd name="T15" fmla="*/ 221 h 609"/>
                <a:gd name="T16" fmla="*/ 43 w 1213"/>
                <a:gd name="T17" fmla="*/ 261 h 609"/>
                <a:gd name="T18" fmla="*/ 92 w 1213"/>
                <a:gd name="T19" fmla="*/ 296 h 609"/>
                <a:gd name="T20" fmla="*/ 156 w 1213"/>
                <a:gd name="T21" fmla="*/ 323 h 609"/>
                <a:gd name="T22" fmla="*/ 231 w 1213"/>
                <a:gd name="T23" fmla="*/ 343 h 609"/>
                <a:gd name="T24" fmla="*/ 316 w 1213"/>
                <a:gd name="T25" fmla="*/ 352 h 609"/>
                <a:gd name="T26" fmla="*/ 388 w 1213"/>
                <a:gd name="T27" fmla="*/ 352 h 609"/>
                <a:gd name="T28" fmla="*/ 473 w 1213"/>
                <a:gd name="T29" fmla="*/ 343 h 609"/>
                <a:gd name="T30" fmla="*/ 548 w 1213"/>
                <a:gd name="T31" fmla="*/ 323 h 609"/>
                <a:gd name="T32" fmla="*/ 612 w 1213"/>
                <a:gd name="T33" fmla="*/ 296 h 609"/>
                <a:gd name="T34" fmla="*/ 661 w 1213"/>
                <a:gd name="T35" fmla="*/ 261 h 609"/>
                <a:gd name="T36" fmla="*/ 693 w 1213"/>
                <a:gd name="T37" fmla="*/ 221 h 609"/>
                <a:gd name="T38" fmla="*/ 704 w 1213"/>
                <a:gd name="T39" fmla="*/ 177 h 609"/>
                <a:gd name="T40" fmla="*/ 696 w 1213"/>
                <a:gd name="T41" fmla="*/ 141 h 609"/>
                <a:gd name="T42" fmla="*/ 669 w 1213"/>
                <a:gd name="T43" fmla="*/ 100 h 609"/>
                <a:gd name="T44" fmla="*/ 623 w 1213"/>
                <a:gd name="T45" fmla="*/ 64 h 609"/>
                <a:gd name="T46" fmla="*/ 563 w 1213"/>
                <a:gd name="T47" fmla="*/ 35 h 609"/>
                <a:gd name="T48" fmla="*/ 489 w 1213"/>
                <a:gd name="T49" fmla="*/ 14 h 609"/>
                <a:gd name="T50" fmla="*/ 406 w 1213"/>
                <a:gd name="T51" fmla="*/ 2 h 609"/>
                <a:gd name="T52" fmla="*/ 352 w 1213"/>
                <a:gd name="T53" fmla="*/ 331 h 609"/>
                <a:gd name="T54" fmla="*/ 290 w 1213"/>
                <a:gd name="T55" fmla="*/ 328 h 609"/>
                <a:gd name="T56" fmla="*/ 218 w 1213"/>
                <a:gd name="T57" fmla="*/ 316 h 609"/>
                <a:gd name="T58" fmla="*/ 156 w 1213"/>
                <a:gd name="T59" fmla="*/ 296 h 609"/>
                <a:gd name="T60" fmla="*/ 105 w 1213"/>
                <a:gd name="T61" fmla="*/ 269 h 609"/>
                <a:gd name="T62" fmla="*/ 68 w 1213"/>
                <a:gd name="T63" fmla="*/ 236 h 609"/>
                <a:gd name="T64" fmla="*/ 48 w 1213"/>
                <a:gd name="T65" fmla="*/ 200 h 609"/>
                <a:gd name="T66" fmla="*/ 45 w 1213"/>
                <a:gd name="T67" fmla="*/ 169 h 609"/>
                <a:gd name="T68" fmla="*/ 58 w 1213"/>
                <a:gd name="T69" fmla="*/ 130 h 609"/>
                <a:gd name="T70" fmla="*/ 89 w 1213"/>
                <a:gd name="T71" fmla="*/ 96 h 609"/>
                <a:gd name="T72" fmla="*/ 135 w 1213"/>
                <a:gd name="T73" fmla="*/ 67 h 609"/>
                <a:gd name="T74" fmla="*/ 193 w 1213"/>
                <a:gd name="T75" fmla="*/ 44 h 609"/>
                <a:gd name="T76" fmla="*/ 261 w 1213"/>
                <a:gd name="T77" fmla="*/ 29 h 609"/>
                <a:gd name="T78" fmla="*/ 336 w 1213"/>
                <a:gd name="T79" fmla="*/ 22 h 609"/>
                <a:gd name="T80" fmla="*/ 399 w 1213"/>
                <a:gd name="T81" fmla="*/ 24 h 609"/>
                <a:gd name="T82" fmla="*/ 472 w 1213"/>
                <a:gd name="T83" fmla="*/ 34 h 609"/>
                <a:gd name="T84" fmla="*/ 536 w 1213"/>
                <a:gd name="T85" fmla="*/ 53 h 609"/>
                <a:gd name="T86" fmla="*/ 590 w 1213"/>
                <a:gd name="T87" fmla="*/ 79 h 609"/>
                <a:gd name="T88" fmla="*/ 629 w 1213"/>
                <a:gd name="T89" fmla="*/ 110 h 609"/>
                <a:gd name="T90" fmla="*/ 654 w 1213"/>
                <a:gd name="T91" fmla="*/ 145 h 609"/>
                <a:gd name="T92" fmla="*/ 660 w 1213"/>
                <a:gd name="T93" fmla="*/ 177 h 609"/>
                <a:gd name="T94" fmla="*/ 650 w 1213"/>
                <a:gd name="T95" fmla="*/ 215 h 609"/>
                <a:gd name="T96" fmla="*/ 623 w 1213"/>
                <a:gd name="T97" fmla="*/ 250 h 609"/>
                <a:gd name="T98" fmla="*/ 580 w 1213"/>
                <a:gd name="T99" fmla="*/ 281 h 609"/>
                <a:gd name="T100" fmla="*/ 524 w 1213"/>
                <a:gd name="T101" fmla="*/ 305 h 609"/>
                <a:gd name="T102" fmla="*/ 458 w 1213"/>
                <a:gd name="T103" fmla="*/ 322 h 609"/>
                <a:gd name="T104" fmla="*/ 384 w 1213"/>
                <a:gd name="T105" fmla="*/ 330 h 60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13"/>
                <a:gd name="T160" fmla="*/ 0 h 609"/>
                <a:gd name="T161" fmla="*/ 1213 w 1213"/>
                <a:gd name="T162" fmla="*/ 609 h 60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13" h="609">
                  <a:moveTo>
                    <a:pt x="606" y="0"/>
                  </a:moveTo>
                  <a:lnTo>
                    <a:pt x="606" y="0"/>
                  </a:lnTo>
                  <a:lnTo>
                    <a:pt x="575" y="0"/>
                  </a:lnTo>
                  <a:lnTo>
                    <a:pt x="544" y="1"/>
                  </a:lnTo>
                  <a:lnTo>
                    <a:pt x="514" y="3"/>
                  </a:lnTo>
                  <a:lnTo>
                    <a:pt x="484" y="6"/>
                  </a:lnTo>
                  <a:lnTo>
                    <a:pt x="455" y="10"/>
                  </a:lnTo>
                  <a:lnTo>
                    <a:pt x="427" y="14"/>
                  </a:lnTo>
                  <a:lnTo>
                    <a:pt x="398" y="18"/>
                  </a:lnTo>
                  <a:lnTo>
                    <a:pt x="371" y="24"/>
                  </a:lnTo>
                  <a:lnTo>
                    <a:pt x="343" y="30"/>
                  </a:lnTo>
                  <a:lnTo>
                    <a:pt x="317" y="37"/>
                  </a:lnTo>
                  <a:lnTo>
                    <a:pt x="292" y="45"/>
                  </a:lnTo>
                  <a:lnTo>
                    <a:pt x="268" y="52"/>
                  </a:lnTo>
                  <a:lnTo>
                    <a:pt x="243" y="60"/>
                  </a:lnTo>
                  <a:lnTo>
                    <a:pt x="221" y="70"/>
                  </a:lnTo>
                  <a:lnTo>
                    <a:pt x="199" y="79"/>
                  </a:lnTo>
                  <a:lnTo>
                    <a:pt x="178" y="89"/>
                  </a:lnTo>
                  <a:lnTo>
                    <a:pt x="158" y="100"/>
                  </a:lnTo>
                  <a:lnTo>
                    <a:pt x="139" y="111"/>
                  </a:lnTo>
                  <a:lnTo>
                    <a:pt x="120" y="123"/>
                  </a:lnTo>
                  <a:lnTo>
                    <a:pt x="104" y="134"/>
                  </a:lnTo>
                  <a:lnTo>
                    <a:pt x="88" y="147"/>
                  </a:lnTo>
                  <a:lnTo>
                    <a:pt x="74" y="160"/>
                  </a:lnTo>
                  <a:lnTo>
                    <a:pt x="60" y="173"/>
                  </a:lnTo>
                  <a:lnTo>
                    <a:pt x="48" y="186"/>
                  </a:lnTo>
                  <a:lnTo>
                    <a:pt x="37" y="200"/>
                  </a:lnTo>
                  <a:lnTo>
                    <a:pt x="28" y="214"/>
                  </a:lnTo>
                  <a:lnTo>
                    <a:pt x="19" y="229"/>
                  </a:lnTo>
                  <a:lnTo>
                    <a:pt x="13" y="243"/>
                  </a:lnTo>
                  <a:lnTo>
                    <a:pt x="8" y="258"/>
                  </a:lnTo>
                  <a:lnTo>
                    <a:pt x="4" y="274"/>
                  </a:lnTo>
                  <a:lnTo>
                    <a:pt x="1" y="289"/>
                  </a:lnTo>
                  <a:lnTo>
                    <a:pt x="0" y="305"/>
                  </a:lnTo>
                  <a:lnTo>
                    <a:pt x="1" y="321"/>
                  </a:lnTo>
                  <a:lnTo>
                    <a:pt x="4" y="335"/>
                  </a:lnTo>
                  <a:lnTo>
                    <a:pt x="8" y="351"/>
                  </a:lnTo>
                  <a:lnTo>
                    <a:pt x="13" y="366"/>
                  </a:lnTo>
                  <a:lnTo>
                    <a:pt x="19" y="381"/>
                  </a:lnTo>
                  <a:lnTo>
                    <a:pt x="28" y="396"/>
                  </a:lnTo>
                  <a:lnTo>
                    <a:pt x="37" y="409"/>
                  </a:lnTo>
                  <a:lnTo>
                    <a:pt x="48" y="423"/>
                  </a:lnTo>
                  <a:lnTo>
                    <a:pt x="60" y="437"/>
                  </a:lnTo>
                  <a:lnTo>
                    <a:pt x="74" y="450"/>
                  </a:lnTo>
                  <a:lnTo>
                    <a:pt x="88" y="462"/>
                  </a:lnTo>
                  <a:lnTo>
                    <a:pt x="104" y="475"/>
                  </a:lnTo>
                  <a:lnTo>
                    <a:pt x="120" y="487"/>
                  </a:lnTo>
                  <a:lnTo>
                    <a:pt x="139" y="498"/>
                  </a:lnTo>
                  <a:lnTo>
                    <a:pt x="158" y="510"/>
                  </a:lnTo>
                  <a:lnTo>
                    <a:pt x="178" y="521"/>
                  </a:lnTo>
                  <a:lnTo>
                    <a:pt x="199" y="530"/>
                  </a:lnTo>
                  <a:lnTo>
                    <a:pt x="221" y="540"/>
                  </a:lnTo>
                  <a:lnTo>
                    <a:pt x="243" y="549"/>
                  </a:lnTo>
                  <a:lnTo>
                    <a:pt x="268" y="558"/>
                  </a:lnTo>
                  <a:lnTo>
                    <a:pt x="292" y="565"/>
                  </a:lnTo>
                  <a:lnTo>
                    <a:pt x="317" y="572"/>
                  </a:lnTo>
                  <a:lnTo>
                    <a:pt x="343" y="580"/>
                  </a:lnTo>
                  <a:lnTo>
                    <a:pt x="371" y="585"/>
                  </a:lnTo>
                  <a:lnTo>
                    <a:pt x="398" y="591"/>
                  </a:lnTo>
                  <a:lnTo>
                    <a:pt x="427" y="596"/>
                  </a:lnTo>
                  <a:lnTo>
                    <a:pt x="455" y="600"/>
                  </a:lnTo>
                  <a:lnTo>
                    <a:pt x="484" y="603"/>
                  </a:lnTo>
                  <a:lnTo>
                    <a:pt x="514" y="606"/>
                  </a:lnTo>
                  <a:lnTo>
                    <a:pt x="544" y="608"/>
                  </a:lnTo>
                  <a:lnTo>
                    <a:pt x="575" y="609"/>
                  </a:lnTo>
                  <a:lnTo>
                    <a:pt x="606" y="609"/>
                  </a:lnTo>
                  <a:lnTo>
                    <a:pt x="638" y="609"/>
                  </a:lnTo>
                  <a:lnTo>
                    <a:pt x="669" y="608"/>
                  </a:lnTo>
                  <a:lnTo>
                    <a:pt x="699" y="606"/>
                  </a:lnTo>
                  <a:lnTo>
                    <a:pt x="729" y="603"/>
                  </a:lnTo>
                  <a:lnTo>
                    <a:pt x="758" y="600"/>
                  </a:lnTo>
                  <a:lnTo>
                    <a:pt x="786" y="596"/>
                  </a:lnTo>
                  <a:lnTo>
                    <a:pt x="815" y="591"/>
                  </a:lnTo>
                  <a:lnTo>
                    <a:pt x="842" y="585"/>
                  </a:lnTo>
                  <a:lnTo>
                    <a:pt x="870" y="580"/>
                  </a:lnTo>
                  <a:lnTo>
                    <a:pt x="896" y="572"/>
                  </a:lnTo>
                  <a:lnTo>
                    <a:pt x="921" y="565"/>
                  </a:lnTo>
                  <a:lnTo>
                    <a:pt x="945" y="558"/>
                  </a:lnTo>
                  <a:lnTo>
                    <a:pt x="970" y="549"/>
                  </a:lnTo>
                  <a:lnTo>
                    <a:pt x="992" y="540"/>
                  </a:lnTo>
                  <a:lnTo>
                    <a:pt x="1014" y="530"/>
                  </a:lnTo>
                  <a:lnTo>
                    <a:pt x="1035" y="521"/>
                  </a:lnTo>
                  <a:lnTo>
                    <a:pt x="1055" y="510"/>
                  </a:lnTo>
                  <a:lnTo>
                    <a:pt x="1074" y="498"/>
                  </a:lnTo>
                  <a:lnTo>
                    <a:pt x="1093" y="487"/>
                  </a:lnTo>
                  <a:lnTo>
                    <a:pt x="1109" y="475"/>
                  </a:lnTo>
                  <a:lnTo>
                    <a:pt x="1125" y="462"/>
                  </a:lnTo>
                  <a:lnTo>
                    <a:pt x="1139" y="450"/>
                  </a:lnTo>
                  <a:lnTo>
                    <a:pt x="1153" y="437"/>
                  </a:lnTo>
                  <a:lnTo>
                    <a:pt x="1165" y="423"/>
                  </a:lnTo>
                  <a:lnTo>
                    <a:pt x="1176" y="409"/>
                  </a:lnTo>
                  <a:lnTo>
                    <a:pt x="1185" y="396"/>
                  </a:lnTo>
                  <a:lnTo>
                    <a:pt x="1194" y="381"/>
                  </a:lnTo>
                  <a:lnTo>
                    <a:pt x="1200" y="366"/>
                  </a:lnTo>
                  <a:lnTo>
                    <a:pt x="1205" y="351"/>
                  </a:lnTo>
                  <a:lnTo>
                    <a:pt x="1209" y="335"/>
                  </a:lnTo>
                  <a:lnTo>
                    <a:pt x="1212" y="321"/>
                  </a:lnTo>
                  <a:lnTo>
                    <a:pt x="1213" y="305"/>
                  </a:lnTo>
                  <a:lnTo>
                    <a:pt x="1212" y="289"/>
                  </a:lnTo>
                  <a:lnTo>
                    <a:pt x="1209" y="274"/>
                  </a:lnTo>
                  <a:lnTo>
                    <a:pt x="1205" y="258"/>
                  </a:lnTo>
                  <a:lnTo>
                    <a:pt x="1200" y="243"/>
                  </a:lnTo>
                  <a:lnTo>
                    <a:pt x="1194" y="229"/>
                  </a:lnTo>
                  <a:lnTo>
                    <a:pt x="1185" y="214"/>
                  </a:lnTo>
                  <a:lnTo>
                    <a:pt x="1176" y="200"/>
                  </a:lnTo>
                  <a:lnTo>
                    <a:pt x="1165" y="186"/>
                  </a:lnTo>
                  <a:lnTo>
                    <a:pt x="1153" y="173"/>
                  </a:lnTo>
                  <a:lnTo>
                    <a:pt x="1139" y="160"/>
                  </a:lnTo>
                  <a:lnTo>
                    <a:pt x="1125" y="147"/>
                  </a:lnTo>
                  <a:lnTo>
                    <a:pt x="1109" y="134"/>
                  </a:lnTo>
                  <a:lnTo>
                    <a:pt x="1093" y="123"/>
                  </a:lnTo>
                  <a:lnTo>
                    <a:pt x="1074" y="111"/>
                  </a:lnTo>
                  <a:lnTo>
                    <a:pt x="1055" y="100"/>
                  </a:lnTo>
                  <a:lnTo>
                    <a:pt x="1035" y="89"/>
                  </a:lnTo>
                  <a:lnTo>
                    <a:pt x="1014" y="79"/>
                  </a:lnTo>
                  <a:lnTo>
                    <a:pt x="992" y="70"/>
                  </a:lnTo>
                  <a:lnTo>
                    <a:pt x="970" y="60"/>
                  </a:lnTo>
                  <a:lnTo>
                    <a:pt x="945" y="52"/>
                  </a:lnTo>
                  <a:lnTo>
                    <a:pt x="921" y="45"/>
                  </a:lnTo>
                  <a:lnTo>
                    <a:pt x="896" y="37"/>
                  </a:lnTo>
                  <a:lnTo>
                    <a:pt x="870" y="30"/>
                  </a:lnTo>
                  <a:lnTo>
                    <a:pt x="842" y="24"/>
                  </a:lnTo>
                  <a:lnTo>
                    <a:pt x="815" y="18"/>
                  </a:lnTo>
                  <a:lnTo>
                    <a:pt x="786" y="14"/>
                  </a:lnTo>
                  <a:lnTo>
                    <a:pt x="758" y="10"/>
                  </a:lnTo>
                  <a:lnTo>
                    <a:pt x="729" y="6"/>
                  </a:lnTo>
                  <a:lnTo>
                    <a:pt x="699" y="3"/>
                  </a:lnTo>
                  <a:lnTo>
                    <a:pt x="669" y="1"/>
                  </a:lnTo>
                  <a:lnTo>
                    <a:pt x="638" y="0"/>
                  </a:lnTo>
                  <a:lnTo>
                    <a:pt x="606" y="0"/>
                  </a:lnTo>
                  <a:close/>
                  <a:moveTo>
                    <a:pt x="606" y="571"/>
                  </a:moveTo>
                  <a:lnTo>
                    <a:pt x="606" y="571"/>
                  </a:lnTo>
                  <a:lnTo>
                    <a:pt x="579" y="571"/>
                  </a:lnTo>
                  <a:lnTo>
                    <a:pt x="552" y="570"/>
                  </a:lnTo>
                  <a:lnTo>
                    <a:pt x="525" y="568"/>
                  </a:lnTo>
                  <a:lnTo>
                    <a:pt x="499" y="566"/>
                  </a:lnTo>
                  <a:lnTo>
                    <a:pt x="474" y="563"/>
                  </a:lnTo>
                  <a:lnTo>
                    <a:pt x="449" y="560"/>
                  </a:lnTo>
                  <a:lnTo>
                    <a:pt x="424" y="555"/>
                  </a:lnTo>
                  <a:lnTo>
                    <a:pt x="400" y="550"/>
                  </a:lnTo>
                  <a:lnTo>
                    <a:pt x="376" y="545"/>
                  </a:lnTo>
                  <a:lnTo>
                    <a:pt x="354" y="540"/>
                  </a:lnTo>
                  <a:lnTo>
                    <a:pt x="332" y="533"/>
                  </a:lnTo>
                  <a:lnTo>
                    <a:pt x="310" y="526"/>
                  </a:lnTo>
                  <a:lnTo>
                    <a:pt x="289" y="518"/>
                  </a:lnTo>
                  <a:lnTo>
                    <a:pt x="269" y="510"/>
                  </a:lnTo>
                  <a:lnTo>
                    <a:pt x="250" y="503"/>
                  </a:lnTo>
                  <a:lnTo>
                    <a:pt x="232" y="493"/>
                  </a:lnTo>
                  <a:lnTo>
                    <a:pt x="214" y="484"/>
                  </a:lnTo>
                  <a:lnTo>
                    <a:pt x="197" y="474"/>
                  </a:lnTo>
                  <a:lnTo>
                    <a:pt x="181" y="464"/>
                  </a:lnTo>
                  <a:lnTo>
                    <a:pt x="167" y="454"/>
                  </a:lnTo>
                  <a:lnTo>
                    <a:pt x="153" y="443"/>
                  </a:lnTo>
                  <a:lnTo>
                    <a:pt x="140" y="432"/>
                  </a:lnTo>
                  <a:lnTo>
                    <a:pt x="129" y="420"/>
                  </a:lnTo>
                  <a:lnTo>
                    <a:pt x="118" y="408"/>
                  </a:lnTo>
                  <a:lnTo>
                    <a:pt x="109" y="397"/>
                  </a:lnTo>
                  <a:lnTo>
                    <a:pt x="100" y="384"/>
                  </a:lnTo>
                  <a:lnTo>
                    <a:pt x="93" y="371"/>
                  </a:lnTo>
                  <a:lnTo>
                    <a:pt x="87" y="359"/>
                  </a:lnTo>
                  <a:lnTo>
                    <a:pt x="82" y="345"/>
                  </a:lnTo>
                  <a:lnTo>
                    <a:pt x="79" y="332"/>
                  </a:lnTo>
                  <a:lnTo>
                    <a:pt x="77" y="319"/>
                  </a:lnTo>
                  <a:lnTo>
                    <a:pt x="76" y="305"/>
                  </a:lnTo>
                  <a:lnTo>
                    <a:pt x="77" y="291"/>
                  </a:lnTo>
                  <a:lnTo>
                    <a:pt x="79" y="277"/>
                  </a:lnTo>
                  <a:lnTo>
                    <a:pt x="82" y="265"/>
                  </a:lnTo>
                  <a:lnTo>
                    <a:pt x="87" y="251"/>
                  </a:lnTo>
                  <a:lnTo>
                    <a:pt x="93" y="238"/>
                  </a:lnTo>
                  <a:lnTo>
                    <a:pt x="100" y="225"/>
                  </a:lnTo>
                  <a:lnTo>
                    <a:pt x="109" y="213"/>
                  </a:lnTo>
                  <a:lnTo>
                    <a:pt x="118" y="201"/>
                  </a:lnTo>
                  <a:lnTo>
                    <a:pt x="129" y="189"/>
                  </a:lnTo>
                  <a:lnTo>
                    <a:pt x="140" y="178"/>
                  </a:lnTo>
                  <a:lnTo>
                    <a:pt x="153" y="166"/>
                  </a:lnTo>
                  <a:lnTo>
                    <a:pt x="167" y="156"/>
                  </a:lnTo>
                  <a:lnTo>
                    <a:pt x="181" y="145"/>
                  </a:lnTo>
                  <a:lnTo>
                    <a:pt x="197" y="136"/>
                  </a:lnTo>
                  <a:lnTo>
                    <a:pt x="214" y="126"/>
                  </a:lnTo>
                  <a:lnTo>
                    <a:pt x="232" y="116"/>
                  </a:lnTo>
                  <a:lnTo>
                    <a:pt x="250" y="107"/>
                  </a:lnTo>
                  <a:lnTo>
                    <a:pt x="269" y="100"/>
                  </a:lnTo>
                  <a:lnTo>
                    <a:pt x="289" y="91"/>
                  </a:lnTo>
                  <a:lnTo>
                    <a:pt x="310" y="84"/>
                  </a:lnTo>
                  <a:lnTo>
                    <a:pt x="332" y="76"/>
                  </a:lnTo>
                  <a:lnTo>
                    <a:pt x="354" y="70"/>
                  </a:lnTo>
                  <a:lnTo>
                    <a:pt x="376" y="65"/>
                  </a:lnTo>
                  <a:lnTo>
                    <a:pt x="400" y="59"/>
                  </a:lnTo>
                  <a:lnTo>
                    <a:pt x="424" y="54"/>
                  </a:lnTo>
                  <a:lnTo>
                    <a:pt x="449" y="50"/>
                  </a:lnTo>
                  <a:lnTo>
                    <a:pt x="474" y="47"/>
                  </a:lnTo>
                  <a:lnTo>
                    <a:pt x="499" y="43"/>
                  </a:lnTo>
                  <a:lnTo>
                    <a:pt x="525" y="41"/>
                  </a:lnTo>
                  <a:lnTo>
                    <a:pt x="552" y="39"/>
                  </a:lnTo>
                  <a:lnTo>
                    <a:pt x="579" y="38"/>
                  </a:lnTo>
                  <a:lnTo>
                    <a:pt x="606" y="38"/>
                  </a:lnTo>
                  <a:lnTo>
                    <a:pt x="634" y="38"/>
                  </a:lnTo>
                  <a:lnTo>
                    <a:pt x="661" y="39"/>
                  </a:lnTo>
                  <a:lnTo>
                    <a:pt x="687" y="41"/>
                  </a:lnTo>
                  <a:lnTo>
                    <a:pt x="714" y="43"/>
                  </a:lnTo>
                  <a:lnTo>
                    <a:pt x="739" y="47"/>
                  </a:lnTo>
                  <a:lnTo>
                    <a:pt x="764" y="50"/>
                  </a:lnTo>
                  <a:lnTo>
                    <a:pt x="789" y="54"/>
                  </a:lnTo>
                  <a:lnTo>
                    <a:pt x="813" y="59"/>
                  </a:lnTo>
                  <a:lnTo>
                    <a:pt x="837" y="65"/>
                  </a:lnTo>
                  <a:lnTo>
                    <a:pt x="859" y="70"/>
                  </a:lnTo>
                  <a:lnTo>
                    <a:pt x="881" y="76"/>
                  </a:lnTo>
                  <a:lnTo>
                    <a:pt x="903" y="84"/>
                  </a:lnTo>
                  <a:lnTo>
                    <a:pt x="924" y="91"/>
                  </a:lnTo>
                  <a:lnTo>
                    <a:pt x="944" y="100"/>
                  </a:lnTo>
                  <a:lnTo>
                    <a:pt x="963" y="107"/>
                  </a:lnTo>
                  <a:lnTo>
                    <a:pt x="981" y="116"/>
                  </a:lnTo>
                  <a:lnTo>
                    <a:pt x="999" y="126"/>
                  </a:lnTo>
                  <a:lnTo>
                    <a:pt x="1016" y="136"/>
                  </a:lnTo>
                  <a:lnTo>
                    <a:pt x="1032" y="145"/>
                  </a:lnTo>
                  <a:lnTo>
                    <a:pt x="1046" y="156"/>
                  </a:lnTo>
                  <a:lnTo>
                    <a:pt x="1060" y="166"/>
                  </a:lnTo>
                  <a:lnTo>
                    <a:pt x="1073" y="178"/>
                  </a:lnTo>
                  <a:lnTo>
                    <a:pt x="1084" y="189"/>
                  </a:lnTo>
                  <a:lnTo>
                    <a:pt x="1095" y="201"/>
                  </a:lnTo>
                  <a:lnTo>
                    <a:pt x="1104" y="213"/>
                  </a:lnTo>
                  <a:lnTo>
                    <a:pt x="1113" y="225"/>
                  </a:lnTo>
                  <a:lnTo>
                    <a:pt x="1120" y="238"/>
                  </a:lnTo>
                  <a:lnTo>
                    <a:pt x="1126" y="251"/>
                  </a:lnTo>
                  <a:lnTo>
                    <a:pt x="1130" y="265"/>
                  </a:lnTo>
                  <a:lnTo>
                    <a:pt x="1134" y="277"/>
                  </a:lnTo>
                  <a:lnTo>
                    <a:pt x="1136" y="291"/>
                  </a:lnTo>
                  <a:lnTo>
                    <a:pt x="1137" y="305"/>
                  </a:lnTo>
                  <a:lnTo>
                    <a:pt x="1136" y="319"/>
                  </a:lnTo>
                  <a:lnTo>
                    <a:pt x="1134" y="332"/>
                  </a:lnTo>
                  <a:lnTo>
                    <a:pt x="1130" y="345"/>
                  </a:lnTo>
                  <a:lnTo>
                    <a:pt x="1126" y="359"/>
                  </a:lnTo>
                  <a:lnTo>
                    <a:pt x="1120" y="371"/>
                  </a:lnTo>
                  <a:lnTo>
                    <a:pt x="1113" y="384"/>
                  </a:lnTo>
                  <a:lnTo>
                    <a:pt x="1104" y="397"/>
                  </a:lnTo>
                  <a:lnTo>
                    <a:pt x="1095" y="408"/>
                  </a:lnTo>
                  <a:lnTo>
                    <a:pt x="1084" y="420"/>
                  </a:lnTo>
                  <a:lnTo>
                    <a:pt x="1073" y="432"/>
                  </a:lnTo>
                  <a:lnTo>
                    <a:pt x="1060" y="443"/>
                  </a:lnTo>
                  <a:lnTo>
                    <a:pt x="1046" y="454"/>
                  </a:lnTo>
                  <a:lnTo>
                    <a:pt x="1032" y="464"/>
                  </a:lnTo>
                  <a:lnTo>
                    <a:pt x="1016" y="474"/>
                  </a:lnTo>
                  <a:lnTo>
                    <a:pt x="999" y="484"/>
                  </a:lnTo>
                  <a:lnTo>
                    <a:pt x="981" y="493"/>
                  </a:lnTo>
                  <a:lnTo>
                    <a:pt x="963" y="503"/>
                  </a:lnTo>
                  <a:lnTo>
                    <a:pt x="944" y="510"/>
                  </a:lnTo>
                  <a:lnTo>
                    <a:pt x="924" y="518"/>
                  </a:lnTo>
                  <a:lnTo>
                    <a:pt x="903" y="526"/>
                  </a:lnTo>
                  <a:lnTo>
                    <a:pt x="881" y="533"/>
                  </a:lnTo>
                  <a:lnTo>
                    <a:pt x="859" y="540"/>
                  </a:lnTo>
                  <a:lnTo>
                    <a:pt x="837" y="545"/>
                  </a:lnTo>
                  <a:lnTo>
                    <a:pt x="813" y="550"/>
                  </a:lnTo>
                  <a:lnTo>
                    <a:pt x="789" y="555"/>
                  </a:lnTo>
                  <a:lnTo>
                    <a:pt x="764" y="560"/>
                  </a:lnTo>
                  <a:lnTo>
                    <a:pt x="739" y="563"/>
                  </a:lnTo>
                  <a:lnTo>
                    <a:pt x="714" y="566"/>
                  </a:lnTo>
                  <a:lnTo>
                    <a:pt x="687" y="568"/>
                  </a:lnTo>
                  <a:lnTo>
                    <a:pt x="661" y="570"/>
                  </a:lnTo>
                  <a:lnTo>
                    <a:pt x="634" y="571"/>
                  </a:lnTo>
                  <a:lnTo>
                    <a:pt x="606" y="571"/>
                  </a:lnTo>
                  <a:close/>
                </a:path>
              </a:pathLst>
            </a:custGeom>
            <a:solidFill>
              <a:srgbClr val="FFFFF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grpSp>
        <p:nvGrpSpPr>
          <p:cNvPr id="65" name="Group 46"/>
          <p:cNvGrpSpPr>
            <a:grpSpLocks/>
          </p:cNvGrpSpPr>
          <p:nvPr/>
        </p:nvGrpSpPr>
        <p:grpSpPr bwMode="auto">
          <a:xfrm>
            <a:off x="5359400" y="1981200"/>
            <a:ext cx="433388" cy="581025"/>
            <a:chOff x="5294" y="1478"/>
            <a:chExt cx="528" cy="795"/>
          </a:xfrm>
        </p:grpSpPr>
        <p:sp>
          <p:nvSpPr>
            <p:cNvPr id="66" name="Line 47"/>
            <p:cNvSpPr>
              <a:spLocks noChangeShapeType="1"/>
            </p:cNvSpPr>
            <p:nvPr/>
          </p:nvSpPr>
          <p:spPr bwMode="auto">
            <a:xfrm>
              <a:off x="5294" y="1611"/>
              <a:ext cx="0" cy="0"/>
            </a:xfrm>
            <a:prstGeom prst="line">
              <a:avLst/>
            </a:prstGeom>
            <a:no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67" name="Line 48"/>
            <p:cNvSpPr>
              <a:spLocks noChangeShapeType="1"/>
            </p:cNvSpPr>
            <p:nvPr/>
          </p:nvSpPr>
          <p:spPr bwMode="auto">
            <a:xfrm>
              <a:off x="5294" y="1611"/>
              <a:ext cx="0" cy="0"/>
            </a:xfrm>
            <a:prstGeom prst="line">
              <a:avLst/>
            </a:prstGeom>
            <a:noFill/>
            <a:ln w="1588">
              <a:solidFill>
                <a:srgbClr val="000000"/>
              </a:solidFill>
              <a:round/>
              <a:headEnd/>
              <a:tailEnd/>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68" name="Freeform 49"/>
            <p:cNvSpPr>
              <a:spLocks/>
            </p:cNvSpPr>
            <p:nvPr/>
          </p:nvSpPr>
          <p:spPr bwMode="auto">
            <a:xfrm>
              <a:off x="5338" y="1498"/>
              <a:ext cx="439" cy="643"/>
            </a:xfrm>
            <a:custGeom>
              <a:avLst/>
              <a:gdLst>
                <a:gd name="T0" fmla="*/ 440 w 758"/>
                <a:gd name="T1" fmla="*/ 110 h 1104"/>
                <a:gd name="T2" fmla="*/ 439 w 758"/>
                <a:gd name="T3" fmla="*/ 99 h 1104"/>
                <a:gd name="T4" fmla="*/ 436 w 758"/>
                <a:gd name="T5" fmla="*/ 88 h 1104"/>
                <a:gd name="T6" fmla="*/ 430 w 758"/>
                <a:gd name="T7" fmla="*/ 77 h 1104"/>
                <a:gd name="T8" fmla="*/ 423 w 758"/>
                <a:gd name="T9" fmla="*/ 67 h 1104"/>
                <a:gd name="T10" fmla="*/ 414 w 758"/>
                <a:gd name="T11" fmla="*/ 58 h 1104"/>
                <a:gd name="T12" fmla="*/ 403 w 758"/>
                <a:gd name="T13" fmla="*/ 48 h 1104"/>
                <a:gd name="T14" fmla="*/ 376 w 758"/>
                <a:gd name="T15" fmla="*/ 33 h 1104"/>
                <a:gd name="T16" fmla="*/ 343 w 758"/>
                <a:gd name="T17" fmla="*/ 19 h 1104"/>
                <a:gd name="T18" fmla="*/ 306 w 758"/>
                <a:gd name="T19" fmla="*/ 8 h 1104"/>
                <a:gd name="T20" fmla="*/ 265 w 758"/>
                <a:gd name="T21" fmla="*/ 2 h 1104"/>
                <a:gd name="T22" fmla="*/ 220 w 758"/>
                <a:gd name="T23" fmla="*/ 0 h 1104"/>
                <a:gd name="T24" fmla="*/ 197 w 758"/>
                <a:gd name="T25" fmla="*/ 1 h 1104"/>
                <a:gd name="T26" fmla="*/ 155 w 758"/>
                <a:gd name="T27" fmla="*/ 5 h 1104"/>
                <a:gd name="T28" fmla="*/ 115 w 758"/>
                <a:gd name="T29" fmla="*/ 13 h 1104"/>
                <a:gd name="T30" fmla="*/ 80 w 758"/>
                <a:gd name="T31" fmla="*/ 25 h 1104"/>
                <a:gd name="T32" fmla="*/ 51 w 758"/>
                <a:gd name="T33" fmla="*/ 41 h 1104"/>
                <a:gd name="T34" fmla="*/ 32 w 758"/>
                <a:gd name="T35" fmla="*/ 53 h 1104"/>
                <a:gd name="T36" fmla="*/ 22 w 758"/>
                <a:gd name="T37" fmla="*/ 63 h 1104"/>
                <a:gd name="T38" fmla="*/ 14 w 758"/>
                <a:gd name="T39" fmla="*/ 73 h 1104"/>
                <a:gd name="T40" fmla="*/ 7 w 758"/>
                <a:gd name="T41" fmla="*/ 83 h 1104"/>
                <a:gd name="T42" fmla="*/ 3 w 758"/>
                <a:gd name="T43" fmla="*/ 94 h 1104"/>
                <a:gd name="T44" fmla="*/ 0 w 758"/>
                <a:gd name="T45" fmla="*/ 105 h 1104"/>
                <a:gd name="T46" fmla="*/ 0 w 758"/>
                <a:gd name="T47" fmla="*/ 642 h 1104"/>
                <a:gd name="T48" fmla="*/ 0 w 758"/>
                <a:gd name="T49" fmla="*/ 637 h 1104"/>
                <a:gd name="T50" fmla="*/ 3 w 758"/>
                <a:gd name="T51" fmla="*/ 626 h 1104"/>
                <a:gd name="T52" fmla="*/ 7 w 758"/>
                <a:gd name="T53" fmla="*/ 614 h 1104"/>
                <a:gd name="T54" fmla="*/ 14 w 758"/>
                <a:gd name="T55" fmla="*/ 604 h 1104"/>
                <a:gd name="T56" fmla="*/ 22 w 758"/>
                <a:gd name="T57" fmla="*/ 594 h 1104"/>
                <a:gd name="T58" fmla="*/ 32 w 758"/>
                <a:gd name="T59" fmla="*/ 585 h 1104"/>
                <a:gd name="T60" fmla="*/ 51 w 758"/>
                <a:gd name="T61" fmla="*/ 572 h 1104"/>
                <a:gd name="T62" fmla="*/ 80 w 758"/>
                <a:gd name="T63" fmla="*/ 557 h 1104"/>
                <a:gd name="T64" fmla="*/ 115 w 758"/>
                <a:gd name="T65" fmla="*/ 545 h 1104"/>
                <a:gd name="T66" fmla="*/ 155 w 758"/>
                <a:gd name="T67" fmla="*/ 536 h 1104"/>
                <a:gd name="T68" fmla="*/ 197 w 758"/>
                <a:gd name="T69" fmla="*/ 532 h 1104"/>
                <a:gd name="T70" fmla="*/ 220 w 758"/>
                <a:gd name="T71" fmla="*/ 532 h 1104"/>
                <a:gd name="T72" fmla="*/ 265 w 758"/>
                <a:gd name="T73" fmla="*/ 534 h 1104"/>
                <a:gd name="T74" fmla="*/ 306 w 758"/>
                <a:gd name="T75" fmla="*/ 540 h 1104"/>
                <a:gd name="T76" fmla="*/ 343 w 758"/>
                <a:gd name="T77" fmla="*/ 550 h 1104"/>
                <a:gd name="T78" fmla="*/ 376 w 758"/>
                <a:gd name="T79" fmla="*/ 564 h 1104"/>
                <a:gd name="T80" fmla="*/ 403 w 758"/>
                <a:gd name="T81" fmla="*/ 580 h 1104"/>
                <a:gd name="T82" fmla="*/ 414 w 758"/>
                <a:gd name="T83" fmla="*/ 589 h 1104"/>
                <a:gd name="T84" fmla="*/ 423 w 758"/>
                <a:gd name="T85" fmla="*/ 599 h 1104"/>
                <a:gd name="T86" fmla="*/ 430 w 758"/>
                <a:gd name="T87" fmla="*/ 609 h 1104"/>
                <a:gd name="T88" fmla="*/ 436 w 758"/>
                <a:gd name="T89" fmla="*/ 620 h 1104"/>
                <a:gd name="T90" fmla="*/ 439 w 758"/>
                <a:gd name="T91" fmla="*/ 631 h 1104"/>
                <a:gd name="T92" fmla="*/ 440 w 758"/>
                <a:gd name="T93" fmla="*/ 642 h 11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58"/>
                <a:gd name="T142" fmla="*/ 0 h 1104"/>
                <a:gd name="T143" fmla="*/ 758 w 758"/>
                <a:gd name="T144" fmla="*/ 1104 h 110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58" h="1104">
                  <a:moveTo>
                    <a:pt x="758" y="190"/>
                  </a:moveTo>
                  <a:lnTo>
                    <a:pt x="758" y="190"/>
                  </a:lnTo>
                  <a:lnTo>
                    <a:pt x="758" y="181"/>
                  </a:lnTo>
                  <a:lnTo>
                    <a:pt x="756" y="171"/>
                  </a:lnTo>
                  <a:lnTo>
                    <a:pt x="754" y="162"/>
                  </a:lnTo>
                  <a:lnTo>
                    <a:pt x="751" y="152"/>
                  </a:lnTo>
                  <a:lnTo>
                    <a:pt x="746" y="142"/>
                  </a:lnTo>
                  <a:lnTo>
                    <a:pt x="741" y="133"/>
                  </a:lnTo>
                  <a:lnTo>
                    <a:pt x="735" y="125"/>
                  </a:lnTo>
                  <a:lnTo>
                    <a:pt x="729" y="116"/>
                  </a:lnTo>
                  <a:lnTo>
                    <a:pt x="720" y="108"/>
                  </a:lnTo>
                  <a:lnTo>
                    <a:pt x="713" y="99"/>
                  </a:lnTo>
                  <a:lnTo>
                    <a:pt x="703" y="92"/>
                  </a:lnTo>
                  <a:lnTo>
                    <a:pt x="694" y="83"/>
                  </a:lnTo>
                  <a:lnTo>
                    <a:pt x="672" y="70"/>
                  </a:lnTo>
                  <a:lnTo>
                    <a:pt x="648" y="56"/>
                  </a:lnTo>
                  <a:lnTo>
                    <a:pt x="620" y="43"/>
                  </a:lnTo>
                  <a:lnTo>
                    <a:pt x="591" y="32"/>
                  </a:lnTo>
                  <a:lnTo>
                    <a:pt x="560" y="23"/>
                  </a:lnTo>
                  <a:lnTo>
                    <a:pt x="527" y="14"/>
                  </a:lnTo>
                  <a:lnTo>
                    <a:pt x="492" y="8"/>
                  </a:lnTo>
                  <a:lnTo>
                    <a:pt x="456" y="4"/>
                  </a:lnTo>
                  <a:lnTo>
                    <a:pt x="418" y="1"/>
                  </a:lnTo>
                  <a:lnTo>
                    <a:pt x="379" y="0"/>
                  </a:lnTo>
                  <a:lnTo>
                    <a:pt x="340" y="1"/>
                  </a:lnTo>
                  <a:lnTo>
                    <a:pt x="302" y="4"/>
                  </a:lnTo>
                  <a:lnTo>
                    <a:pt x="267" y="8"/>
                  </a:lnTo>
                  <a:lnTo>
                    <a:pt x="232" y="14"/>
                  </a:lnTo>
                  <a:lnTo>
                    <a:pt x="198" y="23"/>
                  </a:lnTo>
                  <a:lnTo>
                    <a:pt x="168" y="32"/>
                  </a:lnTo>
                  <a:lnTo>
                    <a:pt x="138" y="43"/>
                  </a:lnTo>
                  <a:lnTo>
                    <a:pt x="111" y="56"/>
                  </a:lnTo>
                  <a:lnTo>
                    <a:pt x="87" y="70"/>
                  </a:lnTo>
                  <a:lnTo>
                    <a:pt x="65" y="83"/>
                  </a:lnTo>
                  <a:lnTo>
                    <a:pt x="55" y="92"/>
                  </a:lnTo>
                  <a:lnTo>
                    <a:pt x="46" y="99"/>
                  </a:lnTo>
                  <a:lnTo>
                    <a:pt x="38" y="108"/>
                  </a:lnTo>
                  <a:lnTo>
                    <a:pt x="30" y="116"/>
                  </a:lnTo>
                  <a:lnTo>
                    <a:pt x="24" y="125"/>
                  </a:lnTo>
                  <a:lnTo>
                    <a:pt x="17" y="133"/>
                  </a:lnTo>
                  <a:lnTo>
                    <a:pt x="12" y="142"/>
                  </a:lnTo>
                  <a:lnTo>
                    <a:pt x="8" y="152"/>
                  </a:lnTo>
                  <a:lnTo>
                    <a:pt x="5" y="162"/>
                  </a:lnTo>
                  <a:lnTo>
                    <a:pt x="2" y="171"/>
                  </a:lnTo>
                  <a:lnTo>
                    <a:pt x="0" y="181"/>
                  </a:lnTo>
                  <a:lnTo>
                    <a:pt x="0" y="190"/>
                  </a:lnTo>
                  <a:lnTo>
                    <a:pt x="0" y="1104"/>
                  </a:lnTo>
                  <a:lnTo>
                    <a:pt x="0" y="1095"/>
                  </a:lnTo>
                  <a:lnTo>
                    <a:pt x="2" y="1085"/>
                  </a:lnTo>
                  <a:lnTo>
                    <a:pt x="5" y="1076"/>
                  </a:lnTo>
                  <a:lnTo>
                    <a:pt x="8" y="1066"/>
                  </a:lnTo>
                  <a:lnTo>
                    <a:pt x="12" y="1056"/>
                  </a:lnTo>
                  <a:lnTo>
                    <a:pt x="17" y="1047"/>
                  </a:lnTo>
                  <a:lnTo>
                    <a:pt x="24" y="1038"/>
                  </a:lnTo>
                  <a:lnTo>
                    <a:pt x="30" y="1030"/>
                  </a:lnTo>
                  <a:lnTo>
                    <a:pt x="38" y="1022"/>
                  </a:lnTo>
                  <a:lnTo>
                    <a:pt x="46" y="1013"/>
                  </a:lnTo>
                  <a:lnTo>
                    <a:pt x="55" y="1006"/>
                  </a:lnTo>
                  <a:lnTo>
                    <a:pt x="65" y="997"/>
                  </a:lnTo>
                  <a:lnTo>
                    <a:pt x="87" y="983"/>
                  </a:lnTo>
                  <a:lnTo>
                    <a:pt x="111" y="970"/>
                  </a:lnTo>
                  <a:lnTo>
                    <a:pt x="138" y="957"/>
                  </a:lnTo>
                  <a:lnTo>
                    <a:pt x="168" y="946"/>
                  </a:lnTo>
                  <a:lnTo>
                    <a:pt x="198" y="937"/>
                  </a:lnTo>
                  <a:lnTo>
                    <a:pt x="232" y="928"/>
                  </a:lnTo>
                  <a:lnTo>
                    <a:pt x="267" y="922"/>
                  </a:lnTo>
                  <a:lnTo>
                    <a:pt x="302" y="918"/>
                  </a:lnTo>
                  <a:lnTo>
                    <a:pt x="340" y="915"/>
                  </a:lnTo>
                  <a:lnTo>
                    <a:pt x="379" y="914"/>
                  </a:lnTo>
                  <a:lnTo>
                    <a:pt x="418" y="915"/>
                  </a:lnTo>
                  <a:lnTo>
                    <a:pt x="456" y="918"/>
                  </a:lnTo>
                  <a:lnTo>
                    <a:pt x="492" y="922"/>
                  </a:lnTo>
                  <a:lnTo>
                    <a:pt x="527" y="928"/>
                  </a:lnTo>
                  <a:lnTo>
                    <a:pt x="560" y="937"/>
                  </a:lnTo>
                  <a:lnTo>
                    <a:pt x="591" y="946"/>
                  </a:lnTo>
                  <a:lnTo>
                    <a:pt x="620" y="957"/>
                  </a:lnTo>
                  <a:lnTo>
                    <a:pt x="648" y="970"/>
                  </a:lnTo>
                  <a:lnTo>
                    <a:pt x="672" y="983"/>
                  </a:lnTo>
                  <a:lnTo>
                    <a:pt x="694" y="997"/>
                  </a:lnTo>
                  <a:lnTo>
                    <a:pt x="703" y="1006"/>
                  </a:lnTo>
                  <a:lnTo>
                    <a:pt x="713" y="1013"/>
                  </a:lnTo>
                  <a:lnTo>
                    <a:pt x="720" y="1022"/>
                  </a:lnTo>
                  <a:lnTo>
                    <a:pt x="729" y="1030"/>
                  </a:lnTo>
                  <a:lnTo>
                    <a:pt x="735" y="1038"/>
                  </a:lnTo>
                  <a:lnTo>
                    <a:pt x="741" y="1047"/>
                  </a:lnTo>
                  <a:lnTo>
                    <a:pt x="746" y="1056"/>
                  </a:lnTo>
                  <a:lnTo>
                    <a:pt x="751" y="1066"/>
                  </a:lnTo>
                  <a:lnTo>
                    <a:pt x="754" y="1076"/>
                  </a:lnTo>
                  <a:lnTo>
                    <a:pt x="756" y="1085"/>
                  </a:lnTo>
                  <a:lnTo>
                    <a:pt x="758" y="1095"/>
                  </a:lnTo>
                  <a:lnTo>
                    <a:pt x="758" y="1104"/>
                  </a:lnTo>
                  <a:lnTo>
                    <a:pt x="758" y="190"/>
                  </a:lnTo>
                  <a:close/>
                </a:path>
              </a:pathLst>
            </a:custGeom>
            <a:solidFill>
              <a:srgbClr val="5F5F5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69" name="Freeform 50"/>
            <p:cNvSpPr>
              <a:spLocks/>
            </p:cNvSpPr>
            <p:nvPr/>
          </p:nvSpPr>
          <p:spPr bwMode="auto">
            <a:xfrm>
              <a:off x="5294" y="1611"/>
              <a:ext cx="528" cy="662"/>
            </a:xfrm>
            <a:custGeom>
              <a:avLst/>
              <a:gdLst>
                <a:gd name="T0" fmla="*/ 528 w 909"/>
                <a:gd name="T1" fmla="*/ 0 h 1143"/>
                <a:gd name="T2" fmla="*/ 527 w 909"/>
                <a:gd name="T3" fmla="*/ 13 h 1143"/>
                <a:gd name="T4" fmla="*/ 522 w 909"/>
                <a:gd name="T5" fmla="*/ 27 h 1143"/>
                <a:gd name="T6" fmla="*/ 516 w 909"/>
                <a:gd name="T7" fmla="*/ 39 h 1143"/>
                <a:gd name="T8" fmla="*/ 507 w 909"/>
                <a:gd name="T9" fmla="*/ 52 h 1143"/>
                <a:gd name="T10" fmla="*/ 496 w 909"/>
                <a:gd name="T11" fmla="*/ 63 h 1143"/>
                <a:gd name="T12" fmla="*/ 483 w 909"/>
                <a:gd name="T13" fmla="*/ 74 h 1143"/>
                <a:gd name="T14" fmla="*/ 468 w 909"/>
                <a:gd name="T15" fmla="*/ 84 h 1143"/>
                <a:gd name="T16" fmla="*/ 450 w 909"/>
                <a:gd name="T17" fmla="*/ 94 h 1143"/>
                <a:gd name="T18" fmla="*/ 432 w 909"/>
                <a:gd name="T19" fmla="*/ 103 h 1143"/>
                <a:gd name="T20" fmla="*/ 390 w 909"/>
                <a:gd name="T21" fmla="*/ 117 h 1143"/>
                <a:gd name="T22" fmla="*/ 342 w 909"/>
                <a:gd name="T23" fmla="*/ 126 h 1143"/>
                <a:gd name="T24" fmla="*/ 290 w 909"/>
                <a:gd name="T25" fmla="*/ 132 h 1143"/>
                <a:gd name="T26" fmla="*/ 264 w 909"/>
                <a:gd name="T27" fmla="*/ 133 h 1143"/>
                <a:gd name="T28" fmla="*/ 211 w 909"/>
                <a:gd name="T29" fmla="*/ 130 h 1143"/>
                <a:gd name="T30" fmla="*/ 161 w 909"/>
                <a:gd name="T31" fmla="*/ 122 h 1143"/>
                <a:gd name="T32" fmla="*/ 116 w 909"/>
                <a:gd name="T33" fmla="*/ 110 h 1143"/>
                <a:gd name="T34" fmla="*/ 87 w 909"/>
                <a:gd name="T35" fmla="*/ 98 h 1143"/>
                <a:gd name="T36" fmla="*/ 68 w 909"/>
                <a:gd name="T37" fmla="*/ 89 h 1143"/>
                <a:gd name="T38" fmla="*/ 52 w 909"/>
                <a:gd name="T39" fmla="*/ 79 h 1143"/>
                <a:gd name="T40" fmla="*/ 38 w 909"/>
                <a:gd name="T41" fmla="*/ 69 h 1143"/>
                <a:gd name="T42" fmla="*/ 26 w 909"/>
                <a:gd name="T43" fmla="*/ 58 h 1143"/>
                <a:gd name="T44" fmla="*/ 16 w 909"/>
                <a:gd name="T45" fmla="*/ 45 h 1143"/>
                <a:gd name="T46" fmla="*/ 8 w 909"/>
                <a:gd name="T47" fmla="*/ 33 h 1143"/>
                <a:gd name="T48" fmla="*/ 3 w 909"/>
                <a:gd name="T49" fmla="*/ 20 h 1143"/>
                <a:gd name="T50" fmla="*/ 1 w 909"/>
                <a:gd name="T51" fmla="*/ 7 h 1143"/>
                <a:gd name="T52" fmla="*/ 0 w 909"/>
                <a:gd name="T53" fmla="*/ 530 h 1143"/>
                <a:gd name="T54" fmla="*/ 1 w 909"/>
                <a:gd name="T55" fmla="*/ 537 h 1143"/>
                <a:gd name="T56" fmla="*/ 3 w 909"/>
                <a:gd name="T57" fmla="*/ 550 h 1143"/>
                <a:gd name="T58" fmla="*/ 8 w 909"/>
                <a:gd name="T59" fmla="*/ 563 h 1143"/>
                <a:gd name="T60" fmla="*/ 16 w 909"/>
                <a:gd name="T61" fmla="*/ 575 h 1143"/>
                <a:gd name="T62" fmla="*/ 26 w 909"/>
                <a:gd name="T63" fmla="*/ 588 h 1143"/>
                <a:gd name="T64" fmla="*/ 38 w 909"/>
                <a:gd name="T65" fmla="*/ 599 h 1143"/>
                <a:gd name="T66" fmla="*/ 52 w 909"/>
                <a:gd name="T67" fmla="*/ 610 h 1143"/>
                <a:gd name="T68" fmla="*/ 68 w 909"/>
                <a:gd name="T69" fmla="*/ 619 h 1143"/>
                <a:gd name="T70" fmla="*/ 87 w 909"/>
                <a:gd name="T71" fmla="*/ 628 h 1143"/>
                <a:gd name="T72" fmla="*/ 116 w 909"/>
                <a:gd name="T73" fmla="*/ 640 h 1143"/>
                <a:gd name="T74" fmla="*/ 161 w 909"/>
                <a:gd name="T75" fmla="*/ 653 h 1143"/>
                <a:gd name="T76" fmla="*/ 211 w 909"/>
                <a:gd name="T77" fmla="*/ 660 h 1143"/>
                <a:gd name="T78" fmla="*/ 264 w 909"/>
                <a:gd name="T79" fmla="*/ 663 h 1143"/>
                <a:gd name="T80" fmla="*/ 290 w 909"/>
                <a:gd name="T81" fmla="*/ 662 h 1143"/>
                <a:gd name="T82" fmla="*/ 342 w 909"/>
                <a:gd name="T83" fmla="*/ 657 h 1143"/>
                <a:gd name="T84" fmla="*/ 390 w 909"/>
                <a:gd name="T85" fmla="*/ 647 h 1143"/>
                <a:gd name="T86" fmla="*/ 432 w 909"/>
                <a:gd name="T87" fmla="*/ 633 h 1143"/>
                <a:gd name="T88" fmla="*/ 450 w 909"/>
                <a:gd name="T89" fmla="*/ 624 h 1143"/>
                <a:gd name="T90" fmla="*/ 468 w 909"/>
                <a:gd name="T91" fmla="*/ 614 h 1143"/>
                <a:gd name="T92" fmla="*/ 483 w 909"/>
                <a:gd name="T93" fmla="*/ 604 h 1143"/>
                <a:gd name="T94" fmla="*/ 496 w 909"/>
                <a:gd name="T95" fmla="*/ 593 h 1143"/>
                <a:gd name="T96" fmla="*/ 507 w 909"/>
                <a:gd name="T97" fmla="*/ 582 h 1143"/>
                <a:gd name="T98" fmla="*/ 516 w 909"/>
                <a:gd name="T99" fmla="*/ 570 h 1143"/>
                <a:gd name="T100" fmla="*/ 522 w 909"/>
                <a:gd name="T101" fmla="*/ 557 h 1143"/>
                <a:gd name="T102" fmla="*/ 527 w 909"/>
                <a:gd name="T103" fmla="*/ 544 h 1143"/>
                <a:gd name="T104" fmla="*/ 528 w 909"/>
                <a:gd name="T105" fmla="*/ 530 h 11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09"/>
                <a:gd name="T160" fmla="*/ 0 h 1143"/>
                <a:gd name="T161" fmla="*/ 909 w 909"/>
                <a:gd name="T162" fmla="*/ 1143 h 11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09" h="1143">
                  <a:moveTo>
                    <a:pt x="909" y="0"/>
                  </a:moveTo>
                  <a:lnTo>
                    <a:pt x="909" y="0"/>
                  </a:lnTo>
                  <a:lnTo>
                    <a:pt x="908" y="12"/>
                  </a:lnTo>
                  <a:lnTo>
                    <a:pt x="907" y="23"/>
                  </a:lnTo>
                  <a:lnTo>
                    <a:pt x="903" y="35"/>
                  </a:lnTo>
                  <a:lnTo>
                    <a:pt x="899" y="47"/>
                  </a:lnTo>
                  <a:lnTo>
                    <a:pt x="894" y="57"/>
                  </a:lnTo>
                  <a:lnTo>
                    <a:pt x="889" y="68"/>
                  </a:lnTo>
                  <a:lnTo>
                    <a:pt x="881" y="78"/>
                  </a:lnTo>
                  <a:lnTo>
                    <a:pt x="873" y="89"/>
                  </a:lnTo>
                  <a:lnTo>
                    <a:pt x="864" y="100"/>
                  </a:lnTo>
                  <a:lnTo>
                    <a:pt x="854" y="109"/>
                  </a:lnTo>
                  <a:lnTo>
                    <a:pt x="842" y="119"/>
                  </a:lnTo>
                  <a:lnTo>
                    <a:pt x="831" y="128"/>
                  </a:lnTo>
                  <a:lnTo>
                    <a:pt x="818" y="137"/>
                  </a:lnTo>
                  <a:lnTo>
                    <a:pt x="805" y="145"/>
                  </a:lnTo>
                  <a:lnTo>
                    <a:pt x="791" y="153"/>
                  </a:lnTo>
                  <a:lnTo>
                    <a:pt x="775" y="162"/>
                  </a:lnTo>
                  <a:lnTo>
                    <a:pt x="759" y="169"/>
                  </a:lnTo>
                  <a:lnTo>
                    <a:pt x="744" y="177"/>
                  </a:lnTo>
                  <a:lnTo>
                    <a:pt x="709" y="189"/>
                  </a:lnTo>
                  <a:lnTo>
                    <a:pt x="671" y="201"/>
                  </a:lnTo>
                  <a:lnTo>
                    <a:pt x="631" y="211"/>
                  </a:lnTo>
                  <a:lnTo>
                    <a:pt x="589" y="218"/>
                  </a:lnTo>
                  <a:lnTo>
                    <a:pt x="546" y="224"/>
                  </a:lnTo>
                  <a:lnTo>
                    <a:pt x="500" y="228"/>
                  </a:lnTo>
                  <a:lnTo>
                    <a:pt x="454" y="229"/>
                  </a:lnTo>
                  <a:lnTo>
                    <a:pt x="408" y="228"/>
                  </a:lnTo>
                  <a:lnTo>
                    <a:pt x="363" y="224"/>
                  </a:lnTo>
                  <a:lnTo>
                    <a:pt x="319" y="218"/>
                  </a:lnTo>
                  <a:lnTo>
                    <a:pt x="277" y="211"/>
                  </a:lnTo>
                  <a:lnTo>
                    <a:pt x="237" y="201"/>
                  </a:lnTo>
                  <a:lnTo>
                    <a:pt x="200" y="189"/>
                  </a:lnTo>
                  <a:lnTo>
                    <a:pt x="165" y="177"/>
                  </a:lnTo>
                  <a:lnTo>
                    <a:pt x="149" y="169"/>
                  </a:lnTo>
                  <a:lnTo>
                    <a:pt x="133" y="162"/>
                  </a:lnTo>
                  <a:lnTo>
                    <a:pt x="117" y="153"/>
                  </a:lnTo>
                  <a:lnTo>
                    <a:pt x="104" y="145"/>
                  </a:lnTo>
                  <a:lnTo>
                    <a:pt x="90" y="137"/>
                  </a:lnTo>
                  <a:lnTo>
                    <a:pt x="77" y="128"/>
                  </a:lnTo>
                  <a:lnTo>
                    <a:pt x="66" y="119"/>
                  </a:lnTo>
                  <a:lnTo>
                    <a:pt x="54" y="109"/>
                  </a:lnTo>
                  <a:lnTo>
                    <a:pt x="45" y="100"/>
                  </a:lnTo>
                  <a:lnTo>
                    <a:pt x="35" y="89"/>
                  </a:lnTo>
                  <a:lnTo>
                    <a:pt x="27" y="78"/>
                  </a:lnTo>
                  <a:lnTo>
                    <a:pt x="20" y="68"/>
                  </a:lnTo>
                  <a:lnTo>
                    <a:pt x="14" y="57"/>
                  </a:lnTo>
                  <a:lnTo>
                    <a:pt x="9" y="47"/>
                  </a:lnTo>
                  <a:lnTo>
                    <a:pt x="5" y="35"/>
                  </a:lnTo>
                  <a:lnTo>
                    <a:pt x="2" y="23"/>
                  </a:lnTo>
                  <a:lnTo>
                    <a:pt x="1" y="12"/>
                  </a:lnTo>
                  <a:lnTo>
                    <a:pt x="0" y="0"/>
                  </a:lnTo>
                  <a:lnTo>
                    <a:pt x="0" y="914"/>
                  </a:lnTo>
                  <a:lnTo>
                    <a:pt x="1" y="926"/>
                  </a:lnTo>
                  <a:lnTo>
                    <a:pt x="2" y="937"/>
                  </a:lnTo>
                  <a:lnTo>
                    <a:pt x="5" y="949"/>
                  </a:lnTo>
                  <a:lnTo>
                    <a:pt x="9" y="961"/>
                  </a:lnTo>
                  <a:lnTo>
                    <a:pt x="14" y="971"/>
                  </a:lnTo>
                  <a:lnTo>
                    <a:pt x="20" y="982"/>
                  </a:lnTo>
                  <a:lnTo>
                    <a:pt x="27" y="992"/>
                  </a:lnTo>
                  <a:lnTo>
                    <a:pt x="35" y="1003"/>
                  </a:lnTo>
                  <a:lnTo>
                    <a:pt x="45" y="1014"/>
                  </a:lnTo>
                  <a:lnTo>
                    <a:pt x="54" y="1023"/>
                  </a:lnTo>
                  <a:lnTo>
                    <a:pt x="66" y="1033"/>
                  </a:lnTo>
                  <a:lnTo>
                    <a:pt x="77" y="1042"/>
                  </a:lnTo>
                  <a:lnTo>
                    <a:pt x="90" y="1051"/>
                  </a:lnTo>
                  <a:lnTo>
                    <a:pt x="104" y="1059"/>
                  </a:lnTo>
                  <a:lnTo>
                    <a:pt x="117" y="1067"/>
                  </a:lnTo>
                  <a:lnTo>
                    <a:pt x="133" y="1076"/>
                  </a:lnTo>
                  <a:lnTo>
                    <a:pt x="149" y="1083"/>
                  </a:lnTo>
                  <a:lnTo>
                    <a:pt x="165" y="1091"/>
                  </a:lnTo>
                  <a:lnTo>
                    <a:pt x="200" y="1103"/>
                  </a:lnTo>
                  <a:lnTo>
                    <a:pt x="237" y="1115"/>
                  </a:lnTo>
                  <a:lnTo>
                    <a:pt x="277" y="1125"/>
                  </a:lnTo>
                  <a:lnTo>
                    <a:pt x="319" y="1132"/>
                  </a:lnTo>
                  <a:lnTo>
                    <a:pt x="363" y="1138"/>
                  </a:lnTo>
                  <a:lnTo>
                    <a:pt x="408" y="1141"/>
                  </a:lnTo>
                  <a:lnTo>
                    <a:pt x="454" y="1143"/>
                  </a:lnTo>
                  <a:lnTo>
                    <a:pt x="500" y="1141"/>
                  </a:lnTo>
                  <a:lnTo>
                    <a:pt x="546" y="1138"/>
                  </a:lnTo>
                  <a:lnTo>
                    <a:pt x="589" y="1132"/>
                  </a:lnTo>
                  <a:lnTo>
                    <a:pt x="631" y="1125"/>
                  </a:lnTo>
                  <a:lnTo>
                    <a:pt x="671" y="1115"/>
                  </a:lnTo>
                  <a:lnTo>
                    <a:pt x="709" y="1103"/>
                  </a:lnTo>
                  <a:lnTo>
                    <a:pt x="744" y="1091"/>
                  </a:lnTo>
                  <a:lnTo>
                    <a:pt x="759" y="1083"/>
                  </a:lnTo>
                  <a:lnTo>
                    <a:pt x="775" y="1076"/>
                  </a:lnTo>
                  <a:lnTo>
                    <a:pt x="791" y="1067"/>
                  </a:lnTo>
                  <a:lnTo>
                    <a:pt x="805" y="1059"/>
                  </a:lnTo>
                  <a:lnTo>
                    <a:pt x="818" y="1051"/>
                  </a:lnTo>
                  <a:lnTo>
                    <a:pt x="831" y="1042"/>
                  </a:lnTo>
                  <a:lnTo>
                    <a:pt x="842" y="1033"/>
                  </a:lnTo>
                  <a:lnTo>
                    <a:pt x="854" y="1023"/>
                  </a:lnTo>
                  <a:lnTo>
                    <a:pt x="864" y="1014"/>
                  </a:lnTo>
                  <a:lnTo>
                    <a:pt x="873" y="1003"/>
                  </a:lnTo>
                  <a:lnTo>
                    <a:pt x="881" y="992"/>
                  </a:lnTo>
                  <a:lnTo>
                    <a:pt x="889" y="982"/>
                  </a:lnTo>
                  <a:lnTo>
                    <a:pt x="894" y="971"/>
                  </a:lnTo>
                  <a:lnTo>
                    <a:pt x="899" y="961"/>
                  </a:lnTo>
                  <a:lnTo>
                    <a:pt x="903" y="949"/>
                  </a:lnTo>
                  <a:lnTo>
                    <a:pt x="907" y="937"/>
                  </a:lnTo>
                  <a:lnTo>
                    <a:pt x="908" y="926"/>
                  </a:lnTo>
                  <a:lnTo>
                    <a:pt x="909" y="914"/>
                  </a:lnTo>
                  <a:lnTo>
                    <a:pt x="909" y="0"/>
                  </a:lnTo>
                  <a:close/>
                </a:path>
              </a:pathLst>
            </a:custGeom>
            <a:gradFill rotWithShape="1">
              <a:gsLst>
                <a:gs pos="0">
                  <a:srgbClr val="969696"/>
                </a:gs>
                <a:gs pos="50000">
                  <a:srgbClr val="BFBFBF"/>
                </a:gs>
                <a:gs pos="100000">
                  <a:srgbClr val="969696"/>
                </a:gs>
              </a:gsLst>
              <a:lin ang="0" scaled="1"/>
            </a:gra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70" name="Freeform 51"/>
            <p:cNvSpPr>
              <a:spLocks noEditPoints="1"/>
            </p:cNvSpPr>
            <p:nvPr/>
          </p:nvSpPr>
          <p:spPr bwMode="auto">
            <a:xfrm>
              <a:off x="5294" y="1478"/>
              <a:ext cx="528" cy="265"/>
            </a:xfrm>
            <a:custGeom>
              <a:avLst/>
              <a:gdLst>
                <a:gd name="T0" fmla="*/ 211 w 909"/>
                <a:gd name="T1" fmla="*/ 2 h 457"/>
                <a:gd name="T2" fmla="*/ 116 w 909"/>
                <a:gd name="T3" fmla="*/ 23 h 457"/>
                <a:gd name="T4" fmla="*/ 68 w 909"/>
                <a:gd name="T5" fmla="*/ 43 h 457"/>
                <a:gd name="T6" fmla="*/ 38 w 909"/>
                <a:gd name="T7" fmla="*/ 64 h 457"/>
                <a:gd name="T8" fmla="*/ 16 w 909"/>
                <a:gd name="T9" fmla="*/ 87 h 457"/>
                <a:gd name="T10" fmla="*/ 3 w 909"/>
                <a:gd name="T11" fmla="*/ 112 h 457"/>
                <a:gd name="T12" fmla="*/ 0 w 909"/>
                <a:gd name="T13" fmla="*/ 132 h 457"/>
                <a:gd name="T14" fmla="*/ 5 w 909"/>
                <a:gd name="T15" fmla="*/ 159 h 457"/>
                <a:gd name="T16" fmla="*/ 20 w 909"/>
                <a:gd name="T17" fmla="*/ 184 h 457"/>
                <a:gd name="T18" fmla="*/ 45 w 909"/>
                <a:gd name="T19" fmla="*/ 206 h 457"/>
                <a:gd name="T20" fmla="*/ 77 w 909"/>
                <a:gd name="T21" fmla="*/ 226 h 457"/>
                <a:gd name="T22" fmla="*/ 138 w 909"/>
                <a:gd name="T23" fmla="*/ 249 h 457"/>
                <a:gd name="T24" fmla="*/ 237 w 909"/>
                <a:gd name="T25" fmla="*/ 264 h 457"/>
                <a:gd name="T26" fmla="*/ 317 w 909"/>
                <a:gd name="T27" fmla="*/ 262 h 457"/>
                <a:gd name="T28" fmla="*/ 412 w 909"/>
                <a:gd name="T29" fmla="*/ 242 h 457"/>
                <a:gd name="T30" fmla="*/ 459 w 909"/>
                <a:gd name="T31" fmla="*/ 221 h 457"/>
                <a:gd name="T32" fmla="*/ 489 w 909"/>
                <a:gd name="T33" fmla="*/ 201 h 457"/>
                <a:gd name="T34" fmla="*/ 512 w 909"/>
                <a:gd name="T35" fmla="*/ 177 h 457"/>
                <a:gd name="T36" fmla="*/ 525 w 909"/>
                <a:gd name="T37" fmla="*/ 153 h 457"/>
                <a:gd name="T38" fmla="*/ 528 w 909"/>
                <a:gd name="T39" fmla="*/ 132 h 457"/>
                <a:gd name="T40" fmla="*/ 522 w 909"/>
                <a:gd name="T41" fmla="*/ 106 h 457"/>
                <a:gd name="T42" fmla="*/ 507 w 909"/>
                <a:gd name="T43" fmla="*/ 81 h 457"/>
                <a:gd name="T44" fmla="*/ 483 w 909"/>
                <a:gd name="T45" fmla="*/ 58 h 457"/>
                <a:gd name="T46" fmla="*/ 450 w 909"/>
                <a:gd name="T47" fmla="*/ 38 h 457"/>
                <a:gd name="T48" fmla="*/ 390 w 909"/>
                <a:gd name="T49" fmla="*/ 16 h 457"/>
                <a:gd name="T50" fmla="*/ 290 w 909"/>
                <a:gd name="T51" fmla="*/ 1 h 457"/>
                <a:gd name="T52" fmla="*/ 264 w 909"/>
                <a:gd name="T53" fmla="*/ 243 h 457"/>
                <a:gd name="T54" fmla="*/ 178 w 909"/>
                <a:gd name="T55" fmla="*/ 234 h 457"/>
                <a:gd name="T56" fmla="*/ 108 w 909"/>
                <a:gd name="T57" fmla="*/ 210 h 457"/>
                <a:gd name="T58" fmla="*/ 70 w 909"/>
                <a:gd name="T59" fmla="*/ 185 h 457"/>
                <a:gd name="T60" fmla="*/ 53 w 909"/>
                <a:gd name="T61" fmla="*/ 165 h 457"/>
                <a:gd name="T62" fmla="*/ 45 w 909"/>
                <a:gd name="T63" fmla="*/ 143 h 457"/>
                <a:gd name="T64" fmla="*/ 44 w 909"/>
                <a:gd name="T65" fmla="*/ 127 h 457"/>
                <a:gd name="T66" fmla="*/ 51 w 909"/>
                <a:gd name="T67" fmla="*/ 104 h 457"/>
                <a:gd name="T68" fmla="*/ 66 w 909"/>
                <a:gd name="T69" fmla="*/ 85 h 457"/>
                <a:gd name="T70" fmla="*/ 94 w 909"/>
                <a:gd name="T71" fmla="*/ 63 h 457"/>
                <a:gd name="T72" fmla="*/ 159 w 909"/>
                <a:gd name="T73" fmla="*/ 35 h 457"/>
                <a:gd name="T74" fmla="*/ 241 w 909"/>
                <a:gd name="T75" fmla="*/ 23 h 457"/>
                <a:gd name="T76" fmla="*/ 308 w 909"/>
                <a:gd name="T77" fmla="*/ 24 h 457"/>
                <a:gd name="T78" fmla="*/ 387 w 909"/>
                <a:gd name="T79" fmla="*/ 41 h 457"/>
                <a:gd name="T80" fmla="*/ 447 w 909"/>
                <a:gd name="T81" fmla="*/ 70 h 457"/>
                <a:gd name="T82" fmla="*/ 467 w 909"/>
                <a:gd name="T83" fmla="*/ 89 h 457"/>
                <a:gd name="T84" fmla="*/ 480 w 909"/>
                <a:gd name="T85" fmla="*/ 110 h 457"/>
                <a:gd name="T86" fmla="*/ 484 w 909"/>
                <a:gd name="T87" fmla="*/ 132 h 457"/>
                <a:gd name="T88" fmla="*/ 482 w 909"/>
                <a:gd name="T89" fmla="*/ 149 h 457"/>
                <a:gd name="T90" fmla="*/ 470 w 909"/>
                <a:gd name="T91" fmla="*/ 170 h 457"/>
                <a:gd name="T92" fmla="*/ 452 w 909"/>
                <a:gd name="T93" fmla="*/ 189 h 457"/>
                <a:gd name="T94" fmla="*/ 404 w 909"/>
                <a:gd name="T95" fmla="*/ 217 h 457"/>
                <a:gd name="T96" fmla="*/ 329 w 909"/>
                <a:gd name="T97" fmla="*/ 238 h 457"/>
                <a:gd name="T98" fmla="*/ 264 w 909"/>
                <a:gd name="T99" fmla="*/ 243 h 4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09"/>
                <a:gd name="T151" fmla="*/ 0 h 457"/>
                <a:gd name="T152" fmla="*/ 909 w 909"/>
                <a:gd name="T153" fmla="*/ 457 h 45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09" h="457">
                  <a:moveTo>
                    <a:pt x="454" y="0"/>
                  </a:moveTo>
                  <a:lnTo>
                    <a:pt x="454" y="0"/>
                  </a:lnTo>
                  <a:lnTo>
                    <a:pt x="408" y="1"/>
                  </a:lnTo>
                  <a:lnTo>
                    <a:pt x="363" y="4"/>
                  </a:lnTo>
                  <a:lnTo>
                    <a:pt x="319" y="10"/>
                  </a:lnTo>
                  <a:lnTo>
                    <a:pt x="277" y="18"/>
                  </a:lnTo>
                  <a:lnTo>
                    <a:pt x="237" y="27"/>
                  </a:lnTo>
                  <a:lnTo>
                    <a:pt x="200" y="39"/>
                  </a:lnTo>
                  <a:lnTo>
                    <a:pt x="165" y="51"/>
                  </a:lnTo>
                  <a:lnTo>
                    <a:pt x="149" y="59"/>
                  </a:lnTo>
                  <a:lnTo>
                    <a:pt x="133" y="66"/>
                  </a:lnTo>
                  <a:lnTo>
                    <a:pt x="117" y="75"/>
                  </a:lnTo>
                  <a:lnTo>
                    <a:pt x="104" y="83"/>
                  </a:lnTo>
                  <a:lnTo>
                    <a:pt x="90" y="92"/>
                  </a:lnTo>
                  <a:lnTo>
                    <a:pt x="77" y="100"/>
                  </a:lnTo>
                  <a:lnTo>
                    <a:pt x="66" y="110"/>
                  </a:lnTo>
                  <a:lnTo>
                    <a:pt x="54" y="119"/>
                  </a:lnTo>
                  <a:lnTo>
                    <a:pt x="45" y="129"/>
                  </a:lnTo>
                  <a:lnTo>
                    <a:pt x="35" y="139"/>
                  </a:lnTo>
                  <a:lnTo>
                    <a:pt x="27" y="150"/>
                  </a:lnTo>
                  <a:lnTo>
                    <a:pt x="20" y="160"/>
                  </a:lnTo>
                  <a:lnTo>
                    <a:pt x="14" y="171"/>
                  </a:lnTo>
                  <a:lnTo>
                    <a:pt x="9" y="182"/>
                  </a:lnTo>
                  <a:lnTo>
                    <a:pt x="5" y="193"/>
                  </a:lnTo>
                  <a:lnTo>
                    <a:pt x="2" y="205"/>
                  </a:lnTo>
                  <a:lnTo>
                    <a:pt x="1" y="216"/>
                  </a:lnTo>
                  <a:lnTo>
                    <a:pt x="0" y="228"/>
                  </a:lnTo>
                  <a:lnTo>
                    <a:pt x="1" y="240"/>
                  </a:lnTo>
                  <a:lnTo>
                    <a:pt x="2" y="251"/>
                  </a:lnTo>
                  <a:lnTo>
                    <a:pt x="5" y="263"/>
                  </a:lnTo>
                  <a:lnTo>
                    <a:pt x="9" y="275"/>
                  </a:lnTo>
                  <a:lnTo>
                    <a:pt x="14" y="285"/>
                  </a:lnTo>
                  <a:lnTo>
                    <a:pt x="20" y="296"/>
                  </a:lnTo>
                  <a:lnTo>
                    <a:pt x="27" y="306"/>
                  </a:lnTo>
                  <a:lnTo>
                    <a:pt x="35" y="317"/>
                  </a:lnTo>
                  <a:lnTo>
                    <a:pt x="45" y="328"/>
                  </a:lnTo>
                  <a:lnTo>
                    <a:pt x="54" y="337"/>
                  </a:lnTo>
                  <a:lnTo>
                    <a:pt x="66" y="347"/>
                  </a:lnTo>
                  <a:lnTo>
                    <a:pt x="77" y="356"/>
                  </a:lnTo>
                  <a:lnTo>
                    <a:pt x="90" y="365"/>
                  </a:lnTo>
                  <a:lnTo>
                    <a:pt x="104" y="373"/>
                  </a:lnTo>
                  <a:lnTo>
                    <a:pt x="117" y="381"/>
                  </a:lnTo>
                  <a:lnTo>
                    <a:pt x="133" y="390"/>
                  </a:lnTo>
                  <a:lnTo>
                    <a:pt x="149" y="397"/>
                  </a:lnTo>
                  <a:lnTo>
                    <a:pt x="165" y="405"/>
                  </a:lnTo>
                  <a:lnTo>
                    <a:pt x="200" y="417"/>
                  </a:lnTo>
                  <a:lnTo>
                    <a:pt x="237" y="429"/>
                  </a:lnTo>
                  <a:lnTo>
                    <a:pt x="277" y="439"/>
                  </a:lnTo>
                  <a:lnTo>
                    <a:pt x="319" y="446"/>
                  </a:lnTo>
                  <a:lnTo>
                    <a:pt x="363" y="452"/>
                  </a:lnTo>
                  <a:lnTo>
                    <a:pt x="408" y="456"/>
                  </a:lnTo>
                  <a:lnTo>
                    <a:pt x="454" y="457"/>
                  </a:lnTo>
                  <a:lnTo>
                    <a:pt x="500" y="456"/>
                  </a:lnTo>
                  <a:lnTo>
                    <a:pt x="546" y="452"/>
                  </a:lnTo>
                  <a:lnTo>
                    <a:pt x="589" y="446"/>
                  </a:lnTo>
                  <a:lnTo>
                    <a:pt x="631" y="439"/>
                  </a:lnTo>
                  <a:lnTo>
                    <a:pt x="671" y="429"/>
                  </a:lnTo>
                  <a:lnTo>
                    <a:pt x="709" y="417"/>
                  </a:lnTo>
                  <a:lnTo>
                    <a:pt x="744" y="405"/>
                  </a:lnTo>
                  <a:lnTo>
                    <a:pt x="759" y="397"/>
                  </a:lnTo>
                  <a:lnTo>
                    <a:pt x="775" y="390"/>
                  </a:lnTo>
                  <a:lnTo>
                    <a:pt x="791" y="381"/>
                  </a:lnTo>
                  <a:lnTo>
                    <a:pt x="805" y="373"/>
                  </a:lnTo>
                  <a:lnTo>
                    <a:pt x="818" y="365"/>
                  </a:lnTo>
                  <a:lnTo>
                    <a:pt x="831" y="356"/>
                  </a:lnTo>
                  <a:lnTo>
                    <a:pt x="842" y="347"/>
                  </a:lnTo>
                  <a:lnTo>
                    <a:pt x="854" y="337"/>
                  </a:lnTo>
                  <a:lnTo>
                    <a:pt x="864" y="328"/>
                  </a:lnTo>
                  <a:lnTo>
                    <a:pt x="873" y="317"/>
                  </a:lnTo>
                  <a:lnTo>
                    <a:pt x="881" y="306"/>
                  </a:lnTo>
                  <a:lnTo>
                    <a:pt x="889" y="296"/>
                  </a:lnTo>
                  <a:lnTo>
                    <a:pt x="894" y="285"/>
                  </a:lnTo>
                  <a:lnTo>
                    <a:pt x="899" y="275"/>
                  </a:lnTo>
                  <a:lnTo>
                    <a:pt x="903" y="263"/>
                  </a:lnTo>
                  <a:lnTo>
                    <a:pt x="907" y="251"/>
                  </a:lnTo>
                  <a:lnTo>
                    <a:pt x="908" y="240"/>
                  </a:lnTo>
                  <a:lnTo>
                    <a:pt x="909" y="228"/>
                  </a:lnTo>
                  <a:lnTo>
                    <a:pt x="908" y="216"/>
                  </a:lnTo>
                  <a:lnTo>
                    <a:pt x="907" y="205"/>
                  </a:lnTo>
                  <a:lnTo>
                    <a:pt x="903" y="193"/>
                  </a:lnTo>
                  <a:lnTo>
                    <a:pt x="899" y="182"/>
                  </a:lnTo>
                  <a:lnTo>
                    <a:pt x="894" y="171"/>
                  </a:lnTo>
                  <a:lnTo>
                    <a:pt x="889" y="160"/>
                  </a:lnTo>
                  <a:lnTo>
                    <a:pt x="881" y="150"/>
                  </a:lnTo>
                  <a:lnTo>
                    <a:pt x="873" y="139"/>
                  </a:lnTo>
                  <a:lnTo>
                    <a:pt x="864" y="129"/>
                  </a:lnTo>
                  <a:lnTo>
                    <a:pt x="854" y="119"/>
                  </a:lnTo>
                  <a:lnTo>
                    <a:pt x="842" y="110"/>
                  </a:lnTo>
                  <a:lnTo>
                    <a:pt x="831" y="100"/>
                  </a:lnTo>
                  <a:lnTo>
                    <a:pt x="818" y="92"/>
                  </a:lnTo>
                  <a:lnTo>
                    <a:pt x="805" y="83"/>
                  </a:lnTo>
                  <a:lnTo>
                    <a:pt x="791" y="75"/>
                  </a:lnTo>
                  <a:lnTo>
                    <a:pt x="775" y="66"/>
                  </a:lnTo>
                  <a:lnTo>
                    <a:pt x="759" y="59"/>
                  </a:lnTo>
                  <a:lnTo>
                    <a:pt x="744" y="51"/>
                  </a:lnTo>
                  <a:lnTo>
                    <a:pt x="709" y="39"/>
                  </a:lnTo>
                  <a:lnTo>
                    <a:pt x="671" y="27"/>
                  </a:lnTo>
                  <a:lnTo>
                    <a:pt x="631" y="18"/>
                  </a:lnTo>
                  <a:lnTo>
                    <a:pt x="589" y="10"/>
                  </a:lnTo>
                  <a:lnTo>
                    <a:pt x="546" y="4"/>
                  </a:lnTo>
                  <a:lnTo>
                    <a:pt x="500" y="1"/>
                  </a:lnTo>
                  <a:lnTo>
                    <a:pt x="454" y="0"/>
                  </a:lnTo>
                  <a:close/>
                  <a:moveTo>
                    <a:pt x="454" y="419"/>
                  </a:moveTo>
                  <a:lnTo>
                    <a:pt x="454" y="419"/>
                  </a:lnTo>
                  <a:lnTo>
                    <a:pt x="415" y="417"/>
                  </a:lnTo>
                  <a:lnTo>
                    <a:pt x="377" y="414"/>
                  </a:lnTo>
                  <a:lnTo>
                    <a:pt x="342" y="410"/>
                  </a:lnTo>
                  <a:lnTo>
                    <a:pt x="307" y="404"/>
                  </a:lnTo>
                  <a:lnTo>
                    <a:pt x="273" y="395"/>
                  </a:lnTo>
                  <a:lnTo>
                    <a:pt x="243" y="386"/>
                  </a:lnTo>
                  <a:lnTo>
                    <a:pt x="213" y="375"/>
                  </a:lnTo>
                  <a:lnTo>
                    <a:pt x="186" y="362"/>
                  </a:lnTo>
                  <a:lnTo>
                    <a:pt x="162" y="349"/>
                  </a:lnTo>
                  <a:lnTo>
                    <a:pt x="140" y="335"/>
                  </a:lnTo>
                  <a:lnTo>
                    <a:pt x="130" y="326"/>
                  </a:lnTo>
                  <a:lnTo>
                    <a:pt x="121" y="319"/>
                  </a:lnTo>
                  <a:lnTo>
                    <a:pt x="113" y="311"/>
                  </a:lnTo>
                  <a:lnTo>
                    <a:pt x="105" y="302"/>
                  </a:lnTo>
                  <a:lnTo>
                    <a:pt x="99" y="294"/>
                  </a:lnTo>
                  <a:lnTo>
                    <a:pt x="92" y="285"/>
                  </a:lnTo>
                  <a:lnTo>
                    <a:pt x="87" y="276"/>
                  </a:lnTo>
                  <a:lnTo>
                    <a:pt x="83" y="266"/>
                  </a:lnTo>
                  <a:lnTo>
                    <a:pt x="80" y="257"/>
                  </a:lnTo>
                  <a:lnTo>
                    <a:pt x="77" y="247"/>
                  </a:lnTo>
                  <a:lnTo>
                    <a:pt x="75" y="238"/>
                  </a:lnTo>
                  <a:lnTo>
                    <a:pt x="75" y="228"/>
                  </a:lnTo>
                  <a:lnTo>
                    <a:pt x="75" y="219"/>
                  </a:lnTo>
                  <a:lnTo>
                    <a:pt x="77" y="209"/>
                  </a:lnTo>
                  <a:lnTo>
                    <a:pt x="80" y="200"/>
                  </a:lnTo>
                  <a:lnTo>
                    <a:pt x="83" y="190"/>
                  </a:lnTo>
                  <a:lnTo>
                    <a:pt x="87" y="180"/>
                  </a:lnTo>
                  <a:lnTo>
                    <a:pt x="92" y="171"/>
                  </a:lnTo>
                  <a:lnTo>
                    <a:pt x="99" y="163"/>
                  </a:lnTo>
                  <a:lnTo>
                    <a:pt x="105" y="154"/>
                  </a:lnTo>
                  <a:lnTo>
                    <a:pt x="113" y="146"/>
                  </a:lnTo>
                  <a:lnTo>
                    <a:pt x="121" y="137"/>
                  </a:lnTo>
                  <a:lnTo>
                    <a:pt x="130" y="130"/>
                  </a:lnTo>
                  <a:lnTo>
                    <a:pt x="140" y="121"/>
                  </a:lnTo>
                  <a:lnTo>
                    <a:pt x="162" y="108"/>
                  </a:lnTo>
                  <a:lnTo>
                    <a:pt x="186" y="94"/>
                  </a:lnTo>
                  <a:lnTo>
                    <a:pt x="213" y="81"/>
                  </a:lnTo>
                  <a:lnTo>
                    <a:pt x="243" y="70"/>
                  </a:lnTo>
                  <a:lnTo>
                    <a:pt x="273" y="61"/>
                  </a:lnTo>
                  <a:lnTo>
                    <a:pt x="307" y="52"/>
                  </a:lnTo>
                  <a:lnTo>
                    <a:pt x="342" y="46"/>
                  </a:lnTo>
                  <a:lnTo>
                    <a:pt x="377" y="42"/>
                  </a:lnTo>
                  <a:lnTo>
                    <a:pt x="415" y="39"/>
                  </a:lnTo>
                  <a:lnTo>
                    <a:pt x="454" y="38"/>
                  </a:lnTo>
                  <a:lnTo>
                    <a:pt x="493" y="39"/>
                  </a:lnTo>
                  <a:lnTo>
                    <a:pt x="531" y="42"/>
                  </a:lnTo>
                  <a:lnTo>
                    <a:pt x="567" y="46"/>
                  </a:lnTo>
                  <a:lnTo>
                    <a:pt x="602" y="52"/>
                  </a:lnTo>
                  <a:lnTo>
                    <a:pt x="635" y="61"/>
                  </a:lnTo>
                  <a:lnTo>
                    <a:pt x="666" y="70"/>
                  </a:lnTo>
                  <a:lnTo>
                    <a:pt x="695" y="81"/>
                  </a:lnTo>
                  <a:lnTo>
                    <a:pt x="723" y="94"/>
                  </a:lnTo>
                  <a:lnTo>
                    <a:pt x="747" y="108"/>
                  </a:lnTo>
                  <a:lnTo>
                    <a:pt x="769" y="121"/>
                  </a:lnTo>
                  <a:lnTo>
                    <a:pt x="778" y="130"/>
                  </a:lnTo>
                  <a:lnTo>
                    <a:pt x="788" y="137"/>
                  </a:lnTo>
                  <a:lnTo>
                    <a:pt x="796" y="146"/>
                  </a:lnTo>
                  <a:lnTo>
                    <a:pt x="804" y="154"/>
                  </a:lnTo>
                  <a:lnTo>
                    <a:pt x="810" y="163"/>
                  </a:lnTo>
                  <a:lnTo>
                    <a:pt x="816" y="171"/>
                  </a:lnTo>
                  <a:lnTo>
                    <a:pt x="821" y="180"/>
                  </a:lnTo>
                  <a:lnTo>
                    <a:pt x="826" y="190"/>
                  </a:lnTo>
                  <a:lnTo>
                    <a:pt x="829" y="200"/>
                  </a:lnTo>
                  <a:lnTo>
                    <a:pt x="831" y="209"/>
                  </a:lnTo>
                  <a:lnTo>
                    <a:pt x="833" y="219"/>
                  </a:lnTo>
                  <a:lnTo>
                    <a:pt x="833" y="228"/>
                  </a:lnTo>
                  <a:lnTo>
                    <a:pt x="833" y="238"/>
                  </a:lnTo>
                  <a:lnTo>
                    <a:pt x="831" y="247"/>
                  </a:lnTo>
                  <a:lnTo>
                    <a:pt x="829" y="257"/>
                  </a:lnTo>
                  <a:lnTo>
                    <a:pt x="826" y="266"/>
                  </a:lnTo>
                  <a:lnTo>
                    <a:pt x="821" y="276"/>
                  </a:lnTo>
                  <a:lnTo>
                    <a:pt x="816" y="285"/>
                  </a:lnTo>
                  <a:lnTo>
                    <a:pt x="810" y="294"/>
                  </a:lnTo>
                  <a:lnTo>
                    <a:pt x="804" y="302"/>
                  </a:lnTo>
                  <a:lnTo>
                    <a:pt x="796" y="311"/>
                  </a:lnTo>
                  <a:lnTo>
                    <a:pt x="788" y="319"/>
                  </a:lnTo>
                  <a:lnTo>
                    <a:pt x="778" y="326"/>
                  </a:lnTo>
                  <a:lnTo>
                    <a:pt x="769" y="335"/>
                  </a:lnTo>
                  <a:lnTo>
                    <a:pt x="747" y="349"/>
                  </a:lnTo>
                  <a:lnTo>
                    <a:pt x="723" y="362"/>
                  </a:lnTo>
                  <a:lnTo>
                    <a:pt x="695" y="375"/>
                  </a:lnTo>
                  <a:lnTo>
                    <a:pt x="666" y="386"/>
                  </a:lnTo>
                  <a:lnTo>
                    <a:pt x="635" y="395"/>
                  </a:lnTo>
                  <a:lnTo>
                    <a:pt x="602" y="404"/>
                  </a:lnTo>
                  <a:lnTo>
                    <a:pt x="567" y="410"/>
                  </a:lnTo>
                  <a:lnTo>
                    <a:pt x="531" y="414"/>
                  </a:lnTo>
                  <a:lnTo>
                    <a:pt x="493" y="417"/>
                  </a:lnTo>
                  <a:lnTo>
                    <a:pt x="454" y="419"/>
                  </a:lnTo>
                  <a:close/>
                </a:path>
              </a:pathLst>
            </a:custGeom>
            <a:solidFill>
              <a:srgbClr val="FFFFF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sp>
        <p:nvSpPr>
          <p:cNvPr id="71" name="Text Box 52"/>
          <p:cNvSpPr txBox="1">
            <a:spLocks noChangeArrowheads="1"/>
          </p:cNvSpPr>
          <p:nvPr/>
        </p:nvSpPr>
        <p:spPr bwMode="auto">
          <a:xfrm>
            <a:off x="5972175" y="1319213"/>
            <a:ext cx="2792413" cy="457200"/>
          </a:xfrm>
          <a:prstGeom prst="rect">
            <a:avLst/>
          </a:prstGeom>
          <a:noFill/>
          <a:ln w="9525">
            <a:noFill/>
            <a:miter lim="800000"/>
            <a:headEnd/>
            <a:tailEnd/>
          </a:ln>
        </p:spPr>
        <p:txBody>
          <a:bodyPr>
            <a:spAutoFit/>
          </a:bodyPr>
          <a:lstStyle/>
          <a:p>
            <a:pPr latinLnBrk="1"/>
            <a:r>
              <a:rPr kumimoji="1" lang="en-US" altLang="ko-KR" sz="1400">
                <a:solidFill>
                  <a:srgbClr val="C00000"/>
                </a:solidFill>
                <a:latin typeface="Arial Black" pitchFamily="34" charset="0"/>
                <a:ea typeface="Gulim" pitchFamily="34" charset="-127"/>
              </a:rPr>
              <a:t>Step 4</a:t>
            </a:r>
          </a:p>
          <a:p>
            <a:pPr latinLnBrk="1"/>
            <a:r>
              <a:rPr lang="zh-CN" altLang="en-US" sz="1000">
                <a:solidFill>
                  <a:srgbClr val="0D0D0D"/>
                </a:solidFill>
                <a:latin typeface="微软雅黑" pitchFamily="34" charset="-122"/>
                <a:ea typeface="微软雅黑" pitchFamily="34" charset="-122"/>
              </a:rPr>
              <a:t>在此插入内容在此插入内容</a:t>
            </a:r>
            <a:endParaRPr kumimoji="1" lang="en-US" altLang="ko-KR" sz="1000">
              <a:solidFill>
                <a:srgbClr val="9E9E9E"/>
              </a:solidFill>
              <a:ea typeface="Gulim" pitchFamily="34" charset="-127"/>
            </a:endParaRPr>
          </a:p>
        </p:txBody>
      </p:sp>
      <p:sp>
        <p:nvSpPr>
          <p:cNvPr id="72" name="Text Box 53"/>
          <p:cNvSpPr txBox="1">
            <a:spLocks noChangeArrowheads="1"/>
          </p:cNvSpPr>
          <p:nvPr/>
        </p:nvSpPr>
        <p:spPr bwMode="auto">
          <a:xfrm>
            <a:off x="5972175" y="2058988"/>
            <a:ext cx="2792413" cy="457200"/>
          </a:xfrm>
          <a:prstGeom prst="rect">
            <a:avLst/>
          </a:prstGeom>
          <a:noFill/>
          <a:ln w="9525">
            <a:noFill/>
            <a:miter lim="800000"/>
            <a:headEnd/>
            <a:tailEnd/>
          </a:ln>
        </p:spPr>
        <p:txBody>
          <a:bodyPr>
            <a:spAutoFit/>
          </a:bodyPr>
          <a:lstStyle/>
          <a:p>
            <a:pPr latinLnBrk="1"/>
            <a:r>
              <a:rPr kumimoji="1" lang="en-US" altLang="ko-KR" sz="1400">
                <a:solidFill>
                  <a:srgbClr val="9E9E9E"/>
                </a:solidFill>
                <a:latin typeface="Arial Black" pitchFamily="34" charset="0"/>
                <a:ea typeface="Gulim" pitchFamily="34" charset="-127"/>
              </a:rPr>
              <a:t>Step 3</a:t>
            </a:r>
          </a:p>
          <a:p>
            <a:pPr latinLnBrk="1"/>
            <a:r>
              <a:rPr lang="zh-CN" altLang="en-US" sz="1000">
                <a:solidFill>
                  <a:srgbClr val="0D0D0D"/>
                </a:solidFill>
                <a:latin typeface="微软雅黑" pitchFamily="34" charset="-122"/>
                <a:ea typeface="微软雅黑" pitchFamily="34" charset="-122"/>
              </a:rPr>
              <a:t>在此插入内容在此插入内容</a:t>
            </a:r>
            <a:endParaRPr kumimoji="1" lang="en-US" altLang="ko-KR" sz="1000">
              <a:solidFill>
                <a:srgbClr val="9E9E9E"/>
              </a:solidFill>
              <a:ea typeface="Gulim" pitchFamily="34" charset="-127"/>
            </a:endParaRPr>
          </a:p>
        </p:txBody>
      </p:sp>
      <p:sp>
        <p:nvSpPr>
          <p:cNvPr id="73" name="Text Box 54"/>
          <p:cNvSpPr txBox="1">
            <a:spLocks noChangeArrowheads="1"/>
          </p:cNvSpPr>
          <p:nvPr/>
        </p:nvSpPr>
        <p:spPr bwMode="auto">
          <a:xfrm>
            <a:off x="5972175" y="2868613"/>
            <a:ext cx="2792413" cy="457200"/>
          </a:xfrm>
          <a:prstGeom prst="rect">
            <a:avLst/>
          </a:prstGeom>
          <a:noFill/>
          <a:ln w="9525">
            <a:noFill/>
            <a:miter lim="800000"/>
            <a:headEnd/>
            <a:tailEnd/>
          </a:ln>
        </p:spPr>
        <p:txBody>
          <a:bodyPr>
            <a:spAutoFit/>
          </a:bodyPr>
          <a:lstStyle/>
          <a:p>
            <a:pPr latinLnBrk="1"/>
            <a:r>
              <a:rPr kumimoji="1" lang="en-US" altLang="ko-KR" sz="1400">
                <a:solidFill>
                  <a:srgbClr val="9E9E9E"/>
                </a:solidFill>
                <a:latin typeface="Arial Black" pitchFamily="34" charset="0"/>
                <a:ea typeface="Gulim" pitchFamily="34" charset="-127"/>
              </a:rPr>
              <a:t>Step 2</a:t>
            </a:r>
          </a:p>
          <a:p>
            <a:pPr latinLnBrk="1"/>
            <a:r>
              <a:rPr lang="zh-CN" altLang="en-US" sz="1000">
                <a:solidFill>
                  <a:srgbClr val="0D0D0D"/>
                </a:solidFill>
                <a:latin typeface="微软雅黑" pitchFamily="34" charset="-122"/>
                <a:ea typeface="微软雅黑" pitchFamily="34" charset="-122"/>
              </a:rPr>
              <a:t>在此插入内容在此插入内容</a:t>
            </a:r>
            <a:endParaRPr kumimoji="1" lang="en-US" altLang="ko-KR" sz="1000">
              <a:solidFill>
                <a:srgbClr val="9E9E9E"/>
              </a:solidFill>
              <a:ea typeface="Gulim" pitchFamily="34" charset="-127"/>
            </a:endParaRPr>
          </a:p>
        </p:txBody>
      </p:sp>
      <p:sp>
        <p:nvSpPr>
          <p:cNvPr id="74" name="Text Box 55"/>
          <p:cNvSpPr txBox="1">
            <a:spLocks noChangeArrowheads="1"/>
          </p:cNvSpPr>
          <p:nvPr/>
        </p:nvSpPr>
        <p:spPr bwMode="auto">
          <a:xfrm>
            <a:off x="5972175" y="3594100"/>
            <a:ext cx="2792413" cy="457200"/>
          </a:xfrm>
          <a:prstGeom prst="rect">
            <a:avLst/>
          </a:prstGeom>
          <a:noFill/>
          <a:ln w="9525">
            <a:noFill/>
            <a:miter lim="800000"/>
            <a:headEnd/>
            <a:tailEnd/>
          </a:ln>
        </p:spPr>
        <p:txBody>
          <a:bodyPr>
            <a:spAutoFit/>
          </a:bodyPr>
          <a:lstStyle/>
          <a:p>
            <a:pPr latinLnBrk="1"/>
            <a:r>
              <a:rPr kumimoji="1" lang="en-US" altLang="ko-KR" sz="1400">
                <a:solidFill>
                  <a:srgbClr val="9E9E9E"/>
                </a:solidFill>
                <a:latin typeface="Arial Black" pitchFamily="34" charset="0"/>
                <a:ea typeface="Gulim" pitchFamily="34" charset="-127"/>
              </a:rPr>
              <a:t>Step 1</a:t>
            </a:r>
          </a:p>
          <a:p>
            <a:pPr latinLnBrk="1"/>
            <a:r>
              <a:rPr lang="zh-CN" altLang="en-US" sz="1000">
                <a:solidFill>
                  <a:srgbClr val="0D0D0D"/>
                </a:solidFill>
                <a:latin typeface="微软雅黑" pitchFamily="34" charset="-122"/>
                <a:ea typeface="微软雅黑" pitchFamily="34" charset="-122"/>
              </a:rPr>
              <a:t>在此插入内容在此插入内容</a:t>
            </a:r>
            <a:endParaRPr kumimoji="1" lang="en-US" altLang="ko-KR" sz="1000">
              <a:solidFill>
                <a:srgbClr val="9E9E9E"/>
              </a:solidFill>
              <a:ea typeface="Gulim" pitchFamily="34" charset="-127"/>
            </a:endParaRP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par>
                                <p:cTn id="21" presetID="53" presetClass="entr" presetSubtype="16"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animEffect transition="in" filter="fade">
                                      <p:cBhvr>
                                        <p:cTn id="25" dur="500"/>
                                        <p:tgtEl>
                                          <p:spTgt spid="32"/>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500" fill="hold"/>
                                        <p:tgtEl>
                                          <p:spTgt spid="41"/>
                                        </p:tgtEl>
                                        <p:attrNameLst>
                                          <p:attrName>ppt_w</p:attrName>
                                        </p:attrNameLst>
                                      </p:cBhvr>
                                      <p:tavLst>
                                        <p:tav tm="0">
                                          <p:val>
                                            <p:fltVal val="0"/>
                                          </p:val>
                                        </p:tav>
                                        <p:tav tm="100000">
                                          <p:val>
                                            <p:strVal val="#ppt_w"/>
                                          </p:val>
                                        </p:tav>
                                      </p:tavLst>
                                    </p:anim>
                                    <p:anim calcmode="lin" valueType="num">
                                      <p:cBhvr>
                                        <p:cTn id="30" dur="500" fill="hold"/>
                                        <p:tgtEl>
                                          <p:spTgt spid="41"/>
                                        </p:tgtEl>
                                        <p:attrNameLst>
                                          <p:attrName>ppt_h</p:attrName>
                                        </p:attrNameLst>
                                      </p:cBhvr>
                                      <p:tavLst>
                                        <p:tav tm="0">
                                          <p:val>
                                            <p:fltVal val="0"/>
                                          </p:val>
                                        </p:tav>
                                        <p:tav tm="100000">
                                          <p:val>
                                            <p:strVal val="#ppt_h"/>
                                          </p:val>
                                        </p:tav>
                                      </p:tavLst>
                                    </p:anim>
                                    <p:animEffect transition="in" filter="fade">
                                      <p:cBhvr>
                                        <p:cTn id="31" dur="500"/>
                                        <p:tgtEl>
                                          <p:spTgt spid="41"/>
                                        </p:tgtEl>
                                      </p:cBhvr>
                                    </p:animEffect>
                                  </p:childTnLst>
                                </p:cTn>
                              </p:par>
                              <p:par>
                                <p:cTn id="32" presetID="53" presetClass="entr" presetSubtype="16"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500" fill="hold"/>
                                        <p:tgtEl>
                                          <p:spTgt spid="35"/>
                                        </p:tgtEl>
                                        <p:attrNameLst>
                                          <p:attrName>ppt_w</p:attrName>
                                        </p:attrNameLst>
                                      </p:cBhvr>
                                      <p:tavLst>
                                        <p:tav tm="0">
                                          <p:val>
                                            <p:fltVal val="0"/>
                                          </p:val>
                                        </p:tav>
                                        <p:tav tm="100000">
                                          <p:val>
                                            <p:strVal val="#ppt_w"/>
                                          </p:val>
                                        </p:tav>
                                      </p:tavLst>
                                    </p:anim>
                                    <p:anim calcmode="lin" valueType="num">
                                      <p:cBhvr>
                                        <p:cTn id="35" dur="500" fill="hold"/>
                                        <p:tgtEl>
                                          <p:spTgt spid="35"/>
                                        </p:tgtEl>
                                        <p:attrNameLst>
                                          <p:attrName>ppt_h</p:attrName>
                                        </p:attrNameLst>
                                      </p:cBhvr>
                                      <p:tavLst>
                                        <p:tav tm="0">
                                          <p:val>
                                            <p:fltVal val="0"/>
                                          </p:val>
                                        </p:tav>
                                        <p:tav tm="100000">
                                          <p:val>
                                            <p:strVal val="#ppt_h"/>
                                          </p:val>
                                        </p:tav>
                                      </p:tavLst>
                                    </p:anim>
                                    <p:animEffect transition="in" filter="fade">
                                      <p:cBhvr>
                                        <p:cTn id="36" dur="500"/>
                                        <p:tgtEl>
                                          <p:spTgt spid="35"/>
                                        </p:tgtEl>
                                      </p:cBhvr>
                                    </p:animEffect>
                                  </p:childTnLst>
                                </p:cTn>
                              </p:par>
                            </p:childTnLst>
                          </p:cTn>
                        </p:par>
                        <p:par>
                          <p:cTn id="37" fill="hold">
                            <p:stCondLst>
                              <p:cond delay="1500"/>
                            </p:stCondLst>
                            <p:childTnLst>
                              <p:par>
                                <p:cTn id="38" presetID="22" presetClass="entr" presetSubtype="4" fill="hold" nodeType="after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childTnLst>
                          </p:cTn>
                        </p:par>
                        <p:par>
                          <p:cTn id="41" fill="hold">
                            <p:stCondLst>
                              <p:cond delay="2000"/>
                            </p:stCondLst>
                            <p:childTnLst>
                              <p:par>
                                <p:cTn id="42" presetID="47" presetClass="entr" presetSubtype="0" fill="hold" grpId="0" nodeType="after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250"/>
                                        <p:tgtEl>
                                          <p:spTgt spid="53"/>
                                        </p:tgtEl>
                                      </p:cBhvr>
                                    </p:animEffect>
                                    <p:anim calcmode="lin" valueType="num">
                                      <p:cBhvr>
                                        <p:cTn id="45" dur="250" fill="hold"/>
                                        <p:tgtEl>
                                          <p:spTgt spid="53"/>
                                        </p:tgtEl>
                                        <p:attrNameLst>
                                          <p:attrName>ppt_x</p:attrName>
                                        </p:attrNameLst>
                                      </p:cBhvr>
                                      <p:tavLst>
                                        <p:tav tm="0">
                                          <p:val>
                                            <p:strVal val="#ppt_x"/>
                                          </p:val>
                                        </p:tav>
                                        <p:tav tm="100000">
                                          <p:val>
                                            <p:strVal val="#ppt_x"/>
                                          </p:val>
                                        </p:tav>
                                      </p:tavLst>
                                    </p:anim>
                                    <p:anim calcmode="lin" valueType="num">
                                      <p:cBhvr>
                                        <p:cTn id="46" dur="250" fill="hold"/>
                                        <p:tgtEl>
                                          <p:spTgt spid="53"/>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25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250"/>
                                        <p:tgtEl>
                                          <p:spTgt spid="52"/>
                                        </p:tgtEl>
                                      </p:cBhvr>
                                    </p:animEffect>
                                    <p:anim calcmode="lin" valueType="num">
                                      <p:cBhvr>
                                        <p:cTn id="50" dur="250" fill="hold"/>
                                        <p:tgtEl>
                                          <p:spTgt spid="52"/>
                                        </p:tgtEl>
                                        <p:attrNameLst>
                                          <p:attrName>ppt_x</p:attrName>
                                        </p:attrNameLst>
                                      </p:cBhvr>
                                      <p:tavLst>
                                        <p:tav tm="0">
                                          <p:val>
                                            <p:strVal val="#ppt_x"/>
                                          </p:val>
                                        </p:tav>
                                        <p:tav tm="100000">
                                          <p:val>
                                            <p:strVal val="#ppt_x"/>
                                          </p:val>
                                        </p:tav>
                                      </p:tavLst>
                                    </p:anim>
                                    <p:anim calcmode="lin" valueType="num">
                                      <p:cBhvr>
                                        <p:cTn id="51" dur="250" fill="hold"/>
                                        <p:tgtEl>
                                          <p:spTgt spid="52"/>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50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250"/>
                                        <p:tgtEl>
                                          <p:spTgt spid="51"/>
                                        </p:tgtEl>
                                      </p:cBhvr>
                                    </p:animEffect>
                                    <p:anim calcmode="lin" valueType="num">
                                      <p:cBhvr>
                                        <p:cTn id="55" dur="250" fill="hold"/>
                                        <p:tgtEl>
                                          <p:spTgt spid="51"/>
                                        </p:tgtEl>
                                        <p:attrNameLst>
                                          <p:attrName>ppt_x</p:attrName>
                                        </p:attrNameLst>
                                      </p:cBhvr>
                                      <p:tavLst>
                                        <p:tav tm="0">
                                          <p:val>
                                            <p:strVal val="#ppt_x"/>
                                          </p:val>
                                        </p:tav>
                                        <p:tav tm="100000">
                                          <p:val>
                                            <p:strVal val="#ppt_x"/>
                                          </p:val>
                                        </p:tav>
                                      </p:tavLst>
                                    </p:anim>
                                    <p:anim calcmode="lin" valueType="num">
                                      <p:cBhvr>
                                        <p:cTn id="56" dur="250" fill="hold"/>
                                        <p:tgtEl>
                                          <p:spTgt spid="51"/>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75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250"/>
                                        <p:tgtEl>
                                          <p:spTgt spid="50"/>
                                        </p:tgtEl>
                                      </p:cBhvr>
                                    </p:animEffect>
                                    <p:anim calcmode="lin" valueType="num">
                                      <p:cBhvr>
                                        <p:cTn id="60" dur="250" fill="hold"/>
                                        <p:tgtEl>
                                          <p:spTgt spid="50"/>
                                        </p:tgtEl>
                                        <p:attrNameLst>
                                          <p:attrName>ppt_x</p:attrName>
                                        </p:attrNameLst>
                                      </p:cBhvr>
                                      <p:tavLst>
                                        <p:tav tm="0">
                                          <p:val>
                                            <p:strVal val="#ppt_x"/>
                                          </p:val>
                                        </p:tav>
                                        <p:tav tm="100000">
                                          <p:val>
                                            <p:strVal val="#ppt_x"/>
                                          </p:val>
                                        </p:tav>
                                      </p:tavLst>
                                    </p:anim>
                                    <p:anim calcmode="lin" valueType="num">
                                      <p:cBhvr>
                                        <p:cTn id="61" dur="250" fill="hold"/>
                                        <p:tgtEl>
                                          <p:spTgt spid="50"/>
                                        </p:tgtEl>
                                        <p:attrNameLst>
                                          <p:attrName>ppt_y</p:attrName>
                                        </p:attrNameLst>
                                      </p:cBhvr>
                                      <p:tavLst>
                                        <p:tav tm="0">
                                          <p:val>
                                            <p:strVal val="#ppt_y-.1"/>
                                          </p:val>
                                        </p:tav>
                                        <p:tav tm="100000">
                                          <p:val>
                                            <p:strVal val="#ppt_y"/>
                                          </p:val>
                                        </p:tav>
                                      </p:tavLst>
                                    </p:anim>
                                  </p:childTnLst>
                                </p:cTn>
                              </p:par>
                            </p:childTnLst>
                          </p:cTn>
                        </p:par>
                        <p:par>
                          <p:cTn id="62" fill="hold">
                            <p:stCondLst>
                              <p:cond delay="3000"/>
                            </p:stCondLst>
                            <p:childTnLst>
                              <p:par>
                                <p:cTn id="63" presetID="53" presetClass="entr" presetSubtype="16" fill="hold" nodeType="afterEffect">
                                  <p:stCondLst>
                                    <p:cond delay="0"/>
                                  </p:stCondLst>
                                  <p:childTnLst>
                                    <p:set>
                                      <p:cBhvr>
                                        <p:cTn id="64" dur="1" fill="hold">
                                          <p:stCondLst>
                                            <p:cond delay="0"/>
                                          </p:stCondLst>
                                        </p:cTn>
                                        <p:tgtEl>
                                          <p:spTgt spid="54"/>
                                        </p:tgtEl>
                                        <p:attrNameLst>
                                          <p:attrName>style.visibility</p:attrName>
                                        </p:attrNameLst>
                                      </p:cBhvr>
                                      <p:to>
                                        <p:strVal val="visible"/>
                                      </p:to>
                                    </p:set>
                                    <p:anim calcmode="lin" valueType="num">
                                      <p:cBhvr>
                                        <p:cTn id="65" dur="500" fill="hold"/>
                                        <p:tgtEl>
                                          <p:spTgt spid="54"/>
                                        </p:tgtEl>
                                        <p:attrNameLst>
                                          <p:attrName>ppt_w</p:attrName>
                                        </p:attrNameLst>
                                      </p:cBhvr>
                                      <p:tavLst>
                                        <p:tav tm="0">
                                          <p:val>
                                            <p:fltVal val="0"/>
                                          </p:val>
                                        </p:tav>
                                        <p:tav tm="100000">
                                          <p:val>
                                            <p:strVal val="#ppt_w"/>
                                          </p:val>
                                        </p:tav>
                                      </p:tavLst>
                                    </p:anim>
                                    <p:anim calcmode="lin" valueType="num">
                                      <p:cBhvr>
                                        <p:cTn id="66" dur="500" fill="hold"/>
                                        <p:tgtEl>
                                          <p:spTgt spid="54"/>
                                        </p:tgtEl>
                                        <p:attrNameLst>
                                          <p:attrName>ppt_h</p:attrName>
                                        </p:attrNameLst>
                                      </p:cBhvr>
                                      <p:tavLst>
                                        <p:tav tm="0">
                                          <p:val>
                                            <p:fltVal val="0"/>
                                          </p:val>
                                        </p:tav>
                                        <p:tav tm="100000">
                                          <p:val>
                                            <p:strVal val="#ppt_h"/>
                                          </p:val>
                                        </p:tav>
                                      </p:tavLst>
                                    </p:anim>
                                    <p:animEffect transition="in" filter="fade">
                                      <p:cBhvr>
                                        <p:cTn id="67" dur="500"/>
                                        <p:tgtEl>
                                          <p:spTgt spid="54"/>
                                        </p:tgtEl>
                                      </p:cBhvr>
                                    </p:animEffect>
                                  </p:childTnLst>
                                </p:cTn>
                              </p:par>
                              <p:par>
                                <p:cTn id="68" presetID="53" presetClass="entr" presetSubtype="16" fill="hold" nodeType="withEffect">
                                  <p:stCondLst>
                                    <p:cond delay="250"/>
                                  </p:stCondLst>
                                  <p:childTnLst>
                                    <p:set>
                                      <p:cBhvr>
                                        <p:cTn id="69" dur="1" fill="hold">
                                          <p:stCondLst>
                                            <p:cond delay="0"/>
                                          </p:stCondLst>
                                        </p:cTn>
                                        <p:tgtEl>
                                          <p:spTgt spid="65"/>
                                        </p:tgtEl>
                                        <p:attrNameLst>
                                          <p:attrName>style.visibility</p:attrName>
                                        </p:attrNameLst>
                                      </p:cBhvr>
                                      <p:to>
                                        <p:strVal val="visible"/>
                                      </p:to>
                                    </p:set>
                                    <p:anim calcmode="lin" valueType="num">
                                      <p:cBhvr>
                                        <p:cTn id="70" dur="500" fill="hold"/>
                                        <p:tgtEl>
                                          <p:spTgt spid="65"/>
                                        </p:tgtEl>
                                        <p:attrNameLst>
                                          <p:attrName>ppt_w</p:attrName>
                                        </p:attrNameLst>
                                      </p:cBhvr>
                                      <p:tavLst>
                                        <p:tav tm="0">
                                          <p:val>
                                            <p:fltVal val="0"/>
                                          </p:val>
                                        </p:tav>
                                        <p:tav tm="100000">
                                          <p:val>
                                            <p:strVal val="#ppt_w"/>
                                          </p:val>
                                        </p:tav>
                                      </p:tavLst>
                                    </p:anim>
                                    <p:anim calcmode="lin" valueType="num">
                                      <p:cBhvr>
                                        <p:cTn id="71" dur="500" fill="hold"/>
                                        <p:tgtEl>
                                          <p:spTgt spid="65"/>
                                        </p:tgtEl>
                                        <p:attrNameLst>
                                          <p:attrName>ppt_h</p:attrName>
                                        </p:attrNameLst>
                                      </p:cBhvr>
                                      <p:tavLst>
                                        <p:tav tm="0">
                                          <p:val>
                                            <p:fltVal val="0"/>
                                          </p:val>
                                        </p:tav>
                                        <p:tav tm="100000">
                                          <p:val>
                                            <p:strVal val="#ppt_h"/>
                                          </p:val>
                                        </p:tav>
                                      </p:tavLst>
                                    </p:anim>
                                    <p:animEffect transition="in" filter="fade">
                                      <p:cBhvr>
                                        <p:cTn id="72" dur="500"/>
                                        <p:tgtEl>
                                          <p:spTgt spid="65"/>
                                        </p:tgtEl>
                                      </p:cBhvr>
                                    </p:animEffect>
                                  </p:childTnLst>
                                </p:cTn>
                              </p:par>
                              <p:par>
                                <p:cTn id="73" presetID="53" presetClass="entr" presetSubtype="16" fill="hold" nodeType="withEffect">
                                  <p:stCondLst>
                                    <p:cond delay="500"/>
                                  </p:stCondLst>
                                  <p:childTnLst>
                                    <p:set>
                                      <p:cBhvr>
                                        <p:cTn id="74" dur="1" fill="hold">
                                          <p:stCondLst>
                                            <p:cond delay="0"/>
                                          </p:stCondLst>
                                        </p:cTn>
                                        <p:tgtEl>
                                          <p:spTgt spid="61"/>
                                        </p:tgtEl>
                                        <p:attrNameLst>
                                          <p:attrName>style.visibility</p:attrName>
                                        </p:attrNameLst>
                                      </p:cBhvr>
                                      <p:to>
                                        <p:strVal val="visible"/>
                                      </p:to>
                                    </p:set>
                                    <p:anim calcmode="lin" valueType="num">
                                      <p:cBhvr>
                                        <p:cTn id="75" dur="500" fill="hold"/>
                                        <p:tgtEl>
                                          <p:spTgt spid="61"/>
                                        </p:tgtEl>
                                        <p:attrNameLst>
                                          <p:attrName>ppt_w</p:attrName>
                                        </p:attrNameLst>
                                      </p:cBhvr>
                                      <p:tavLst>
                                        <p:tav tm="0">
                                          <p:val>
                                            <p:fltVal val="0"/>
                                          </p:val>
                                        </p:tav>
                                        <p:tav tm="100000">
                                          <p:val>
                                            <p:strVal val="#ppt_w"/>
                                          </p:val>
                                        </p:tav>
                                      </p:tavLst>
                                    </p:anim>
                                    <p:anim calcmode="lin" valueType="num">
                                      <p:cBhvr>
                                        <p:cTn id="76" dur="500" fill="hold"/>
                                        <p:tgtEl>
                                          <p:spTgt spid="61"/>
                                        </p:tgtEl>
                                        <p:attrNameLst>
                                          <p:attrName>ppt_h</p:attrName>
                                        </p:attrNameLst>
                                      </p:cBhvr>
                                      <p:tavLst>
                                        <p:tav tm="0">
                                          <p:val>
                                            <p:fltVal val="0"/>
                                          </p:val>
                                        </p:tav>
                                        <p:tav tm="100000">
                                          <p:val>
                                            <p:strVal val="#ppt_h"/>
                                          </p:val>
                                        </p:tav>
                                      </p:tavLst>
                                    </p:anim>
                                    <p:animEffect transition="in" filter="fade">
                                      <p:cBhvr>
                                        <p:cTn id="77" dur="500"/>
                                        <p:tgtEl>
                                          <p:spTgt spid="61"/>
                                        </p:tgtEl>
                                      </p:cBhvr>
                                    </p:animEffect>
                                  </p:childTnLst>
                                </p:cTn>
                              </p:par>
                              <p:par>
                                <p:cTn id="78" presetID="53" presetClass="entr" presetSubtype="16" fill="hold" nodeType="withEffect">
                                  <p:stCondLst>
                                    <p:cond delay="750"/>
                                  </p:stCondLst>
                                  <p:childTnLst>
                                    <p:set>
                                      <p:cBhvr>
                                        <p:cTn id="79" dur="1" fill="hold">
                                          <p:stCondLst>
                                            <p:cond delay="0"/>
                                          </p:stCondLst>
                                        </p:cTn>
                                        <p:tgtEl>
                                          <p:spTgt spid="57"/>
                                        </p:tgtEl>
                                        <p:attrNameLst>
                                          <p:attrName>style.visibility</p:attrName>
                                        </p:attrNameLst>
                                      </p:cBhvr>
                                      <p:to>
                                        <p:strVal val="visible"/>
                                      </p:to>
                                    </p:set>
                                    <p:anim calcmode="lin" valueType="num">
                                      <p:cBhvr>
                                        <p:cTn id="80" dur="500" fill="hold"/>
                                        <p:tgtEl>
                                          <p:spTgt spid="57"/>
                                        </p:tgtEl>
                                        <p:attrNameLst>
                                          <p:attrName>ppt_w</p:attrName>
                                        </p:attrNameLst>
                                      </p:cBhvr>
                                      <p:tavLst>
                                        <p:tav tm="0">
                                          <p:val>
                                            <p:fltVal val="0"/>
                                          </p:val>
                                        </p:tav>
                                        <p:tav tm="100000">
                                          <p:val>
                                            <p:strVal val="#ppt_w"/>
                                          </p:val>
                                        </p:tav>
                                      </p:tavLst>
                                    </p:anim>
                                    <p:anim calcmode="lin" valueType="num">
                                      <p:cBhvr>
                                        <p:cTn id="81" dur="500" fill="hold"/>
                                        <p:tgtEl>
                                          <p:spTgt spid="57"/>
                                        </p:tgtEl>
                                        <p:attrNameLst>
                                          <p:attrName>ppt_h</p:attrName>
                                        </p:attrNameLst>
                                      </p:cBhvr>
                                      <p:tavLst>
                                        <p:tav tm="0">
                                          <p:val>
                                            <p:fltVal val="0"/>
                                          </p:val>
                                        </p:tav>
                                        <p:tav tm="100000">
                                          <p:val>
                                            <p:strVal val="#ppt_h"/>
                                          </p:val>
                                        </p:tav>
                                      </p:tavLst>
                                    </p:anim>
                                    <p:animEffect transition="in" filter="fade">
                                      <p:cBhvr>
                                        <p:cTn id="82" dur="500"/>
                                        <p:tgtEl>
                                          <p:spTgt spid="57"/>
                                        </p:tgtEl>
                                      </p:cBhvr>
                                    </p:animEffect>
                                  </p:childTnLst>
                                </p:cTn>
                              </p:par>
                            </p:childTnLst>
                          </p:cTn>
                        </p:par>
                        <p:par>
                          <p:cTn id="83" fill="hold">
                            <p:stCondLst>
                              <p:cond delay="4250"/>
                            </p:stCondLst>
                            <p:childTnLst>
                              <p:par>
                                <p:cTn id="84" presetID="2" presetClass="entr" presetSubtype="2" fill="hold" grpId="0" nodeType="afterEffect">
                                  <p:stCondLst>
                                    <p:cond delay="0"/>
                                  </p:stCondLst>
                                  <p:childTnLst>
                                    <p:set>
                                      <p:cBhvr>
                                        <p:cTn id="85" dur="1" fill="hold">
                                          <p:stCondLst>
                                            <p:cond delay="0"/>
                                          </p:stCondLst>
                                        </p:cTn>
                                        <p:tgtEl>
                                          <p:spTgt spid="71"/>
                                        </p:tgtEl>
                                        <p:attrNameLst>
                                          <p:attrName>style.visibility</p:attrName>
                                        </p:attrNameLst>
                                      </p:cBhvr>
                                      <p:to>
                                        <p:strVal val="visible"/>
                                      </p:to>
                                    </p:set>
                                    <p:anim calcmode="lin" valueType="num">
                                      <p:cBhvr additive="base">
                                        <p:cTn id="86" dur="500" fill="hold"/>
                                        <p:tgtEl>
                                          <p:spTgt spid="71"/>
                                        </p:tgtEl>
                                        <p:attrNameLst>
                                          <p:attrName>ppt_x</p:attrName>
                                        </p:attrNameLst>
                                      </p:cBhvr>
                                      <p:tavLst>
                                        <p:tav tm="0">
                                          <p:val>
                                            <p:strVal val="1+#ppt_w/2"/>
                                          </p:val>
                                        </p:tav>
                                        <p:tav tm="100000">
                                          <p:val>
                                            <p:strVal val="#ppt_x"/>
                                          </p:val>
                                        </p:tav>
                                      </p:tavLst>
                                    </p:anim>
                                    <p:anim calcmode="lin" valueType="num">
                                      <p:cBhvr additive="base">
                                        <p:cTn id="87" dur="500" fill="hold"/>
                                        <p:tgtEl>
                                          <p:spTgt spid="71"/>
                                        </p:tgtEl>
                                        <p:attrNameLst>
                                          <p:attrName>ppt_y</p:attrName>
                                        </p:attrNameLst>
                                      </p:cBhvr>
                                      <p:tavLst>
                                        <p:tav tm="0">
                                          <p:val>
                                            <p:strVal val="#ppt_y"/>
                                          </p:val>
                                        </p:tav>
                                        <p:tav tm="100000">
                                          <p:val>
                                            <p:strVal val="#ppt_y"/>
                                          </p:val>
                                        </p:tav>
                                      </p:tavLst>
                                    </p:anim>
                                  </p:childTnLst>
                                </p:cTn>
                              </p:par>
                              <p:par>
                                <p:cTn id="88" presetID="2" presetClass="entr" presetSubtype="2" fill="hold" grpId="0" nodeType="withEffect">
                                  <p:stCondLst>
                                    <p:cond delay="250"/>
                                  </p:stCondLst>
                                  <p:childTnLst>
                                    <p:set>
                                      <p:cBhvr>
                                        <p:cTn id="89" dur="1" fill="hold">
                                          <p:stCondLst>
                                            <p:cond delay="0"/>
                                          </p:stCondLst>
                                        </p:cTn>
                                        <p:tgtEl>
                                          <p:spTgt spid="72"/>
                                        </p:tgtEl>
                                        <p:attrNameLst>
                                          <p:attrName>style.visibility</p:attrName>
                                        </p:attrNameLst>
                                      </p:cBhvr>
                                      <p:to>
                                        <p:strVal val="visible"/>
                                      </p:to>
                                    </p:set>
                                    <p:anim calcmode="lin" valueType="num">
                                      <p:cBhvr additive="base">
                                        <p:cTn id="90" dur="500" fill="hold"/>
                                        <p:tgtEl>
                                          <p:spTgt spid="72"/>
                                        </p:tgtEl>
                                        <p:attrNameLst>
                                          <p:attrName>ppt_x</p:attrName>
                                        </p:attrNameLst>
                                      </p:cBhvr>
                                      <p:tavLst>
                                        <p:tav tm="0">
                                          <p:val>
                                            <p:strVal val="1+#ppt_w/2"/>
                                          </p:val>
                                        </p:tav>
                                        <p:tav tm="100000">
                                          <p:val>
                                            <p:strVal val="#ppt_x"/>
                                          </p:val>
                                        </p:tav>
                                      </p:tavLst>
                                    </p:anim>
                                    <p:anim calcmode="lin" valueType="num">
                                      <p:cBhvr additive="base">
                                        <p:cTn id="91" dur="500" fill="hold"/>
                                        <p:tgtEl>
                                          <p:spTgt spid="72"/>
                                        </p:tgtEl>
                                        <p:attrNameLst>
                                          <p:attrName>ppt_y</p:attrName>
                                        </p:attrNameLst>
                                      </p:cBhvr>
                                      <p:tavLst>
                                        <p:tav tm="0">
                                          <p:val>
                                            <p:strVal val="#ppt_y"/>
                                          </p:val>
                                        </p:tav>
                                        <p:tav tm="100000">
                                          <p:val>
                                            <p:strVal val="#ppt_y"/>
                                          </p:val>
                                        </p:tav>
                                      </p:tavLst>
                                    </p:anim>
                                  </p:childTnLst>
                                </p:cTn>
                              </p:par>
                              <p:par>
                                <p:cTn id="92" presetID="2" presetClass="entr" presetSubtype="2" fill="hold" grpId="0" nodeType="withEffect">
                                  <p:stCondLst>
                                    <p:cond delay="500"/>
                                  </p:stCondLst>
                                  <p:childTnLst>
                                    <p:set>
                                      <p:cBhvr>
                                        <p:cTn id="93" dur="1" fill="hold">
                                          <p:stCondLst>
                                            <p:cond delay="0"/>
                                          </p:stCondLst>
                                        </p:cTn>
                                        <p:tgtEl>
                                          <p:spTgt spid="73"/>
                                        </p:tgtEl>
                                        <p:attrNameLst>
                                          <p:attrName>style.visibility</p:attrName>
                                        </p:attrNameLst>
                                      </p:cBhvr>
                                      <p:to>
                                        <p:strVal val="visible"/>
                                      </p:to>
                                    </p:set>
                                    <p:anim calcmode="lin" valueType="num">
                                      <p:cBhvr additive="base">
                                        <p:cTn id="94" dur="500" fill="hold"/>
                                        <p:tgtEl>
                                          <p:spTgt spid="73"/>
                                        </p:tgtEl>
                                        <p:attrNameLst>
                                          <p:attrName>ppt_x</p:attrName>
                                        </p:attrNameLst>
                                      </p:cBhvr>
                                      <p:tavLst>
                                        <p:tav tm="0">
                                          <p:val>
                                            <p:strVal val="1+#ppt_w/2"/>
                                          </p:val>
                                        </p:tav>
                                        <p:tav tm="100000">
                                          <p:val>
                                            <p:strVal val="#ppt_x"/>
                                          </p:val>
                                        </p:tav>
                                      </p:tavLst>
                                    </p:anim>
                                    <p:anim calcmode="lin" valueType="num">
                                      <p:cBhvr additive="base">
                                        <p:cTn id="95" dur="500" fill="hold"/>
                                        <p:tgtEl>
                                          <p:spTgt spid="73"/>
                                        </p:tgtEl>
                                        <p:attrNameLst>
                                          <p:attrName>ppt_y</p:attrName>
                                        </p:attrNameLst>
                                      </p:cBhvr>
                                      <p:tavLst>
                                        <p:tav tm="0">
                                          <p:val>
                                            <p:strVal val="#ppt_y"/>
                                          </p:val>
                                        </p:tav>
                                        <p:tav tm="100000">
                                          <p:val>
                                            <p:strVal val="#ppt_y"/>
                                          </p:val>
                                        </p:tav>
                                      </p:tavLst>
                                    </p:anim>
                                  </p:childTnLst>
                                </p:cTn>
                              </p:par>
                              <p:par>
                                <p:cTn id="96" presetID="2" presetClass="entr" presetSubtype="2" fill="hold" grpId="0" nodeType="withEffect">
                                  <p:stCondLst>
                                    <p:cond delay="750"/>
                                  </p:stCondLst>
                                  <p:childTnLst>
                                    <p:set>
                                      <p:cBhvr>
                                        <p:cTn id="97" dur="1" fill="hold">
                                          <p:stCondLst>
                                            <p:cond delay="0"/>
                                          </p:stCondLst>
                                        </p:cTn>
                                        <p:tgtEl>
                                          <p:spTgt spid="74"/>
                                        </p:tgtEl>
                                        <p:attrNameLst>
                                          <p:attrName>style.visibility</p:attrName>
                                        </p:attrNameLst>
                                      </p:cBhvr>
                                      <p:to>
                                        <p:strVal val="visible"/>
                                      </p:to>
                                    </p:set>
                                    <p:anim calcmode="lin" valueType="num">
                                      <p:cBhvr additive="base">
                                        <p:cTn id="98" dur="500" fill="hold"/>
                                        <p:tgtEl>
                                          <p:spTgt spid="74"/>
                                        </p:tgtEl>
                                        <p:attrNameLst>
                                          <p:attrName>ppt_x</p:attrName>
                                        </p:attrNameLst>
                                      </p:cBhvr>
                                      <p:tavLst>
                                        <p:tav tm="0">
                                          <p:val>
                                            <p:strVal val="1+#ppt_w/2"/>
                                          </p:val>
                                        </p:tav>
                                        <p:tav tm="100000">
                                          <p:val>
                                            <p:strVal val="#ppt_x"/>
                                          </p:val>
                                        </p:tav>
                                      </p:tavLst>
                                    </p:anim>
                                    <p:anim calcmode="lin" valueType="num">
                                      <p:cBhvr additive="base">
                                        <p:cTn id="99"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71" grpId="0"/>
      <p:bldP spid="72" grpId="0"/>
      <p:bldP spid="73" grpId="0"/>
      <p:bldP spid="7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98"/>
          <p:cNvSpPr>
            <a:spLocks noChangeArrowheads="1"/>
          </p:cNvSpPr>
          <p:nvPr/>
        </p:nvSpPr>
        <p:spPr bwMode="auto">
          <a:xfrm>
            <a:off x="2986088" y="995363"/>
            <a:ext cx="1806575" cy="1597025"/>
          </a:xfrm>
          <a:prstGeom prst="ellipse">
            <a:avLst/>
          </a:prstGeom>
          <a:solidFill>
            <a:srgbClr val="0070C0"/>
          </a:solidFill>
          <a:ln w="25400">
            <a:solidFill>
              <a:schemeClr val="tx1">
                <a:lumMod val="95000"/>
                <a:lumOff val="5000"/>
              </a:schemeClr>
            </a:solidFill>
          </a:ln>
          <a:extLst/>
        </p:spPr>
        <p:txBody>
          <a:bodyPr/>
          <a:lstStyle/>
          <a:p>
            <a:pPr fontAlgn="auto">
              <a:spcBef>
                <a:spcPts val="0"/>
              </a:spcBef>
              <a:spcAft>
                <a:spcPts val="0"/>
              </a:spcAft>
              <a:defRPr/>
            </a:pPr>
            <a:endParaRPr lang="zh-CN" altLang="en-US" kern="0">
              <a:solidFill>
                <a:schemeClr val="bg2">
                  <a:lumMod val="10000"/>
                </a:schemeClr>
              </a:solidFill>
              <a:latin typeface="Calibri"/>
              <a:ea typeface="微软雅黑"/>
            </a:endParaRPr>
          </a:p>
        </p:txBody>
      </p:sp>
      <p:sp>
        <p:nvSpPr>
          <p:cNvPr id="19" name="Oval 100"/>
          <p:cNvSpPr>
            <a:spLocks noChangeArrowheads="1"/>
          </p:cNvSpPr>
          <p:nvPr/>
        </p:nvSpPr>
        <p:spPr bwMode="auto">
          <a:xfrm>
            <a:off x="4329113" y="914400"/>
            <a:ext cx="2246312" cy="1987550"/>
          </a:xfrm>
          <a:prstGeom prst="ellipse">
            <a:avLst/>
          </a:prstGeom>
          <a:solidFill>
            <a:srgbClr val="00B0F0"/>
          </a:solidFill>
          <a:ln w="19050">
            <a:solidFill>
              <a:srgbClr val="0070C0"/>
            </a:solidFill>
          </a:ln>
          <a:extLst/>
        </p:spPr>
        <p:txBody>
          <a:bodyPr/>
          <a:lstStyle/>
          <a:p>
            <a:pPr fontAlgn="auto">
              <a:spcBef>
                <a:spcPts val="0"/>
              </a:spcBef>
              <a:spcAft>
                <a:spcPts val="0"/>
              </a:spcAft>
              <a:defRPr/>
            </a:pPr>
            <a:endParaRPr lang="zh-CN" altLang="en-US" kern="0">
              <a:solidFill>
                <a:schemeClr val="bg2">
                  <a:lumMod val="10000"/>
                </a:schemeClr>
              </a:solidFill>
              <a:latin typeface="Calibri"/>
              <a:ea typeface="微软雅黑"/>
            </a:endParaRPr>
          </a:p>
        </p:txBody>
      </p:sp>
      <p:sp>
        <p:nvSpPr>
          <p:cNvPr id="20" name="Oval 101"/>
          <p:cNvSpPr>
            <a:spLocks noChangeArrowheads="1"/>
          </p:cNvSpPr>
          <p:nvPr/>
        </p:nvSpPr>
        <p:spPr bwMode="auto">
          <a:xfrm>
            <a:off x="3551238" y="1974850"/>
            <a:ext cx="1879600" cy="1677988"/>
          </a:xfrm>
          <a:prstGeom prst="ellipse">
            <a:avLst/>
          </a:prstGeom>
          <a:solidFill>
            <a:srgbClr val="FFC000"/>
          </a:solidFill>
          <a:ln w="19050">
            <a:solidFill>
              <a:srgbClr val="00B0F0"/>
            </a:solidFill>
          </a:ln>
          <a:extLst/>
        </p:spPr>
        <p:txBody>
          <a:bodyPr/>
          <a:lstStyle/>
          <a:p>
            <a:pPr fontAlgn="auto">
              <a:spcBef>
                <a:spcPts val="0"/>
              </a:spcBef>
              <a:spcAft>
                <a:spcPts val="0"/>
              </a:spcAft>
              <a:defRPr/>
            </a:pPr>
            <a:endParaRPr lang="zh-CN" altLang="en-US">
              <a:solidFill>
                <a:schemeClr val="bg2">
                  <a:lumMod val="10000"/>
                </a:schemeClr>
              </a:solidFill>
              <a:latin typeface="Calibri"/>
              <a:ea typeface="微软雅黑"/>
            </a:endParaRPr>
          </a:p>
        </p:txBody>
      </p:sp>
      <p:cxnSp>
        <p:nvCxnSpPr>
          <p:cNvPr id="21" name="直接箭头连接符 20"/>
          <p:cNvCxnSpPr>
            <a:cxnSpLocks noChangeShapeType="1"/>
          </p:cNvCxnSpPr>
          <p:nvPr/>
        </p:nvCxnSpPr>
        <p:spPr bwMode="auto">
          <a:xfrm>
            <a:off x="6184900" y="1765300"/>
            <a:ext cx="1627188" cy="0"/>
          </a:xfrm>
          <a:prstGeom prst="straightConnector1">
            <a:avLst/>
          </a:prstGeom>
          <a:noFill/>
          <a:ln w="9525" algn="ctr">
            <a:solidFill>
              <a:srgbClr val="C00000"/>
            </a:solidFill>
            <a:round/>
            <a:headEnd/>
            <a:tailEnd type="arrow" w="med" len="med"/>
          </a:ln>
        </p:spPr>
      </p:cxnSp>
      <p:sp>
        <p:nvSpPr>
          <p:cNvPr id="22" name="TextBox 21"/>
          <p:cNvSpPr txBox="1"/>
          <p:nvPr/>
        </p:nvSpPr>
        <p:spPr>
          <a:xfrm>
            <a:off x="6667500" y="795338"/>
            <a:ext cx="1638300" cy="915987"/>
          </a:xfrm>
          <a:prstGeom prst="rect">
            <a:avLst/>
          </a:prstGeom>
          <a:noFill/>
        </p:spPr>
        <p:txBody>
          <a:bodyPr>
            <a:spAutoFit/>
          </a:bodyPr>
          <a:lstStyle/>
          <a:p>
            <a:pPr fontAlgn="auto">
              <a:lnSpc>
                <a:spcPct val="150000"/>
              </a:lnSpc>
              <a:spcBef>
                <a:spcPts val="0"/>
              </a:spcBef>
              <a:spcAft>
                <a:spcPts val="0"/>
              </a:spcAft>
              <a:defRPr/>
            </a:pPr>
            <a:r>
              <a:rPr lang="zh-CN" altLang="en-US" sz="1200" dirty="0">
                <a:solidFill>
                  <a:schemeClr val="bg2">
                    <a:lumMod val="10000"/>
                  </a:schemeClr>
                </a:solidFill>
                <a:latin typeface="Calibri"/>
                <a:ea typeface="微软雅黑"/>
              </a:rPr>
              <a:t>添加文本说明内容添加文本说明内容</a:t>
            </a:r>
          </a:p>
          <a:p>
            <a:pPr fontAlgn="auto">
              <a:lnSpc>
                <a:spcPct val="150000"/>
              </a:lnSpc>
              <a:spcBef>
                <a:spcPts val="0"/>
              </a:spcBef>
              <a:spcAft>
                <a:spcPts val="0"/>
              </a:spcAft>
              <a:defRPr/>
            </a:pPr>
            <a:r>
              <a:rPr lang="zh-CN" altLang="en-US" sz="1200" dirty="0">
                <a:solidFill>
                  <a:schemeClr val="bg2">
                    <a:lumMod val="10000"/>
                  </a:schemeClr>
                </a:solidFill>
                <a:latin typeface="Calibri"/>
                <a:ea typeface="微软雅黑"/>
              </a:rPr>
              <a:t>添加文本说明内容</a:t>
            </a:r>
          </a:p>
        </p:txBody>
      </p:sp>
      <p:cxnSp>
        <p:nvCxnSpPr>
          <p:cNvPr id="23" name="直接箭头连接符 22"/>
          <p:cNvCxnSpPr>
            <a:cxnSpLocks noChangeShapeType="1"/>
            <a:stCxn id="20" idx="4"/>
          </p:cNvCxnSpPr>
          <p:nvPr/>
        </p:nvCxnSpPr>
        <p:spPr bwMode="auto">
          <a:xfrm>
            <a:off x="4491038" y="3662363"/>
            <a:ext cx="6350" cy="990600"/>
          </a:xfrm>
          <a:prstGeom prst="straightConnector1">
            <a:avLst/>
          </a:prstGeom>
          <a:noFill/>
          <a:ln w="9525" algn="ctr">
            <a:solidFill>
              <a:srgbClr val="C00000"/>
            </a:solidFill>
            <a:round/>
            <a:headEnd/>
            <a:tailEnd type="arrow" w="med" len="med"/>
          </a:ln>
        </p:spPr>
      </p:cxnSp>
      <p:sp>
        <p:nvSpPr>
          <p:cNvPr id="24" name="TextBox 23"/>
          <p:cNvSpPr txBox="1"/>
          <p:nvPr/>
        </p:nvSpPr>
        <p:spPr>
          <a:xfrm>
            <a:off x="4619625" y="3652838"/>
            <a:ext cx="1917700" cy="858837"/>
          </a:xfrm>
          <a:prstGeom prst="rect">
            <a:avLst/>
          </a:prstGeom>
          <a:noFill/>
        </p:spPr>
        <p:txBody>
          <a:bodyPr>
            <a:spAutoFit/>
          </a:bodyPr>
          <a:lstStyle/>
          <a:p>
            <a:pPr fontAlgn="auto">
              <a:lnSpc>
                <a:spcPct val="120000"/>
              </a:lnSpc>
              <a:spcBef>
                <a:spcPts val="0"/>
              </a:spcBef>
              <a:spcAft>
                <a:spcPts val="0"/>
              </a:spcAft>
              <a:defRPr/>
            </a:pPr>
            <a:r>
              <a:rPr lang="zh-CN" altLang="en-US" sz="1400" b="1" dirty="0">
                <a:solidFill>
                  <a:schemeClr val="bg2">
                    <a:lumMod val="10000"/>
                  </a:schemeClr>
                </a:solidFill>
                <a:latin typeface="Calibri"/>
                <a:ea typeface="微软雅黑"/>
              </a:rPr>
              <a:t>添加文本说明内容</a:t>
            </a:r>
            <a:endParaRPr lang="en-US" altLang="zh-CN" sz="1400" b="1" dirty="0">
              <a:solidFill>
                <a:schemeClr val="bg2">
                  <a:lumMod val="10000"/>
                </a:schemeClr>
              </a:solidFill>
              <a:latin typeface="Calibri"/>
              <a:ea typeface="微软雅黑"/>
            </a:endParaRPr>
          </a:p>
          <a:p>
            <a:pPr fontAlgn="auto">
              <a:lnSpc>
                <a:spcPct val="120000"/>
              </a:lnSpc>
              <a:spcBef>
                <a:spcPts val="0"/>
              </a:spcBef>
              <a:spcAft>
                <a:spcPts val="0"/>
              </a:spcAft>
              <a:defRPr/>
            </a:pPr>
            <a:r>
              <a:rPr lang="zh-CN" altLang="en-US" sz="1400" b="1" dirty="0">
                <a:solidFill>
                  <a:schemeClr val="bg2">
                    <a:lumMod val="10000"/>
                  </a:schemeClr>
                </a:solidFill>
                <a:latin typeface="Calibri"/>
                <a:ea typeface="微软雅黑"/>
              </a:rPr>
              <a:t>添加文本说明内容</a:t>
            </a:r>
          </a:p>
          <a:p>
            <a:pPr fontAlgn="auto">
              <a:lnSpc>
                <a:spcPct val="120000"/>
              </a:lnSpc>
              <a:spcBef>
                <a:spcPts val="0"/>
              </a:spcBef>
              <a:spcAft>
                <a:spcPts val="0"/>
              </a:spcAft>
              <a:defRPr/>
            </a:pPr>
            <a:r>
              <a:rPr lang="zh-CN" altLang="en-US" sz="1400" b="1" dirty="0">
                <a:solidFill>
                  <a:schemeClr val="bg2">
                    <a:lumMod val="10000"/>
                  </a:schemeClr>
                </a:solidFill>
                <a:latin typeface="Calibri"/>
                <a:ea typeface="微软雅黑"/>
              </a:rPr>
              <a:t>添加文本说明内容</a:t>
            </a:r>
          </a:p>
        </p:txBody>
      </p:sp>
      <p:cxnSp>
        <p:nvCxnSpPr>
          <p:cNvPr id="25" name="直接箭头连接符 24"/>
          <p:cNvCxnSpPr>
            <a:cxnSpLocks noChangeShapeType="1"/>
          </p:cNvCxnSpPr>
          <p:nvPr/>
        </p:nvCxnSpPr>
        <p:spPr bwMode="auto">
          <a:xfrm flipH="1">
            <a:off x="1031875" y="1957388"/>
            <a:ext cx="1776413" cy="0"/>
          </a:xfrm>
          <a:prstGeom prst="straightConnector1">
            <a:avLst/>
          </a:prstGeom>
          <a:noFill/>
          <a:ln w="9525" algn="ctr">
            <a:solidFill>
              <a:srgbClr val="C00000"/>
            </a:solidFill>
            <a:round/>
            <a:headEnd/>
            <a:tailEnd type="arrow" w="med" len="med"/>
          </a:ln>
        </p:spPr>
      </p:cxnSp>
      <p:sp>
        <p:nvSpPr>
          <p:cNvPr id="26" name="TextBox 25"/>
          <p:cNvSpPr txBox="1"/>
          <p:nvPr/>
        </p:nvSpPr>
        <p:spPr>
          <a:xfrm>
            <a:off x="1306513" y="966788"/>
            <a:ext cx="1638300" cy="915987"/>
          </a:xfrm>
          <a:prstGeom prst="rect">
            <a:avLst/>
          </a:prstGeom>
          <a:noFill/>
        </p:spPr>
        <p:txBody>
          <a:bodyPr>
            <a:spAutoFit/>
          </a:bodyPr>
          <a:lstStyle/>
          <a:p>
            <a:pPr fontAlgn="auto">
              <a:lnSpc>
                <a:spcPct val="150000"/>
              </a:lnSpc>
              <a:spcBef>
                <a:spcPts val="0"/>
              </a:spcBef>
              <a:spcAft>
                <a:spcPts val="0"/>
              </a:spcAft>
              <a:defRPr/>
            </a:pPr>
            <a:r>
              <a:rPr lang="zh-CN" altLang="en-US" sz="1200" dirty="0">
                <a:solidFill>
                  <a:schemeClr val="bg2">
                    <a:lumMod val="10000"/>
                  </a:schemeClr>
                </a:solidFill>
                <a:latin typeface="Calibri"/>
                <a:ea typeface="微软雅黑"/>
              </a:rPr>
              <a:t>添加文本说明内容添加文本说明内容</a:t>
            </a:r>
          </a:p>
          <a:p>
            <a:pPr fontAlgn="auto">
              <a:lnSpc>
                <a:spcPct val="150000"/>
              </a:lnSpc>
              <a:spcBef>
                <a:spcPts val="0"/>
              </a:spcBef>
              <a:spcAft>
                <a:spcPts val="0"/>
              </a:spcAft>
              <a:defRPr/>
            </a:pPr>
            <a:r>
              <a:rPr lang="zh-CN" altLang="en-US" sz="1200" dirty="0">
                <a:solidFill>
                  <a:schemeClr val="bg2">
                    <a:lumMod val="10000"/>
                  </a:schemeClr>
                </a:solidFill>
                <a:latin typeface="Calibri"/>
                <a:ea typeface="微软雅黑"/>
              </a:rPr>
              <a:t>添加文本说明内容</a:t>
            </a:r>
          </a:p>
        </p:txBody>
      </p:sp>
      <p:sp>
        <p:nvSpPr>
          <p:cNvPr id="28" name="TextBox 27"/>
          <p:cNvSpPr txBox="1">
            <a:spLocks noChangeArrowheads="1"/>
          </p:cNvSpPr>
          <p:nvPr/>
        </p:nvSpPr>
        <p:spPr bwMode="auto">
          <a:xfrm>
            <a:off x="3367088" y="1489075"/>
            <a:ext cx="935037" cy="396875"/>
          </a:xfrm>
          <a:prstGeom prst="rect">
            <a:avLst/>
          </a:prstGeom>
          <a:noFill/>
          <a:ln w="9525">
            <a:noFill/>
            <a:miter lim="800000"/>
            <a:headEnd/>
            <a:tailEnd/>
          </a:ln>
        </p:spPr>
        <p:txBody>
          <a:bodyPr>
            <a:spAutoFit/>
          </a:bodyPr>
          <a:lstStyle/>
          <a:p>
            <a:r>
              <a:rPr lang="zh-CN" altLang="en-US" sz="2000" b="1">
                <a:solidFill>
                  <a:schemeClr val="bg1"/>
                </a:solidFill>
                <a:latin typeface="微软雅黑" pitchFamily="34" charset="-122"/>
                <a:ea typeface="微软雅黑" pitchFamily="34" charset="-122"/>
              </a:rPr>
              <a:t>项目</a:t>
            </a:r>
            <a:r>
              <a:rPr lang="en-US" altLang="zh-CN" sz="2000" b="1">
                <a:solidFill>
                  <a:schemeClr val="bg1"/>
                </a:solidFill>
                <a:latin typeface="微软雅黑" pitchFamily="34" charset="-122"/>
                <a:ea typeface="微软雅黑" pitchFamily="34" charset="-122"/>
              </a:rPr>
              <a:t>1</a:t>
            </a:r>
            <a:endParaRPr lang="zh-CN" altLang="en-US" sz="2000" b="1">
              <a:solidFill>
                <a:schemeClr val="bg1"/>
              </a:solidFill>
              <a:latin typeface="微软雅黑" pitchFamily="34" charset="-122"/>
              <a:ea typeface="微软雅黑" pitchFamily="34" charset="-122"/>
            </a:endParaRPr>
          </a:p>
        </p:txBody>
      </p:sp>
      <p:sp>
        <p:nvSpPr>
          <p:cNvPr id="29" name="TextBox 28"/>
          <p:cNvSpPr txBox="1">
            <a:spLocks noChangeArrowheads="1"/>
          </p:cNvSpPr>
          <p:nvPr/>
        </p:nvSpPr>
        <p:spPr bwMode="auto">
          <a:xfrm>
            <a:off x="5078413" y="1604963"/>
            <a:ext cx="935037" cy="396875"/>
          </a:xfrm>
          <a:prstGeom prst="rect">
            <a:avLst/>
          </a:prstGeom>
          <a:noFill/>
          <a:ln w="9525">
            <a:noFill/>
            <a:miter lim="800000"/>
            <a:headEnd/>
            <a:tailEnd/>
          </a:ln>
        </p:spPr>
        <p:txBody>
          <a:bodyPr>
            <a:spAutoFit/>
          </a:bodyPr>
          <a:lstStyle/>
          <a:p>
            <a:r>
              <a:rPr lang="zh-CN" altLang="en-US" sz="2000" b="1">
                <a:solidFill>
                  <a:srgbClr val="FFFF00"/>
                </a:solidFill>
                <a:latin typeface="微软雅黑" pitchFamily="34" charset="-122"/>
                <a:ea typeface="微软雅黑" pitchFamily="34" charset="-122"/>
              </a:rPr>
              <a:t>项目</a:t>
            </a:r>
            <a:r>
              <a:rPr lang="en-US" altLang="zh-CN" sz="2000" b="1">
                <a:solidFill>
                  <a:srgbClr val="FFFF00"/>
                </a:solidFill>
                <a:latin typeface="微软雅黑" pitchFamily="34" charset="-122"/>
                <a:ea typeface="微软雅黑" pitchFamily="34" charset="-122"/>
              </a:rPr>
              <a:t>2</a:t>
            </a:r>
            <a:endParaRPr lang="zh-CN" altLang="en-US" sz="2000" b="1">
              <a:solidFill>
                <a:srgbClr val="FFFF00"/>
              </a:solidFill>
              <a:latin typeface="微软雅黑" pitchFamily="34" charset="-122"/>
              <a:ea typeface="微软雅黑" pitchFamily="34" charset="-122"/>
            </a:endParaRPr>
          </a:p>
        </p:txBody>
      </p:sp>
      <p:sp>
        <p:nvSpPr>
          <p:cNvPr id="30" name="TextBox 29"/>
          <p:cNvSpPr txBox="1">
            <a:spLocks noChangeArrowheads="1"/>
          </p:cNvSpPr>
          <p:nvPr/>
        </p:nvSpPr>
        <p:spPr bwMode="auto">
          <a:xfrm>
            <a:off x="4037013" y="2624138"/>
            <a:ext cx="935037" cy="396875"/>
          </a:xfrm>
          <a:prstGeom prst="rect">
            <a:avLst/>
          </a:prstGeom>
          <a:noFill/>
          <a:ln w="9525">
            <a:noFill/>
            <a:miter lim="800000"/>
            <a:headEnd/>
            <a:tailEnd/>
          </a:ln>
        </p:spPr>
        <p:txBody>
          <a:bodyPr>
            <a:spAutoFit/>
          </a:bodyPr>
          <a:lstStyle/>
          <a:p>
            <a:r>
              <a:rPr lang="zh-CN" altLang="en-US" sz="2000" b="1">
                <a:solidFill>
                  <a:schemeClr val="bg1"/>
                </a:solidFill>
                <a:latin typeface="微软雅黑" pitchFamily="34" charset="-122"/>
                <a:ea typeface="微软雅黑" pitchFamily="34" charset="-122"/>
              </a:rPr>
              <a:t>项目</a:t>
            </a:r>
            <a:r>
              <a:rPr lang="en-US" altLang="zh-CN" sz="2000" b="1">
                <a:solidFill>
                  <a:schemeClr val="bg1"/>
                </a:solidFill>
                <a:latin typeface="微软雅黑" pitchFamily="34" charset="-122"/>
                <a:ea typeface="微软雅黑" pitchFamily="34" charset="-122"/>
              </a:rPr>
              <a:t>3</a:t>
            </a:r>
            <a:endParaRPr lang="zh-CN" altLang="en-US" sz="2000" b="1">
              <a:solidFill>
                <a:schemeClr val="bg1"/>
              </a:solidFill>
              <a:latin typeface="微软雅黑" pitchFamily="34" charset="-122"/>
              <a:ea typeface="微软雅黑" pitchFamily="34" charset="-122"/>
            </a:endParaRPr>
          </a:p>
        </p:txBody>
      </p:sp>
      <p:sp>
        <p:nvSpPr>
          <p:cNvPr id="31" name="右弧形箭头 30"/>
          <p:cNvSpPr>
            <a:spLocks noChangeArrowheads="1"/>
          </p:cNvSpPr>
          <p:nvPr/>
        </p:nvSpPr>
        <p:spPr bwMode="auto">
          <a:xfrm rot="9229339">
            <a:off x="2816225" y="2420938"/>
            <a:ext cx="536575" cy="895350"/>
          </a:xfrm>
          <a:prstGeom prst="curvedLeftArrow">
            <a:avLst>
              <a:gd name="adj1" fmla="val 22171"/>
              <a:gd name="adj2" fmla="val 44343"/>
              <a:gd name="adj3" fmla="val 25000"/>
            </a:avLst>
          </a:prstGeom>
          <a:solidFill>
            <a:srgbClr val="0070C0"/>
          </a:solidFill>
          <a:ln w="19050">
            <a:noFill/>
            <a:miter lim="800000"/>
            <a:headEnd/>
            <a:tailEnd/>
          </a:ln>
        </p:spPr>
        <p:txBody>
          <a:bodyPr rot="10800000"/>
          <a:lstStyle/>
          <a:p>
            <a:pPr fontAlgn="auto">
              <a:spcBef>
                <a:spcPts val="0"/>
              </a:spcBef>
              <a:spcAft>
                <a:spcPts val="0"/>
              </a:spcAft>
              <a:defRPr/>
            </a:pPr>
            <a:endParaRPr lang="zh-CN" altLang="en-US" kern="0">
              <a:solidFill>
                <a:schemeClr val="bg2">
                  <a:lumMod val="10000"/>
                </a:schemeClr>
              </a:solidFill>
              <a:latin typeface="Calibri"/>
              <a:ea typeface="微软雅黑"/>
            </a:endParaRPr>
          </a:p>
        </p:txBody>
      </p:sp>
      <p:sp>
        <p:nvSpPr>
          <p:cNvPr id="32" name="TextBox 31"/>
          <p:cNvSpPr txBox="1"/>
          <p:nvPr/>
        </p:nvSpPr>
        <p:spPr>
          <a:xfrm>
            <a:off x="1479550" y="2906713"/>
            <a:ext cx="1439863" cy="336550"/>
          </a:xfrm>
          <a:prstGeom prst="rect">
            <a:avLst/>
          </a:prstGeom>
          <a:noFill/>
        </p:spPr>
        <p:txBody>
          <a:bodyPr>
            <a:spAutoFit/>
          </a:bodyPr>
          <a:lstStyle/>
          <a:p>
            <a:pPr algn="ctr" fontAlgn="auto">
              <a:spcBef>
                <a:spcPts val="0"/>
              </a:spcBef>
              <a:spcAft>
                <a:spcPts val="0"/>
              </a:spcAft>
              <a:defRPr/>
            </a:pPr>
            <a:r>
              <a:rPr lang="zh-CN" altLang="en-US" sz="1600" b="1" dirty="0">
                <a:solidFill>
                  <a:schemeClr val="bg2">
                    <a:lumMod val="10000"/>
                  </a:schemeClr>
                </a:solidFill>
                <a:latin typeface="Broadway BT"/>
                <a:ea typeface="微软雅黑"/>
              </a:rPr>
              <a:t>补充性文字</a:t>
            </a: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cTn>
                              </p:par>
                              <p:par>
                                <p:cTn id="9" presetID="23" presetClass="entr" presetSubtype="32" fill="hold" grpId="0" nodeType="withEffect">
                                  <p:stCondLst>
                                    <p:cond delay="25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strVal val="4*#ppt_w"/>
                                          </p:val>
                                        </p:tav>
                                        <p:tav tm="100000">
                                          <p:val>
                                            <p:strVal val="#ppt_w"/>
                                          </p:val>
                                        </p:tav>
                                      </p:tavLst>
                                    </p:anim>
                                    <p:anim calcmode="lin" valueType="num">
                                      <p:cBhvr>
                                        <p:cTn id="12" dur="500" fill="hold"/>
                                        <p:tgtEl>
                                          <p:spTgt spid="18"/>
                                        </p:tgtEl>
                                        <p:attrNameLst>
                                          <p:attrName>ppt_h</p:attrName>
                                        </p:attrNameLst>
                                      </p:cBhvr>
                                      <p:tavLst>
                                        <p:tav tm="0">
                                          <p:val>
                                            <p:strVal val="4*#ppt_h"/>
                                          </p:val>
                                        </p:tav>
                                        <p:tav tm="100000">
                                          <p:val>
                                            <p:strVal val="#ppt_h"/>
                                          </p:val>
                                        </p:tav>
                                      </p:tavLst>
                                    </p:anim>
                                  </p:childTnLst>
                                </p:cTn>
                              </p:par>
                              <p:par>
                                <p:cTn id="13" presetID="23" presetClass="entr" presetSubtype="32" fill="hold" grpId="0" nodeType="withEffect">
                                  <p:stCondLst>
                                    <p:cond delay="500"/>
                                  </p:stCondLst>
                                  <p:childTnLst>
                                    <p:set>
                                      <p:cBhvr>
                                        <p:cTn id="14" dur="1" fill="hold">
                                          <p:stCondLst>
                                            <p:cond delay="0"/>
                                          </p:stCondLst>
                                        </p:cTn>
                                        <p:tgtEl>
                                          <p:spTgt spid="20"/>
                                        </p:tgtEl>
                                        <p:attrNameLst>
                                          <p:attrName>style.visibility</p:attrName>
                                        </p:attrNameLst>
                                      </p:cBhvr>
                                      <p:to>
                                        <p:strVal val="visible"/>
                                      </p:to>
                                    </p:set>
                                    <p:anim calcmode="lin" valueType="num">
                                      <p:cBhvr>
                                        <p:cTn id="15" dur="250" fill="hold"/>
                                        <p:tgtEl>
                                          <p:spTgt spid="20"/>
                                        </p:tgtEl>
                                        <p:attrNameLst>
                                          <p:attrName>ppt_w</p:attrName>
                                        </p:attrNameLst>
                                      </p:cBhvr>
                                      <p:tavLst>
                                        <p:tav tm="0">
                                          <p:val>
                                            <p:strVal val="4*#ppt_w"/>
                                          </p:val>
                                        </p:tav>
                                        <p:tav tm="100000">
                                          <p:val>
                                            <p:strVal val="#ppt_w"/>
                                          </p:val>
                                        </p:tav>
                                      </p:tavLst>
                                    </p:anim>
                                    <p:anim calcmode="lin" valueType="num">
                                      <p:cBhvr>
                                        <p:cTn id="16" dur="250" fill="hold"/>
                                        <p:tgtEl>
                                          <p:spTgt spid="20"/>
                                        </p:tgtEl>
                                        <p:attrNameLst>
                                          <p:attrName>ppt_h</p:attrName>
                                        </p:attrNameLst>
                                      </p:cBhvr>
                                      <p:tavLst>
                                        <p:tav tm="0">
                                          <p:val>
                                            <p:strVal val="4*#ppt_h"/>
                                          </p:val>
                                        </p:tav>
                                        <p:tav tm="100000">
                                          <p:val>
                                            <p:strVal val="#ppt_h"/>
                                          </p:val>
                                        </p:tav>
                                      </p:tavLst>
                                    </p:anim>
                                  </p:childTnLst>
                                </p:cTn>
                              </p:par>
                            </p:childTnLst>
                          </p:cTn>
                        </p:par>
                        <p:par>
                          <p:cTn id="17" fill="hold">
                            <p:stCondLst>
                              <p:cond delay="750"/>
                            </p:stCondLst>
                            <p:childTnLst>
                              <p:par>
                                <p:cTn id="18" presetID="49" presetClass="entr" presetSubtype="0" decel="10000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 calcmode="lin" valueType="num">
                                      <p:cBhvr>
                                        <p:cTn id="22" dur="500" fill="hold"/>
                                        <p:tgtEl>
                                          <p:spTgt spid="28"/>
                                        </p:tgtEl>
                                        <p:attrNameLst>
                                          <p:attrName>style.rotation</p:attrName>
                                        </p:attrNameLst>
                                      </p:cBhvr>
                                      <p:tavLst>
                                        <p:tav tm="0">
                                          <p:val>
                                            <p:fltVal val="360"/>
                                          </p:val>
                                        </p:tav>
                                        <p:tav tm="100000">
                                          <p:val>
                                            <p:fltVal val="0"/>
                                          </p:val>
                                        </p:tav>
                                      </p:tavLst>
                                    </p:anim>
                                    <p:animEffect transition="in" filter="fade">
                                      <p:cBhvr>
                                        <p:cTn id="23" dur="500"/>
                                        <p:tgtEl>
                                          <p:spTgt spid="28"/>
                                        </p:tgtEl>
                                      </p:cBhvr>
                                    </p:animEffect>
                                  </p:childTnLst>
                                </p:cTn>
                              </p:par>
                              <p:par>
                                <p:cTn id="24" presetID="49" presetClass="entr" presetSubtype="0" decel="10000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 calcmode="lin" valueType="num">
                                      <p:cBhvr>
                                        <p:cTn id="28" dur="500" fill="hold"/>
                                        <p:tgtEl>
                                          <p:spTgt spid="30"/>
                                        </p:tgtEl>
                                        <p:attrNameLst>
                                          <p:attrName>style.rotation</p:attrName>
                                        </p:attrNameLst>
                                      </p:cBhvr>
                                      <p:tavLst>
                                        <p:tav tm="0">
                                          <p:val>
                                            <p:fltVal val="360"/>
                                          </p:val>
                                        </p:tav>
                                        <p:tav tm="100000">
                                          <p:val>
                                            <p:fltVal val="0"/>
                                          </p:val>
                                        </p:tav>
                                      </p:tavLst>
                                    </p:anim>
                                    <p:animEffect transition="in" filter="fade">
                                      <p:cBhvr>
                                        <p:cTn id="29" dur="500"/>
                                        <p:tgtEl>
                                          <p:spTgt spid="30"/>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500" fill="hold"/>
                                        <p:tgtEl>
                                          <p:spTgt spid="29"/>
                                        </p:tgtEl>
                                        <p:attrNameLst>
                                          <p:attrName>ppt_w</p:attrName>
                                        </p:attrNameLst>
                                      </p:cBhvr>
                                      <p:tavLst>
                                        <p:tav tm="0">
                                          <p:val>
                                            <p:fltVal val="0"/>
                                          </p:val>
                                        </p:tav>
                                        <p:tav tm="100000">
                                          <p:val>
                                            <p:strVal val="#ppt_w"/>
                                          </p:val>
                                        </p:tav>
                                      </p:tavLst>
                                    </p:anim>
                                    <p:anim calcmode="lin" valueType="num">
                                      <p:cBhvr>
                                        <p:cTn id="33" dur="500" fill="hold"/>
                                        <p:tgtEl>
                                          <p:spTgt spid="29"/>
                                        </p:tgtEl>
                                        <p:attrNameLst>
                                          <p:attrName>ppt_h</p:attrName>
                                        </p:attrNameLst>
                                      </p:cBhvr>
                                      <p:tavLst>
                                        <p:tav tm="0">
                                          <p:val>
                                            <p:fltVal val="0"/>
                                          </p:val>
                                        </p:tav>
                                        <p:tav tm="100000">
                                          <p:val>
                                            <p:strVal val="#ppt_h"/>
                                          </p:val>
                                        </p:tav>
                                      </p:tavLst>
                                    </p:anim>
                                    <p:anim calcmode="lin" valueType="num">
                                      <p:cBhvr>
                                        <p:cTn id="34" dur="500" fill="hold"/>
                                        <p:tgtEl>
                                          <p:spTgt spid="29"/>
                                        </p:tgtEl>
                                        <p:attrNameLst>
                                          <p:attrName>style.rotation</p:attrName>
                                        </p:attrNameLst>
                                      </p:cBhvr>
                                      <p:tavLst>
                                        <p:tav tm="0">
                                          <p:val>
                                            <p:fltVal val="360"/>
                                          </p:val>
                                        </p:tav>
                                        <p:tav tm="100000">
                                          <p:val>
                                            <p:fltVal val="0"/>
                                          </p:val>
                                        </p:tav>
                                      </p:tavLst>
                                    </p:anim>
                                    <p:animEffect transition="in" filter="fade">
                                      <p:cBhvr>
                                        <p:cTn id="35" dur="500"/>
                                        <p:tgtEl>
                                          <p:spTgt spid="29"/>
                                        </p:tgtEl>
                                      </p:cBhvr>
                                    </p:animEffect>
                                  </p:childTnLst>
                                </p:cTn>
                              </p:par>
                            </p:childTnLst>
                          </p:cTn>
                        </p:par>
                        <p:par>
                          <p:cTn id="36" fill="hold">
                            <p:stCondLst>
                              <p:cond delay="1250"/>
                            </p:stCondLst>
                            <p:childTnLst>
                              <p:par>
                                <p:cTn id="37" presetID="22" presetClass="entr" presetSubtype="8"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par>
                                <p:cTn id="40" presetID="22" presetClass="entr" presetSubtype="1"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par>
                                <p:cTn id="43" presetID="22" presetClass="entr" presetSubtype="2"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right)">
                                      <p:cBhvr>
                                        <p:cTn id="45" dur="500"/>
                                        <p:tgtEl>
                                          <p:spTgt spid="25"/>
                                        </p:tgtEl>
                                      </p:cBhvr>
                                    </p:animEffect>
                                  </p:childTnLst>
                                </p:cTn>
                              </p:par>
                            </p:childTnLst>
                          </p:cTn>
                        </p:par>
                        <p:par>
                          <p:cTn id="46" fill="hold">
                            <p:stCondLst>
                              <p:cond delay="1750"/>
                            </p:stCondLst>
                            <p:childTnLst>
                              <p:par>
                                <p:cTn id="47" presetID="22" presetClass="entr" presetSubtype="2"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right)">
                                      <p:cBhvr>
                                        <p:cTn id="49" dur="500"/>
                                        <p:tgtEl>
                                          <p:spTgt spid="26"/>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right)">
                                      <p:cBhvr>
                                        <p:cTn id="52" dur="500"/>
                                        <p:tgtEl>
                                          <p:spTgt spid="24"/>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right)">
                                      <p:cBhvr>
                                        <p:cTn id="55" dur="500"/>
                                        <p:tgtEl>
                                          <p:spTgt spid="22"/>
                                        </p:tgtEl>
                                      </p:cBhvr>
                                    </p:animEffect>
                                  </p:childTnLst>
                                </p:cTn>
                              </p:par>
                            </p:childTnLst>
                          </p:cTn>
                        </p:par>
                        <p:par>
                          <p:cTn id="56" fill="hold">
                            <p:stCondLst>
                              <p:cond delay="2250"/>
                            </p:stCondLst>
                            <p:childTnLst>
                              <p:par>
                                <p:cTn id="57" presetID="22" presetClass="entr" presetSubtype="4"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down)">
                                      <p:cBhvr>
                                        <p:cTn id="59" dur="500"/>
                                        <p:tgtEl>
                                          <p:spTgt spid="31"/>
                                        </p:tgtEl>
                                      </p:cBhvr>
                                    </p:animEffect>
                                  </p:childTnLst>
                                </p:cTn>
                              </p:par>
                            </p:childTnLst>
                          </p:cTn>
                        </p:par>
                        <p:par>
                          <p:cTn id="60" fill="hold">
                            <p:stCondLst>
                              <p:cond delay="2750"/>
                            </p:stCondLst>
                            <p:childTnLst>
                              <p:par>
                                <p:cTn id="61" presetID="16" presetClass="entr" presetSubtype="37" fill="hold" grpId="0"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barn(outVertical)">
                                      <p:cBhvr>
                                        <p:cTn id="6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p:bldP spid="24" grpId="0"/>
      <p:bldP spid="26" grpId="0"/>
      <p:bldP spid="28" grpId="0"/>
      <p:bldP spid="29" grpId="0"/>
      <p:bldP spid="30" grpId="0"/>
      <p:bldP spid="31" grpId="0" animBg="1"/>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14"/>
          <p:cNvSpPr>
            <a:spLocks/>
          </p:cNvSpPr>
          <p:nvPr/>
        </p:nvSpPr>
        <p:spPr bwMode="auto">
          <a:xfrm rot="1723431">
            <a:off x="3001963" y="2351088"/>
            <a:ext cx="1933575" cy="1263650"/>
          </a:xfrm>
          <a:custGeom>
            <a:avLst/>
            <a:gdLst>
              <a:gd name="T0" fmla="*/ 145035 w 2351321"/>
              <a:gd name="T1" fmla="*/ 0 h 1732770"/>
              <a:gd name="T2" fmla="*/ 220174 w 2351321"/>
              <a:gd name="T3" fmla="*/ 16812 h 1732770"/>
              <a:gd name="T4" fmla="*/ 219249 w 2351321"/>
              <a:gd name="T5" fmla="*/ 39208 h 1732770"/>
              <a:gd name="T6" fmla="*/ 0 w 2351321"/>
              <a:gd name="T7" fmla="*/ 27367 h 1732770"/>
              <a:gd name="T8" fmla="*/ 0 60000 65536"/>
              <a:gd name="T9" fmla="*/ 0 60000 65536"/>
              <a:gd name="T10" fmla="*/ 0 60000 65536"/>
              <a:gd name="T11" fmla="*/ 0 60000 65536"/>
              <a:gd name="T12" fmla="*/ 0 w 2351321"/>
              <a:gd name="T13" fmla="*/ 0 h 1732770"/>
              <a:gd name="T14" fmla="*/ 2351321 w 2351321"/>
              <a:gd name="T15" fmla="*/ 1732770 h 1732770"/>
            </a:gdLst>
            <a:ahLst/>
            <a:cxnLst>
              <a:cxn ang="T8">
                <a:pos x="T0" y="T1"/>
              </a:cxn>
              <a:cxn ang="T9">
                <a:pos x="T2" y="T3"/>
              </a:cxn>
              <a:cxn ang="T10">
                <a:pos x="T4" y="T5"/>
              </a:cxn>
              <a:cxn ang="T11">
                <a:pos x="T6" y="T7"/>
              </a:cxn>
            </a:cxnLst>
            <a:rect l="T12" t="T13" r="T14" b="T15"/>
            <a:pathLst>
              <a:path w="2351321" h="1732770">
                <a:moveTo>
                  <a:pt x="1516639" y="0"/>
                </a:moveTo>
                <a:lnTo>
                  <a:pt x="2302371" y="743002"/>
                </a:lnTo>
                <a:cubicBezTo>
                  <a:pt x="2370314" y="1065730"/>
                  <a:pt x="2367934" y="1403106"/>
                  <a:pt x="2292691" y="1732770"/>
                </a:cubicBezTo>
                <a:lnTo>
                  <a:pt x="0" y="1209479"/>
                </a:lnTo>
                <a:close/>
              </a:path>
            </a:pathLst>
          </a:custGeom>
          <a:gradFill rotWithShape="1">
            <a:gsLst>
              <a:gs pos="0">
                <a:srgbClr val="003F77"/>
              </a:gs>
              <a:gs pos="50000">
                <a:srgbClr val="005FAD"/>
              </a:gs>
              <a:gs pos="100000">
                <a:srgbClr val="0072CE"/>
              </a:gs>
            </a:gsLst>
            <a:lin ang="0" scaled="1"/>
          </a:gradFill>
          <a:ln w="25400" cap="flat" cmpd="sng" algn="ctr">
            <a:solidFill>
              <a:srgbClr val="FFFFFF"/>
            </a:solidFill>
            <a:prstDash val="solid"/>
            <a:round/>
            <a:headEnd/>
            <a:tailEnd/>
          </a:ln>
        </p:spPr>
        <p:txBody>
          <a:bodyPr lIns="2385060" tIns="1267461" rIns="133604" bIns="1612899" anchor="ctr"/>
          <a:lstStyle/>
          <a:p>
            <a:endParaRPr lang="zh-CN" altLang="en-US"/>
          </a:p>
        </p:txBody>
      </p:sp>
      <p:sp>
        <p:nvSpPr>
          <p:cNvPr id="16" name="任意多边形 15"/>
          <p:cNvSpPr>
            <a:spLocks/>
          </p:cNvSpPr>
          <p:nvPr/>
        </p:nvSpPr>
        <p:spPr bwMode="auto">
          <a:xfrm rot="1723431">
            <a:off x="1035050" y="1069975"/>
            <a:ext cx="3863975" cy="3433763"/>
          </a:xfrm>
          <a:custGeom>
            <a:avLst/>
            <a:gdLst>
              <a:gd name="T0" fmla="*/ 17967085 w 3413760"/>
              <a:gd name="T1" fmla="*/ 2397458 h 3413760"/>
              <a:gd name="T2" fmla="*/ 13044882 w 3413760"/>
              <a:gd name="T3" fmla="*/ 3727945 h 3413760"/>
              <a:gd name="T4" fmla="*/ 9097591 w 3413760"/>
              <a:gd name="T5" fmla="*/ 1961081 h 3413760"/>
              <a:gd name="T6" fmla="*/ 17967085 w 3413760"/>
              <a:gd name="T7" fmla="*/ 2397458 h 3413760"/>
              <a:gd name="T8" fmla="*/ 0 60000 65536"/>
              <a:gd name="T9" fmla="*/ 0 60000 65536"/>
              <a:gd name="T10" fmla="*/ 0 60000 65536"/>
              <a:gd name="T11" fmla="*/ 0 60000 65536"/>
              <a:gd name="T12" fmla="*/ 0 w 3413760"/>
              <a:gd name="T13" fmla="*/ 0 h 3413760"/>
              <a:gd name="T14" fmla="*/ 3413760 w 3413760"/>
              <a:gd name="T15" fmla="*/ 3413760 h 3413760"/>
            </a:gdLst>
            <a:ahLst/>
            <a:cxnLst>
              <a:cxn ang="T8">
                <a:pos x="T0" y="T1"/>
              </a:cxn>
              <a:cxn ang="T9">
                <a:pos x="T2" y="T3"/>
              </a:cxn>
              <a:cxn ang="T10">
                <a:pos x="T4" y="T5"/>
              </a:cxn>
              <a:cxn ang="T11">
                <a:pos x="T6" y="T7"/>
              </a:cxn>
            </a:cxnLst>
            <a:rect l="T12" t="T13" r="T14" b="T15"/>
            <a:pathLst>
              <a:path w="3413760" h="3413760">
                <a:moveTo>
                  <a:pt x="3370965" y="2086696"/>
                </a:moveTo>
                <a:cubicBezTo>
                  <a:pt x="3255378" y="2593118"/>
                  <a:pt x="2915472" y="3019346"/>
                  <a:pt x="2447467" y="3244726"/>
                </a:cubicBezTo>
                <a:lnTo>
                  <a:pt x="1706880" y="1706880"/>
                </a:lnTo>
                <a:lnTo>
                  <a:pt x="3370965" y="2086696"/>
                </a:lnTo>
                <a:close/>
              </a:path>
            </a:pathLst>
          </a:custGeom>
          <a:gradFill rotWithShape="1">
            <a:gsLst>
              <a:gs pos="0">
                <a:srgbClr val="770000"/>
              </a:gs>
              <a:gs pos="50000">
                <a:srgbClr val="AD0000"/>
              </a:gs>
              <a:gs pos="100000">
                <a:srgbClr val="CE0000"/>
              </a:gs>
            </a:gsLst>
            <a:lin ang="5400000" scaled="1"/>
          </a:gradFill>
          <a:ln w="25400" cap="flat" cmpd="sng" algn="ctr">
            <a:solidFill>
              <a:srgbClr val="FFFFFF"/>
            </a:solidFill>
            <a:prstDash val="solid"/>
            <a:round/>
            <a:headEnd/>
            <a:tailEnd/>
          </a:ln>
        </p:spPr>
        <p:txBody>
          <a:bodyPr lIns="2244090" tIns="2081530" rIns="374650" bIns="781050" anchor="ctr"/>
          <a:lstStyle/>
          <a:p>
            <a:endParaRPr lang="zh-CN" altLang="en-US"/>
          </a:p>
        </p:txBody>
      </p:sp>
      <p:sp>
        <p:nvSpPr>
          <p:cNvPr id="17" name="任意多边形 16"/>
          <p:cNvSpPr>
            <a:spLocks/>
          </p:cNvSpPr>
          <p:nvPr/>
        </p:nvSpPr>
        <p:spPr bwMode="auto">
          <a:xfrm rot="1723431">
            <a:off x="1035050" y="1069975"/>
            <a:ext cx="3863975" cy="3433763"/>
          </a:xfrm>
          <a:custGeom>
            <a:avLst/>
            <a:gdLst>
              <a:gd name="T0" fmla="*/ 13044683 w 3413760"/>
              <a:gd name="T1" fmla="*/ 3727967 h 3413760"/>
              <a:gd name="T2" fmla="*/ 5150301 w 3413760"/>
              <a:gd name="T3" fmla="*/ 3727945 h 3413760"/>
              <a:gd name="T4" fmla="*/ 9097591 w 3413760"/>
              <a:gd name="T5" fmla="*/ 1961081 h 3413760"/>
              <a:gd name="T6" fmla="*/ 13044683 w 3413760"/>
              <a:gd name="T7" fmla="*/ 3727967 h 3413760"/>
              <a:gd name="T8" fmla="*/ 0 60000 65536"/>
              <a:gd name="T9" fmla="*/ 0 60000 65536"/>
              <a:gd name="T10" fmla="*/ 0 60000 65536"/>
              <a:gd name="T11" fmla="*/ 0 60000 65536"/>
              <a:gd name="T12" fmla="*/ 0 w 3413760"/>
              <a:gd name="T13" fmla="*/ 0 h 3413760"/>
              <a:gd name="T14" fmla="*/ 3413760 w 3413760"/>
              <a:gd name="T15" fmla="*/ 3413760 h 3413760"/>
            </a:gdLst>
            <a:ahLst/>
            <a:cxnLst>
              <a:cxn ang="T8">
                <a:pos x="T0" y="T1"/>
              </a:cxn>
              <a:cxn ang="T9">
                <a:pos x="T2" y="T3"/>
              </a:cxn>
              <a:cxn ang="T10">
                <a:pos x="T4" y="T5"/>
              </a:cxn>
              <a:cxn ang="T11">
                <a:pos x="T6" y="T7"/>
              </a:cxn>
            </a:cxnLst>
            <a:rect l="T12" t="T13" r="T14" b="T15"/>
            <a:pathLst>
              <a:path w="3413760" h="3413760">
                <a:moveTo>
                  <a:pt x="2447430" y="3244744"/>
                </a:moveTo>
                <a:cubicBezTo>
                  <a:pt x="1979433" y="3470105"/>
                  <a:pt x="1434283" y="3470099"/>
                  <a:pt x="966292" y="3244726"/>
                </a:cubicBezTo>
                <a:lnTo>
                  <a:pt x="1706880" y="1706880"/>
                </a:lnTo>
                <a:lnTo>
                  <a:pt x="2447430" y="3244744"/>
                </a:lnTo>
                <a:close/>
              </a:path>
            </a:pathLst>
          </a:custGeom>
          <a:gradFill rotWithShape="1">
            <a:gsLst>
              <a:gs pos="0">
                <a:srgbClr val="591816"/>
              </a:gs>
              <a:gs pos="50000">
                <a:srgbClr val="832725"/>
              </a:gs>
              <a:gs pos="100000">
                <a:srgbClr val="9C302E"/>
              </a:gs>
            </a:gsLst>
            <a:lin ang="5400000" scaled="1"/>
          </a:gradFill>
          <a:ln w="25400" cap="flat" cmpd="sng" algn="ctr">
            <a:solidFill>
              <a:srgbClr val="FFFFFF"/>
            </a:solidFill>
            <a:prstDash val="solid"/>
            <a:round/>
            <a:headEnd/>
            <a:tailEnd/>
          </a:ln>
        </p:spPr>
        <p:txBody>
          <a:bodyPr lIns="1299210" tIns="2731771" rIns="1299210" bIns="130809" anchor="ctr"/>
          <a:lstStyle/>
          <a:p>
            <a:endParaRPr lang="zh-CN" altLang="en-US"/>
          </a:p>
        </p:txBody>
      </p:sp>
      <p:sp>
        <p:nvSpPr>
          <p:cNvPr id="18" name="任意多边形 17"/>
          <p:cNvSpPr>
            <a:spLocks/>
          </p:cNvSpPr>
          <p:nvPr/>
        </p:nvSpPr>
        <p:spPr bwMode="auto">
          <a:xfrm rot="1723431">
            <a:off x="1035050" y="1069975"/>
            <a:ext cx="3863975" cy="3433763"/>
          </a:xfrm>
          <a:custGeom>
            <a:avLst/>
            <a:gdLst>
              <a:gd name="T0" fmla="*/ 5150301 w 3413760"/>
              <a:gd name="T1" fmla="*/ 3727945 h 3413760"/>
              <a:gd name="T2" fmla="*/ 228094 w 3413760"/>
              <a:gd name="T3" fmla="*/ 2397458 h 3413760"/>
              <a:gd name="T4" fmla="*/ 9097591 w 3413760"/>
              <a:gd name="T5" fmla="*/ 1961081 h 3413760"/>
              <a:gd name="T6" fmla="*/ 5150301 w 3413760"/>
              <a:gd name="T7" fmla="*/ 3727945 h 3413760"/>
              <a:gd name="T8" fmla="*/ 0 60000 65536"/>
              <a:gd name="T9" fmla="*/ 0 60000 65536"/>
              <a:gd name="T10" fmla="*/ 0 60000 65536"/>
              <a:gd name="T11" fmla="*/ 0 60000 65536"/>
              <a:gd name="T12" fmla="*/ 0 w 3413760"/>
              <a:gd name="T13" fmla="*/ 0 h 3413760"/>
              <a:gd name="T14" fmla="*/ 3413760 w 3413760"/>
              <a:gd name="T15" fmla="*/ 3413760 h 3413760"/>
            </a:gdLst>
            <a:ahLst/>
            <a:cxnLst>
              <a:cxn ang="T8">
                <a:pos x="T0" y="T1"/>
              </a:cxn>
              <a:cxn ang="T9">
                <a:pos x="T2" y="T3"/>
              </a:cxn>
              <a:cxn ang="T10">
                <a:pos x="T4" y="T5"/>
              </a:cxn>
              <a:cxn ang="T11">
                <a:pos x="T6" y="T7"/>
              </a:cxn>
            </a:cxnLst>
            <a:rect l="T12" t="T13" r="T14" b="T15"/>
            <a:pathLst>
              <a:path w="3413760" h="3413760">
                <a:moveTo>
                  <a:pt x="966292" y="3244726"/>
                </a:moveTo>
                <a:cubicBezTo>
                  <a:pt x="498287" y="3019347"/>
                  <a:pt x="158382" y="2593118"/>
                  <a:pt x="42795" y="2086696"/>
                </a:cubicBezTo>
                <a:lnTo>
                  <a:pt x="1706880" y="1706880"/>
                </a:lnTo>
                <a:lnTo>
                  <a:pt x="966292" y="3244726"/>
                </a:lnTo>
                <a:close/>
              </a:path>
            </a:pathLst>
          </a:custGeom>
          <a:gradFill rotWithShape="1">
            <a:gsLst>
              <a:gs pos="0">
                <a:srgbClr val="98551D"/>
              </a:gs>
              <a:gs pos="50000">
                <a:srgbClr val="DB7C2E"/>
              </a:gs>
              <a:gs pos="100000">
                <a:srgbClr val="FF9539"/>
              </a:gs>
            </a:gsLst>
            <a:lin ang="10800000" scaled="1"/>
          </a:gradFill>
          <a:ln w="25400" cap="flat" cmpd="sng" algn="ctr">
            <a:solidFill>
              <a:srgbClr val="FFFFFF"/>
            </a:solidFill>
            <a:prstDash val="solid"/>
            <a:round/>
            <a:headEnd/>
            <a:tailEnd/>
          </a:ln>
        </p:spPr>
        <p:txBody>
          <a:bodyPr lIns="374650" tIns="2081530" rIns="2244090" bIns="781050" anchor="ctr"/>
          <a:lstStyle/>
          <a:p>
            <a:endParaRPr lang="zh-CN" altLang="en-US"/>
          </a:p>
        </p:txBody>
      </p:sp>
      <p:sp>
        <p:nvSpPr>
          <p:cNvPr id="19" name="任意多边形 18"/>
          <p:cNvSpPr>
            <a:spLocks/>
          </p:cNvSpPr>
          <p:nvPr/>
        </p:nvSpPr>
        <p:spPr bwMode="auto">
          <a:xfrm rot="1723431">
            <a:off x="1035050" y="1069975"/>
            <a:ext cx="3863975" cy="3433763"/>
          </a:xfrm>
          <a:custGeom>
            <a:avLst/>
            <a:gdLst>
              <a:gd name="T0" fmla="*/ 228094 w 3413760"/>
              <a:gd name="T1" fmla="*/ 2397458 h 3413760"/>
              <a:gd name="T2" fmla="*/ 1984817 w 3413760"/>
              <a:gd name="T3" fmla="*/ 738367 h 3413760"/>
              <a:gd name="T4" fmla="*/ 9097591 w 3413760"/>
              <a:gd name="T5" fmla="*/ 1961081 h 3413760"/>
              <a:gd name="T6" fmla="*/ 228094 w 3413760"/>
              <a:gd name="T7" fmla="*/ 2397458 h 3413760"/>
              <a:gd name="T8" fmla="*/ 0 60000 65536"/>
              <a:gd name="T9" fmla="*/ 0 60000 65536"/>
              <a:gd name="T10" fmla="*/ 0 60000 65536"/>
              <a:gd name="T11" fmla="*/ 0 60000 65536"/>
              <a:gd name="T12" fmla="*/ 0 w 3413760"/>
              <a:gd name="T13" fmla="*/ 0 h 3413760"/>
              <a:gd name="T14" fmla="*/ 3413760 w 3413760"/>
              <a:gd name="T15" fmla="*/ 3413760 h 3413760"/>
            </a:gdLst>
            <a:ahLst/>
            <a:cxnLst>
              <a:cxn ang="T8">
                <a:pos x="T0" y="T1"/>
              </a:cxn>
              <a:cxn ang="T9">
                <a:pos x="T2" y="T3"/>
              </a:cxn>
              <a:cxn ang="T10">
                <a:pos x="T4" y="T5"/>
              </a:cxn>
              <a:cxn ang="T11">
                <a:pos x="T6" y="T7"/>
              </a:cxn>
            </a:cxnLst>
            <a:rect l="T12" t="T13" r="T14" b="T15"/>
            <a:pathLst>
              <a:path w="3413760" h="3413760">
                <a:moveTo>
                  <a:pt x="42795" y="2086695"/>
                </a:moveTo>
                <a:cubicBezTo>
                  <a:pt x="-72792" y="1580274"/>
                  <a:pt x="48519" y="1048777"/>
                  <a:pt x="372387" y="642658"/>
                </a:cubicBezTo>
                <a:lnTo>
                  <a:pt x="1706880" y="1706880"/>
                </a:lnTo>
                <a:lnTo>
                  <a:pt x="42795" y="2086695"/>
                </a:lnTo>
                <a:close/>
              </a:path>
            </a:pathLst>
          </a:custGeom>
          <a:gradFill rotWithShape="1">
            <a:gsLst>
              <a:gs pos="0">
                <a:srgbClr val="745500"/>
              </a:gs>
              <a:gs pos="50000">
                <a:srgbClr val="A97D00"/>
              </a:gs>
              <a:gs pos="100000">
                <a:srgbClr val="CA9600"/>
              </a:gs>
            </a:gsLst>
            <a:lin ang="13500000" scaled="1"/>
          </a:gradFill>
          <a:ln w="25400" cap="flat" cmpd="sng" algn="ctr">
            <a:solidFill>
              <a:srgbClr val="FFFFFF"/>
            </a:solidFill>
            <a:prstDash val="solid"/>
            <a:round/>
            <a:headEnd/>
            <a:tailEnd/>
          </a:ln>
        </p:spPr>
        <p:txBody>
          <a:bodyPr lIns="124714" tIns="1258571" rIns="2376170" bIns="1604009" anchor="ctr"/>
          <a:lstStyle/>
          <a:p>
            <a:endParaRPr lang="zh-CN" altLang="en-US"/>
          </a:p>
        </p:txBody>
      </p:sp>
      <p:sp>
        <p:nvSpPr>
          <p:cNvPr id="20" name="任意多边形 19"/>
          <p:cNvSpPr>
            <a:spLocks/>
          </p:cNvSpPr>
          <p:nvPr/>
        </p:nvSpPr>
        <p:spPr bwMode="auto">
          <a:xfrm rot="1723431">
            <a:off x="1035050" y="1069975"/>
            <a:ext cx="3863975" cy="3433763"/>
          </a:xfrm>
          <a:custGeom>
            <a:avLst/>
            <a:gdLst>
              <a:gd name="T0" fmla="*/ 1984817 w 3413760"/>
              <a:gd name="T1" fmla="*/ 738367 h 3413760"/>
              <a:gd name="T2" fmla="*/ 9097591 w 3413760"/>
              <a:gd name="T3" fmla="*/ 0 h 3413760"/>
              <a:gd name="T4" fmla="*/ 9097591 w 3413760"/>
              <a:gd name="T5" fmla="*/ 1961081 h 3413760"/>
              <a:gd name="T6" fmla="*/ 1984817 w 3413760"/>
              <a:gd name="T7" fmla="*/ 738367 h 3413760"/>
              <a:gd name="T8" fmla="*/ 0 60000 65536"/>
              <a:gd name="T9" fmla="*/ 0 60000 65536"/>
              <a:gd name="T10" fmla="*/ 0 60000 65536"/>
              <a:gd name="T11" fmla="*/ 0 60000 65536"/>
              <a:gd name="T12" fmla="*/ 0 w 3413760"/>
              <a:gd name="T13" fmla="*/ 0 h 3413760"/>
              <a:gd name="T14" fmla="*/ 3413760 w 3413760"/>
              <a:gd name="T15" fmla="*/ 3413760 h 3413760"/>
            </a:gdLst>
            <a:ahLst/>
            <a:cxnLst>
              <a:cxn ang="T8">
                <a:pos x="T0" y="T1"/>
              </a:cxn>
              <a:cxn ang="T9">
                <a:pos x="T2" y="T3"/>
              </a:cxn>
              <a:cxn ang="T10">
                <a:pos x="T4" y="T5"/>
              </a:cxn>
              <a:cxn ang="T11">
                <a:pos x="T6" y="T7"/>
              </a:cxn>
            </a:cxnLst>
            <a:rect l="T12" t="T13" r="T14" b="T15"/>
            <a:pathLst>
              <a:path w="3413760" h="3413760">
                <a:moveTo>
                  <a:pt x="372387" y="642658"/>
                </a:moveTo>
                <a:cubicBezTo>
                  <a:pt x="696256" y="236539"/>
                  <a:pt x="1187434" y="0"/>
                  <a:pt x="1706880" y="0"/>
                </a:cubicBezTo>
                <a:lnTo>
                  <a:pt x="1706880" y="1706880"/>
                </a:lnTo>
                <a:lnTo>
                  <a:pt x="372387" y="642658"/>
                </a:lnTo>
                <a:close/>
              </a:path>
            </a:pathLst>
          </a:custGeom>
          <a:gradFill rotWithShape="1">
            <a:gsLst>
              <a:gs pos="0">
                <a:srgbClr val="537E25"/>
              </a:gs>
              <a:gs pos="50000">
                <a:srgbClr val="7AB73A"/>
              </a:gs>
              <a:gs pos="100000">
                <a:srgbClr val="92DA46"/>
              </a:gs>
            </a:gsLst>
            <a:lin ang="16200000" scaled="1"/>
          </a:gradFill>
          <a:ln w="25400" cap="flat" cmpd="sng" algn="ctr">
            <a:solidFill>
              <a:srgbClr val="FFFFFF"/>
            </a:solidFill>
            <a:prstDash val="solid"/>
            <a:round/>
            <a:headEnd/>
            <a:tailEnd/>
          </a:ln>
        </p:spPr>
        <p:txBody>
          <a:bodyPr lIns="776478" tIns="361951" rIns="1776222" bIns="2536189" anchor="ctr"/>
          <a:lstStyle/>
          <a:p>
            <a:endParaRPr lang="zh-CN" altLang="en-US"/>
          </a:p>
        </p:txBody>
      </p:sp>
      <p:sp>
        <p:nvSpPr>
          <p:cNvPr id="21" name="椭圆 20"/>
          <p:cNvSpPr/>
          <p:nvPr/>
        </p:nvSpPr>
        <p:spPr>
          <a:xfrm>
            <a:off x="2713038" y="2568575"/>
            <a:ext cx="538162" cy="477838"/>
          </a:xfrm>
          <a:prstGeom prst="ellipse">
            <a:avLst/>
          </a:prstGeom>
          <a:solidFill>
            <a:schemeClr val="accent6">
              <a:lumMod val="75000"/>
            </a:schemeClr>
          </a:solidFill>
          <a:ln w="25400" cap="flat" cmpd="sng" algn="ctr">
            <a:solidFill>
              <a:schemeClr val="bg1"/>
            </a:solid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mn-lt"/>
              <a:ea typeface="+mn-ea"/>
            </a:endParaRPr>
          </a:p>
        </p:txBody>
      </p:sp>
      <p:sp>
        <p:nvSpPr>
          <p:cNvPr id="22" name="TextBox 21"/>
          <p:cNvSpPr txBox="1"/>
          <p:nvPr/>
        </p:nvSpPr>
        <p:spPr>
          <a:xfrm>
            <a:off x="2779713" y="2220913"/>
            <a:ext cx="430212" cy="368300"/>
          </a:xfrm>
          <a:prstGeom prst="rect">
            <a:avLst/>
          </a:prstGeom>
          <a:noFill/>
        </p:spPr>
        <p:txBody>
          <a:bodyPr>
            <a:spAutoFit/>
          </a:bodyPr>
          <a:lstStyle/>
          <a:p>
            <a:pPr algn="ctr" fontAlgn="auto">
              <a:lnSpc>
                <a:spcPct val="130000"/>
              </a:lnSpc>
              <a:spcBef>
                <a:spcPts val="0"/>
              </a:spcBef>
              <a:spcAft>
                <a:spcPts val="0"/>
              </a:spcAft>
              <a:defRPr/>
            </a:pPr>
            <a:r>
              <a:rPr lang="en-US" altLang="zh-CN" sz="1400" kern="0" dirty="0">
                <a:solidFill>
                  <a:sysClr val="window" lastClr="FFFFFF"/>
                </a:solidFill>
                <a:latin typeface="Arial" pitchFamily="34" charset="0"/>
                <a:ea typeface="微软雅黑" pitchFamily="34" charset="-122"/>
                <a:cs typeface="Arial" pitchFamily="34" charset="0"/>
              </a:rPr>
              <a:t>06</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23" name="TextBox 22"/>
          <p:cNvSpPr txBox="1"/>
          <p:nvPr/>
        </p:nvSpPr>
        <p:spPr>
          <a:xfrm>
            <a:off x="2382838" y="2355850"/>
            <a:ext cx="430212" cy="368300"/>
          </a:xfrm>
          <a:prstGeom prst="rect">
            <a:avLst/>
          </a:prstGeom>
          <a:noFill/>
        </p:spPr>
        <p:txBody>
          <a:bodyPr>
            <a:spAutoFit/>
          </a:bodyPr>
          <a:lstStyle/>
          <a:p>
            <a:pPr algn="ctr" fontAlgn="auto">
              <a:lnSpc>
                <a:spcPct val="130000"/>
              </a:lnSpc>
              <a:spcBef>
                <a:spcPts val="0"/>
              </a:spcBef>
              <a:spcAft>
                <a:spcPts val="0"/>
              </a:spcAft>
              <a:defRPr/>
            </a:pPr>
            <a:r>
              <a:rPr lang="en-US" altLang="zh-CN" sz="1400" kern="0" dirty="0">
                <a:solidFill>
                  <a:sysClr val="window" lastClr="FFFFFF"/>
                </a:solidFill>
                <a:latin typeface="Arial" pitchFamily="34" charset="0"/>
                <a:ea typeface="微软雅黑" pitchFamily="34" charset="-122"/>
                <a:cs typeface="Arial" pitchFamily="34" charset="0"/>
              </a:rPr>
              <a:t>05</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24" name="TextBox 23"/>
          <p:cNvSpPr txBox="1"/>
          <p:nvPr/>
        </p:nvSpPr>
        <p:spPr>
          <a:xfrm>
            <a:off x="2301875" y="2703513"/>
            <a:ext cx="430213" cy="368300"/>
          </a:xfrm>
          <a:prstGeom prst="rect">
            <a:avLst/>
          </a:prstGeom>
          <a:noFill/>
        </p:spPr>
        <p:txBody>
          <a:bodyPr>
            <a:spAutoFit/>
          </a:bodyPr>
          <a:lstStyle/>
          <a:p>
            <a:pPr algn="ctr" fontAlgn="auto">
              <a:lnSpc>
                <a:spcPct val="130000"/>
              </a:lnSpc>
              <a:spcBef>
                <a:spcPts val="0"/>
              </a:spcBef>
              <a:spcAft>
                <a:spcPts val="0"/>
              </a:spcAft>
              <a:defRPr/>
            </a:pPr>
            <a:r>
              <a:rPr lang="en-US" altLang="zh-CN" sz="1400" kern="0" dirty="0">
                <a:solidFill>
                  <a:sysClr val="window" lastClr="FFFFFF"/>
                </a:solidFill>
                <a:latin typeface="Arial" pitchFamily="34" charset="0"/>
                <a:ea typeface="微软雅黑" pitchFamily="34" charset="-122"/>
                <a:cs typeface="Arial" pitchFamily="34" charset="0"/>
              </a:rPr>
              <a:t>04</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25" name="TextBox 24"/>
          <p:cNvSpPr txBox="1"/>
          <p:nvPr/>
        </p:nvSpPr>
        <p:spPr>
          <a:xfrm>
            <a:off x="2532063" y="2990850"/>
            <a:ext cx="430212" cy="368300"/>
          </a:xfrm>
          <a:prstGeom prst="rect">
            <a:avLst/>
          </a:prstGeom>
          <a:noFill/>
        </p:spPr>
        <p:txBody>
          <a:bodyPr>
            <a:spAutoFit/>
          </a:bodyPr>
          <a:lstStyle/>
          <a:p>
            <a:pPr algn="ctr" fontAlgn="auto">
              <a:lnSpc>
                <a:spcPct val="130000"/>
              </a:lnSpc>
              <a:spcBef>
                <a:spcPts val="0"/>
              </a:spcBef>
              <a:spcAft>
                <a:spcPts val="0"/>
              </a:spcAft>
              <a:defRPr/>
            </a:pPr>
            <a:r>
              <a:rPr lang="en-US" altLang="zh-CN" sz="1400" kern="0" dirty="0">
                <a:solidFill>
                  <a:sysClr val="window" lastClr="FFFFFF"/>
                </a:solidFill>
                <a:latin typeface="Arial" pitchFamily="34" charset="0"/>
                <a:ea typeface="微软雅黑" pitchFamily="34" charset="-122"/>
                <a:cs typeface="Arial" pitchFamily="34" charset="0"/>
              </a:rPr>
              <a:t>03</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26" name="TextBox 25"/>
          <p:cNvSpPr txBox="1"/>
          <p:nvPr/>
        </p:nvSpPr>
        <p:spPr>
          <a:xfrm>
            <a:off x="2936875" y="3022600"/>
            <a:ext cx="430213" cy="368300"/>
          </a:xfrm>
          <a:prstGeom prst="rect">
            <a:avLst/>
          </a:prstGeom>
          <a:noFill/>
        </p:spPr>
        <p:txBody>
          <a:bodyPr>
            <a:spAutoFit/>
          </a:bodyPr>
          <a:lstStyle/>
          <a:p>
            <a:pPr algn="ctr" fontAlgn="auto">
              <a:lnSpc>
                <a:spcPct val="130000"/>
              </a:lnSpc>
              <a:spcBef>
                <a:spcPts val="0"/>
              </a:spcBef>
              <a:spcAft>
                <a:spcPts val="0"/>
              </a:spcAft>
              <a:defRPr/>
            </a:pPr>
            <a:r>
              <a:rPr lang="en-US" altLang="zh-CN" sz="1400" kern="0" dirty="0">
                <a:solidFill>
                  <a:sysClr val="window" lastClr="FFFFFF"/>
                </a:solidFill>
                <a:latin typeface="Arial" pitchFamily="34" charset="0"/>
                <a:ea typeface="微软雅黑" pitchFamily="34" charset="-122"/>
                <a:cs typeface="Arial" pitchFamily="34" charset="0"/>
              </a:rPr>
              <a:t>02</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27" name="TextBox 26"/>
          <p:cNvSpPr txBox="1"/>
          <p:nvPr/>
        </p:nvSpPr>
        <p:spPr>
          <a:xfrm>
            <a:off x="3240088" y="2736850"/>
            <a:ext cx="430212" cy="368300"/>
          </a:xfrm>
          <a:prstGeom prst="rect">
            <a:avLst/>
          </a:prstGeom>
          <a:noFill/>
        </p:spPr>
        <p:txBody>
          <a:bodyPr>
            <a:spAutoFit/>
          </a:bodyPr>
          <a:lstStyle/>
          <a:p>
            <a:pPr algn="ctr" fontAlgn="auto">
              <a:lnSpc>
                <a:spcPct val="130000"/>
              </a:lnSpc>
              <a:spcBef>
                <a:spcPts val="0"/>
              </a:spcBef>
              <a:spcAft>
                <a:spcPts val="0"/>
              </a:spcAft>
              <a:defRPr/>
            </a:pPr>
            <a:r>
              <a:rPr lang="en-US" altLang="zh-CN" sz="1400" kern="0" dirty="0">
                <a:solidFill>
                  <a:sysClr val="window" lastClr="FFFFFF"/>
                </a:solidFill>
                <a:latin typeface="Arial" pitchFamily="34" charset="0"/>
                <a:ea typeface="微软雅黑" pitchFamily="34" charset="-122"/>
                <a:cs typeface="Arial" pitchFamily="34" charset="0"/>
              </a:rPr>
              <a:t>01</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28" name="TextBox 27"/>
          <p:cNvSpPr txBox="1"/>
          <p:nvPr/>
        </p:nvSpPr>
        <p:spPr>
          <a:xfrm>
            <a:off x="2552700" y="1166813"/>
            <a:ext cx="922338" cy="806450"/>
          </a:xfrm>
          <a:prstGeom prst="rect">
            <a:avLst/>
          </a:prstGeom>
          <a:noFill/>
        </p:spPr>
        <p:txBody>
          <a:bodyPr>
            <a:spAutoFit/>
          </a:bodyPr>
          <a:lstStyle/>
          <a:p>
            <a:pPr algn="just" fontAlgn="auto">
              <a:lnSpc>
                <a:spcPct val="130000"/>
              </a:lnSpc>
              <a:spcBef>
                <a:spcPts val="0"/>
              </a:spcBef>
              <a:spcAft>
                <a:spcPts val="0"/>
              </a:spcAft>
              <a:defRPr/>
            </a:pPr>
            <a:r>
              <a:rPr lang="zh-CN" altLang="en-US" sz="1200" kern="0" dirty="0">
                <a:solidFill>
                  <a:sysClr val="window" lastClr="FFFFFF"/>
                </a:solidFill>
                <a:latin typeface="微软雅黑" pitchFamily="34" charset="-122"/>
                <a:ea typeface="微软雅黑" pitchFamily="34" charset="-122"/>
              </a:rPr>
              <a:t>您的内容打在这里或者复制</a:t>
            </a:r>
          </a:p>
        </p:txBody>
      </p:sp>
      <p:sp>
        <p:nvSpPr>
          <p:cNvPr id="29" name="TextBox 28"/>
          <p:cNvSpPr txBox="1"/>
          <p:nvPr/>
        </p:nvSpPr>
        <p:spPr>
          <a:xfrm>
            <a:off x="1138238" y="2576513"/>
            <a:ext cx="871537" cy="806450"/>
          </a:xfrm>
          <a:prstGeom prst="rect">
            <a:avLst/>
          </a:prstGeom>
          <a:noFill/>
        </p:spPr>
        <p:txBody>
          <a:bodyPr>
            <a:spAutoFit/>
          </a:bodyPr>
          <a:lstStyle/>
          <a:p>
            <a:pPr algn="just" fontAlgn="auto">
              <a:lnSpc>
                <a:spcPct val="130000"/>
              </a:lnSpc>
              <a:spcBef>
                <a:spcPts val="0"/>
              </a:spcBef>
              <a:spcAft>
                <a:spcPts val="0"/>
              </a:spcAft>
              <a:defRPr/>
            </a:pPr>
            <a:r>
              <a:rPr lang="zh-CN" altLang="en-US" sz="1200" kern="0" dirty="0">
                <a:solidFill>
                  <a:sysClr val="window" lastClr="FFFFFF"/>
                </a:solidFill>
                <a:latin typeface="微软雅黑" pitchFamily="34" charset="-122"/>
                <a:ea typeface="微软雅黑" pitchFamily="34" charset="-122"/>
              </a:rPr>
              <a:t>您的内容打在这里或者复制</a:t>
            </a:r>
          </a:p>
        </p:txBody>
      </p:sp>
      <p:sp>
        <p:nvSpPr>
          <p:cNvPr id="30" name="TextBox 29"/>
          <p:cNvSpPr txBox="1"/>
          <p:nvPr/>
        </p:nvSpPr>
        <p:spPr>
          <a:xfrm>
            <a:off x="1879600" y="3459163"/>
            <a:ext cx="920750" cy="806450"/>
          </a:xfrm>
          <a:prstGeom prst="rect">
            <a:avLst/>
          </a:prstGeom>
          <a:noFill/>
        </p:spPr>
        <p:txBody>
          <a:bodyPr>
            <a:spAutoFit/>
          </a:bodyPr>
          <a:lstStyle/>
          <a:p>
            <a:pPr algn="just" fontAlgn="auto">
              <a:lnSpc>
                <a:spcPct val="130000"/>
              </a:lnSpc>
              <a:spcBef>
                <a:spcPts val="0"/>
              </a:spcBef>
              <a:spcAft>
                <a:spcPts val="0"/>
              </a:spcAft>
              <a:defRPr/>
            </a:pPr>
            <a:r>
              <a:rPr lang="zh-CN" altLang="en-US" sz="1200" kern="0" dirty="0">
                <a:solidFill>
                  <a:sysClr val="window" lastClr="FFFFFF"/>
                </a:solidFill>
                <a:latin typeface="微软雅黑" pitchFamily="34" charset="-122"/>
                <a:ea typeface="微软雅黑" pitchFamily="34" charset="-122"/>
              </a:rPr>
              <a:t>您的内容打在这里或者复制</a:t>
            </a:r>
          </a:p>
        </p:txBody>
      </p:sp>
      <p:sp>
        <p:nvSpPr>
          <p:cNvPr id="31" name="TextBox 30"/>
          <p:cNvSpPr txBox="1"/>
          <p:nvPr/>
        </p:nvSpPr>
        <p:spPr>
          <a:xfrm>
            <a:off x="1516063" y="1641475"/>
            <a:ext cx="892175" cy="806450"/>
          </a:xfrm>
          <a:prstGeom prst="rect">
            <a:avLst/>
          </a:prstGeom>
          <a:noFill/>
        </p:spPr>
        <p:txBody>
          <a:bodyPr>
            <a:spAutoFit/>
          </a:bodyPr>
          <a:lstStyle/>
          <a:p>
            <a:pPr algn="just" fontAlgn="auto">
              <a:lnSpc>
                <a:spcPct val="130000"/>
              </a:lnSpc>
              <a:spcBef>
                <a:spcPts val="0"/>
              </a:spcBef>
              <a:spcAft>
                <a:spcPts val="0"/>
              </a:spcAft>
              <a:defRPr/>
            </a:pPr>
            <a:r>
              <a:rPr lang="zh-CN" altLang="en-US" sz="1200" kern="0" dirty="0">
                <a:solidFill>
                  <a:sysClr val="window" lastClr="FFFFFF"/>
                </a:solidFill>
                <a:latin typeface="微软雅黑" pitchFamily="34" charset="-122"/>
                <a:ea typeface="微软雅黑" pitchFamily="34" charset="-122"/>
              </a:rPr>
              <a:t>您的内容打在这里或者复制</a:t>
            </a:r>
          </a:p>
        </p:txBody>
      </p:sp>
      <p:sp>
        <p:nvSpPr>
          <p:cNvPr id="32" name="TextBox 31"/>
          <p:cNvSpPr txBox="1"/>
          <p:nvPr/>
        </p:nvSpPr>
        <p:spPr>
          <a:xfrm>
            <a:off x="3017838" y="3517900"/>
            <a:ext cx="879475" cy="806450"/>
          </a:xfrm>
          <a:prstGeom prst="rect">
            <a:avLst/>
          </a:prstGeom>
          <a:noFill/>
        </p:spPr>
        <p:txBody>
          <a:bodyPr>
            <a:spAutoFit/>
          </a:bodyPr>
          <a:lstStyle/>
          <a:p>
            <a:pPr algn="just" fontAlgn="auto">
              <a:lnSpc>
                <a:spcPct val="130000"/>
              </a:lnSpc>
              <a:spcBef>
                <a:spcPts val="0"/>
              </a:spcBef>
              <a:spcAft>
                <a:spcPts val="0"/>
              </a:spcAft>
              <a:defRPr/>
            </a:pPr>
            <a:r>
              <a:rPr lang="zh-CN" altLang="en-US" sz="1200" kern="0" dirty="0">
                <a:solidFill>
                  <a:sysClr val="window" lastClr="FFFFFF"/>
                </a:solidFill>
                <a:latin typeface="微软雅黑" pitchFamily="34" charset="-122"/>
                <a:ea typeface="微软雅黑" pitchFamily="34" charset="-122"/>
              </a:rPr>
              <a:t>您的内容打在这里或者复制</a:t>
            </a:r>
          </a:p>
        </p:txBody>
      </p:sp>
      <p:sp>
        <p:nvSpPr>
          <p:cNvPr id="33" name="TextBox 32"/>
          <p:cNvSpPr txBox="1"/>
          <p:nvPr/>
        </p:nvSpPr>
        <p:spPr>
          <a:xfrm>
            <a:off x="3735388" y="2668588"/>
            <a:ext cx="862012" cy="806450"/>
          </a:xfrm>
          <a:prstGeom prst="rect">
            <a:avLst/>
          </a:prstGeom>
          <a:noFill/>
        </p:spPr>
        <p:txBody>
          <a:bodyPr>
            <a:spAutoFit/>
          </a:bodyPr>
          <a:lstStyle/>
          <a:p>
            <a:pPr algn="just" fontAlgn="auto">
              <a:lnSpc>
                <a:spcPct val="130000"/>
              </a:lnSpc>
              <a:spcBef>
                <a:spcPts val="0"/>
              </a:spcBef>
              <a:spcAft>
                <a:spcPts val="0"/>
              </a:spcAft>
              <a:defRPr/>
            </a:pPr>
            <a:r>
              <a:rPr lang="zh-CN" altLang="en-US" sz="1200" kern="0" dirty="0">
                <a:solidFill>
                  <a:sysClr val="window" lastClr="FFFFFF"/>
                </a:solidFill>
                <a:latin typeface="微软雅黑" pitchFamily="34" charset="-122"/>
                <a:ea typeface="微软雅黑" pitchFamily="34" charset="-122"/>
              </a:rPr>
              <a:t>您的内容打在这里或者复制</a:t>
            </a:r>
          </a:p>
        </p:txBody>
      </p:sp>
      <p:sp>
        <p:nvSpPr>
          <p:cNvPr id="34" name="TextBox 33"/>
          <p:cNvSpPr txBox="1">
            <a:spLocks noChangeArrowheads="1"/>
          </p:cNvSpPr>
          <p:nvPr/>
        </p:nvSpPr>
        <p:spPr bwMode="auto">
          <a:xfrm>
            <a:off x="4662488" y="998538"/>
            <a:ext cx="3705225" cy="647700"/>
          </a:xfrm>
          <a:prstGeom prst="rect">
            <a:avLst/>
          </a:prstGeom>
          <a:noFill/>
          <a:ln w="9525">
            <a:noFill/>
            <a:miter lim="800000"/>
            <a:headEnd/>
            <a:tailEnd/>
          </a:ln>
        </p:spPr>
        <p:txBody>
          <a:bodyPr>
            <a:spAutoFit/>
          </a:bodyPr>
          <a:lstStyle/>
          <a:p>
            <a:pPr algn="r">
              <a:lnSpc>
                <a:spcPct val="130000"/>
              </a:lnSpc>
            </a:pPr>
            <a:r>
              <a:rPr lang="zh-CN" altLang="en-US" sz="2800" b="1">
                <a:solidFill>
                  <a:srgbClr val="0070C0"/>
                </a:solidFill>
                <a:latin typeface="微软雅黑" pitchFamily="34" charset="-122"/>
                <a:ea typeface="微软雅黑" pitchFamily="34" charset="-122"/>
              </a:rPr>
              <a:t>您的标题打在这里</a:t>
            </a:r>
          </a:p>
        </p:txBody>
      </p:sp>
      <p:sp>
        <p:nvSpPr>
          <p:cNvPr id="35" name="TextBox 34"/>
          <p:cNvSpPr txBox="1"/>
          <p:nvPr/>
        </p:nvSpPr>
        <p:spPr>
          <a:xfrm>
            <a:off x="5170488" y="1536700"/>
            <a:ext cx="3476625" cy="409575"/>
          </a:xfrm>
          <a:prstGeom prst="rect">
            <a:avLst/>
          </a:prstGeom>
          <a:noFill/>
        </p:spPr>
        <p:txBody>
          <a:bodyPr>
            <a:spAutoFit/>
          </a:bodyPr>
          <a:lstStyle/>
          <a:p>
            <a:pPr fontAlgn="auto">
              <a:lnSpc>
                <a:spcPct val="130000"/>
              </a:lnSpc>
              <a:spcBef>
                <a:spcPts val="0"/>
              </a:spcBef>
              <a:spcAft>
                <a:spcPts val="0"/>
              </a:spcAft>
              <a:defRPr/>
            </a:pPr>
            <a:r>
              <a:rPr lang="zh-CN" altLang="en-US" sz="1600" kern="0" dirty="0">
                <a:solidFill>
                  <a:sysClr val="windowText" lastClr="000000">
                    <a:lumMod val="65000"/>
                    <a:lumOff val="35000"/>
                  </a:sysClr>
                </a:solidFill>
                <a:latin typeface="微软雅黑" pitchFamily="34" charset="-122"/>
                <a:ea typeface="微软雅黑" pitchFamily="34" charset="-122"/>
              </a:rPr>
              <a:t>您的副标题打在这里或通过复制</a:t>
            </a:r>
          </a:p>
        </p:txBody>
      </p:sp>
      <p:cxnSp>
        <p:nvCxnSpPr>
          <p:cNvPr id="36" name="直接连接符 35"/>
          <p:cNvCxnSpPr>
            <a:cxnSpLocks noChangeShapeType="1"/>
          </p:cNvCxnSpPr>
          <p:nvPr/>
        </p:nvCxnSpPr>
        <p:spPr bwMode="auto">
          <a:xfrm>
            <a:off x="4076700" y="1646238"/>
            <a:ext cx="3730625" cy="0"/>
          </a:xfrm>
          <a:prstGeom prst="line">
            <a:avLst/>
          </a:prstGeom>
          <a:noFill/>
          <a:ln w="19050" algn="ctr">
            <a:solidFill>
              <a:srgbClr val="0070C0"/>
            </a:solidFill>
            <a:round/>
            <a:headEnd/>
            <a:tailEnd/>
          </a:ln>
        </p:spPr>
      </p:cxnSp>
      <p:sp>
        <p:nvSpPr>
          <p:cNvPr id="37" name="六边形 36"/>
          <p:cNvSpPr/>
          <p:nvPr/>
        </p:nvSpPr>
        <p:spPr>
          <a:xfrm>
            <a:off x="5967740" y="2235477"/>
            <a:ext cx="1591982" cy="1220049"/>
          </a:xfrm>
          <a:prstGeom prst="hexagon">
            <a:avLst/>
          </a:prstGeom>
          <a:blipFill>
            <a:blip r:embed="rId3"/>
            <a:stretch>
              <a:fillRect l="-9000" t="-6000" r="-42000" b="-2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8" name="六边形 37"/>
          <p:cNvSpPr/>
          <p:nvPr/>
        </p:nvSpPr>
        <p:spPr>
          <a:xfrm>
            <a:off x="7270284" y="3023542"/>
            <a:ext cx="1175462" cy="901720"/>
          </a:xfrm>
          <a:prstGeom prst="hexagon">
            <a:avLst/>
          </a:prstGeom>
          <a:blipFill dpi="0" rotWithShape="1">
            <a:blip r:embed="rId4"/>
            <a:srcRect/>
            <a:stretch>
              <a:fillRect l="-9000" t="-6000" r="-42000" b="-2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9" name="六边形 38"/>
          <p:cNvSpPr/>
          <p:nvPr/>
        </p:nvSpPr>
        <p:spPr>
          <a:xfrm>
            <a:off x="5396980" y="3135729"/>
            <a:ext cx="859004" cy="659860"/>
          </a:xfrm>
          <a:prstGeom prst="hexagon">
            <a:avLst/>
          </a:prstGeom>
          <a:blipFill dpi="0" rotWithShape="1">
            <a:blip r:embed="rId5"/>
            <a:srcRect/>
            <a:stretch>
              <a:fillRect l="-9000" t="-6000" r="-28000" b="-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0" name="六边形 39"/>
          <p:cNvSpPr/>
          <p:nvPr/>
        </p:nvSpPr>
        <p:spPr>
          <a:xfrm>
            <a:off x="7467600" y="2347913"/>
            <a:ext cx="652463" cy="501650"/>
          </a:xfrm>
          <a:prstGeom prst="hexagon">
            <a:avLst/>
          </a:prstGeom>
          <a:solidFill>
            <a:schemeClr val="bg1">
              <a:lumMod val="8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par>
                          <p:cTn id="23" fill="hold">
                            <p:stCondLst>
                              <p:cond delay="1750"/>
                            </p:stCondLst>
                            <p:childTnLst>
                              <p:par>
                                <p:cTn id="24" presetID="10"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25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75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grpId="0" nodeType="withEffect">
                                  <p:stCondLst>
                                    <p:cond delay="100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125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par>
                          <p:cTn id="42" fill="hold">
                            <p:stCondLst>
                              <p:cond delay="3500"/>
                            </p:stCondLst>
                            <p:childTnLst>
                              <p:par>
                                <p:cTn id="43" presetID="31" presetClass="entr" presetSubtype="0"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1000" fill="hold"/>
                                        <p:tgtEl>
                                          <p:spTgt spid="28"/>
                                        </p:tgtEl>
                                        <p:attrNameLst>
                                          <p:attrName>ppt_w</p:attrName>
                                        </p:attrNameLst>
                                      </p:cBhvr>
                                      <p:tavLst>
                                        <p:tav tm="0">
                                          <p:val>
                                            <p:fltVal val="0"/>
                                          </p:val>
                                        </p:tav>
                                        <p:tav tm="100000">
                                          <p:val>
                                            <p:strVal val="#ppt_w"/>
                                          </p:val>
                                        </p:tav>
                                      </p:tavLst>
                                    </p:anim>
                                    <p:anim calcmode="lin" valueType="num">
                                      <p:cBhvr>
                                        <p:cTn id="46" dur="1000" fill="hold"/>
                                        <p:tgtEl>
                                          <p:spTgt spid="28"/>
                                        </p:tgtEl>
                                        <p:attrNameLst>
                                          <p:attrName>ppt_h</p:attrName>
                                        </p:attrNameLst>
                                      </p:cBhvr>
                                      <p:tavLst>
                                        <p:tav tm="0">
                                          <p:val>
                                            <p:fltVal val="0"/>
                                          </p:val>
                                        </p:tav>
                                        <p:tav tm="100000">
                                          <p:val>
                                            <p:strVal val="#ppt_h"/>
                                          </p:val>
                                        </p:tav>
                                      </p:tavLst>
                                    </p:anim>
                                    <p:anim calcmode="lin" valueType="num">
                                      <p:cBhvr>
                                        <p:cTn id="47" dur="1000" fill="hold"/>
                                        <p:tgtEl>
                                          <p:spTgt spid="28"/>
                                        </p:tgtEl>
                                        <p:attrNameLst>
                                          <p:attrName>style.rotation</p:attrName>
                                        </p:attrNameLst>
                                      </p:cBhvr>
                                      <p:tavLst>
                                        <p:tav tm="0">
                                          <p:val>
                                            <p:fltVal val="90"/>
                                          </p:val>
                                        </p:tav>
                                        <p:tav tm="100000">
                                          <p:val>
                                            <p:fltVal val="0"/>
                                          </p:val>
                                        </p:tav>
                                      </p:tavLst>
                                    </p:anim>
                                    <p:animEffect transition="in" filter="fade">
                                      <p:cBhvr>
                                        <p:cTn id="48" dur="1000"/>
                                        <p:tgtEl>
                                          <p:spTgt spid="28"/>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500" fill="hold"/>
                                        <p:tgtEl>
                                          <p:spTgt spid="31"/>
                                        </p:tgtEl>
                                        <p:attrNameLst>
                                          <p:attrName>ppt_w</p:attrName>
                                        </p:attrNameLst>
                                      </p:cBhvr>
                                      <p:tavLst>
                                        <p:tav tm="0">
                                          <p:val>
                                            <p:fltVal val="0"/>
                                          </p:val>
                                        </p:tav>
                                        <p:tav tm="100000">
                                          <p:val>
                                            <p:strVal val="#ppt_w"/>
                                          </p:val>
                                        </p:tav>
                                      </p:tavLst>
                                    </p:anim>
                                    <p:anim calcmode="lin" valueType="num">
                                      <p:cBhvr>
                                        <p:cTn id="52" dur="500" fill="hold"/>
                                        <p:tgtEl>
                                          <p:spTgt spid="31"/>
                                        </p:tgtEl>
                                        <p:attrNameLst>
                                          <p:attrName>ppt_h</p:attrName>
                                        </p:attrNameLst>
                                      </p:cBhvr>
                                      <p:tavLst>
                                        <p:tav tm="0">
                                          <p:val>
                                            <p:fltVal val="0"/>
                                          </p:val>
                                        </p:tav>
                                        <p:tav tm="100000">
                                          <p:val>
                                            <p:strVal val="#ppt_h"/>
                                          </p:val>
                                        </p:tav>
                                      </p:tavLst>
                                    </p:anim>
                                    <p:anim calcmode="lin" valueType="num">
                                      <p:cBhvr>
                                        <p:cTn id="53" dur="500" fill="hold"/>
                                        <p:tgtEl>
                                          <p:spTgt spid="31"/>
                                        </p:tgtEl>
                                        <p:attrNameLst>
                                          <p:attrName>style.rotation</p:attrName>
                                        </p:attrNameLst>
                                      </p:cBhvr>
                                      <p:tavLst>
                                        <p:tav tm="0">
                                          <p:val>
                                            <p:fltVal val="90"/>
                                          </p:val>
                                        </p:tav>
                                        <p:tav tm="100000">
                                          <p:val>
                                            <p:fltVal val="0"/>
                                          </p:val>
                                        </p:tav>
                                      </p:tavLst>
                                    </p:anim>
                                    <p:animEffect transition="in" filter="fade">
                                      <p:cBhvr>
                                        <p:cTn id="54" dur="500"/>
                                        <p:tgtEl>
                                          <p:spTgt spid="31"/>
                                        </p:tgtEl>
                                      </p:cBhvr>
                                    </p:animEffect>
                                  </p:childTnLst>
                                </p:cTn>
                              </p:par>
                              <p:par>
                                <p:cTn id="55" presetID="31" presetClass="entr" presetSubtype="0" fill="hold" grpId="0" nodeType="withEffect">
                                  <p:stCondLst>
                                    <p:cond delay="250"/>
                                  </p:stCondLst>
                                  <p:childTnLst>
                                    <p:set>
                                      <p:cBhvr>
                                        <p:cTn id="56" dur="1" fill="hold">
                                          <p:stCondLst>
                                            <p:cond delay="0"/>
                                          </p:stCondLst>
                                        </p:cTn>
                                        <p:tgtEl>
                                          <p:spTgt spid="29"/>
                                        </p:tgtEl>
                                        <p:attrNameLst>
                                          <p:attrName>style.visibility</p:attrName>
                                        </p:attrNameLst>
                                      </p:cBhvr>
                                      <p:to>
                                        <p:strVal val="visible"/>
                                      </p:to>
                                    </p:set>
                                    <p:anim calcmode="lin" valueType="num">
                                      <p:cBhvr>
                                        <p:cTn id="57" dur="500" fill="hold"/>
                                        <p:tgtEl>
                                          <p:spTgt spid="29"/>
                                        </p:tgtEl>
                                        <p:attrNameLst>
                                          <p:attrName>ppt_w</p:attrName>
                                        </p:attrNameLst>
                                      </p:cBhvr>
                                      <p:tavLst>
                                        <p:tav tm="0">
                                          <p:val>
                                            <p:fltVal val="0"/>
                                          </p:val>
                                        </p:tav>
                                        <p:tav tm="100000">
                                          <p:val>
                                            <p:strVal val="#ppt_w"/>
                                          </p:val>
                                        </p:tav>
                                      </p:tavLst>
                                    </p:anim>
                                    <p:anim calcmode="lin" valueType="num">
                                      <p:cBhvr>
                                        <p:cTn id="58" dur="500" fill="hold"/>
                                        <p:tgtEl>
                                          <p:spTgt spid="29"/>
                                        </p:tgtEl>
                                        <p:attrNameLst>
                                          <p:attrName>ppt_h</p:attrName>
                                        </p:attrNameLst>
                                      </p:cBhvr>
                                      <p:tavLst>
                                        <p:tav tm="0">
                                          <p:val>
                                            <p:fltVal val="0"/>
                                          </p:val>
                                        </p:tav>
                                        <p:tav tm="100000">
                                          <p:val>
                                            <p:strVal val="#ppt_h"/>
                                          </p:val>
                                        </p:tav>
                                      </p:tavLst>
                                    </p:anim>
                                    <p:anim calcmode="lin" valueType="num">
                                      <p:cBhvr>
                                        <p:cTn id="59" dur="500" fill="hold"/>
                                        <p:tgtEl>
                                          <p:spTgt spid="29"/>
                                        </p:tgtEl>
                                        <p:attrNameLst>
                                          <p:attrName>style.rotation</p:attrName>
                                        </p:attrNameLst>
                                      </p:cBhvr>
                                      <p:tavLst>
                                        <p:tav tm="0">
                                          <p:val>
                                            <p:fltVal val="90"/>
                                          </p:val>
                                        </p:tav>
                                        <p:tav tm="100000">
                                          <p:val>
                                            <p:fltVal val="0"/>
                                          </p:val>
                                        </p:tav>
                                      </p:tavLst>
                                    </p:anim>
                                    <p:animEffect transition="in" filter="fade">
                                      <p:cBhvr>
                                        <p:cTn id="60" dur="500"/>
                                        <p:tgtEl>
                                          <p:spTgt spid="29"/>
                                        </p:tgtEl>
                                      </p:cBhvr>
                                    </p:animEffect>
                                  </p:childTnLst>
                                </p:cTn>
                              </p:par>
                              <p:par>
                                <p:cTn id="61" presetID="31" presetClass="entr" presetSubtype="0" fill="hold" grpId="0" nodeType="withEffect">
                                  <p:stCondLst>
                                    <p:cond delay="50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 calcmode="lin" valueType="num">
                                      <p:cBhvr>
                                        <p:cTn id="65" dur="500" fill="hold"/>
                                        <p:tgtEl>
                                          <p:spTgt spid="30"/>
                                        </p:tgtEl>
                                        <p:attrNameLst>
                                          <p:attrName>style.rotation</p:attrName>
                                        </p:attrNameLst>
                                      </p:cBhvr>
                                      <p:tavLst>
                                        <p:tav tm="0">
                                          <p:val>
                                            <p:fltVal val="90"/>
                                          </p:val>
                                        </p:tav>
                                        <p:tav tm="100000">
                                          <p:val>
                                            <p:fltVal val="0"/>
                                          </p:val>
                                        </p:tav>
                                      </p:tavLst>
                                    </p:anim>
                                    <p:animEffect transition="in" filter="fade">
                                      <p:cBhvr>
                                        <p:cTn id="66" dur="500"/>
                                        <p:tgtEl>
                                          <p:spTgt spid="30"/>
                                        </p:tgtEl>
                                      </p:cBhvr>
                                    </p:animEffect>
                                  </p:childTnLst>
                                </p:cTn>
                              </p:par>
                              <p:par>
                                <p:cTn id="67" presetID="31" presetClass="entr" presetSubtype="0" fill="hold" grpId="0" nodeType="withEffect">
                                  <p:stCondLst>
                                    <p:cond delay="750"/>
                                  </p:stCondLst>
                                  <p:childTnLst>
                                    <p:set>
                                      <p:cBhvr>
                                        <p:cTn id="68" dur="1" fill="hold">
                                          <p:stCondLst>
                                            <p:cond delay="0"/>
                                          </p:stCondLst>
                                        </p:cTn>
                                        <p:tgtEl>
                                          <p:spTgt spid="32"/>
                                        </p:tgtEl>
                                        <p:attrNameLst>
                                          <p:attrName>style.visibility</p:attrName>
                                        </p:attrNameLst>
                                      </p:cBhvr>
                                      <p:to>
                                        <p:strVal val="visible"/>
                                      </p:to>
                                    </p:set>
                                    <p:anim calcmode="lin" valueType="num">
                                      <p:cBhvr>
                                        <p:cTn id="69" dur="500" fill="hold"/>
                                        <p:tgtEl>
                                          <p:spTgt spid="32"/>
                                        </p:tgtEl>
                                        <p:attrNameLst>
                                          <p:attrName>ppt_w</p:attrName>
                                        </p:attrNameLst>
                                      </p:cBhvr>
                                      <p:tavLst>
                                        <p:tav tm="0">
                                          <p:val>
                                            <p:fltVal val="0"/>
                                          </p:val>
                                        </p:tav>
                                        <p:tav tm="100000">
                                          <p:val>
                                            <p:strVal val="#ppt_w"/>
                                          </p:val>
                                        </p:tav>
                                      </p:tavLst>
                                    </p:anim>
                                    <p:anim calcmode="lin" valueType="num">
                                      <p:cBhvr>
                                        <p:cTn id="70" dur="500" fill="hold"/>
                                        <p:tgtEl>
                                          <p:spTgt spid="32"/>
                                        </p:tgtEl>
                                        <p:attrNameLst>
                                          <p:attrName>ppt_h</p:attrName>
                                        </p:attrNameLst>
                                      </p:cBhvr>
                                      <p:tavLst>
                                        <p:tav tm="0">
                                          <p:val>
                                            <p:fltVal val="0"/>
                                          </p:val>
                                        </p:tav>
                                        <p:tav tm="100000">
                                          <p:val>
                                            <p:strVal val="#ppt_h"/>
                                          </p:val>
                                        </p:tav>
                                      </p:tavLst>
                                    </p:anim>
                                    <p:anim calcmode="lin" valueType="num">
                                      <p:cBhvr>
                                        <p:cTn id="71" dur="500" fill="hold"/>
                                        <p:tgtEl>
                                          <p:spTgt spid="32"/>
                                        </p:tgtEl>
                                        <p:attrNameLst>
                                          <p:attrName>style.rotation</p:attrName>
                                        </p:attrNameLst>
                                      </p:cBhvr>
                                      <p:tavLst>
                                        <p:tav tm="0">
                                          <p:val>
                                            <p:fltVal val="90"/>
                                          </p:val>
                                        </p:tav>
                                        <p:tav tm="100000">
                                          <p:val>
                                            <p:fltVal val="0"/>
                                          </p:val>
                                        </p:tav>
                                      </p:tavLst>
                                    </p:anim>
                                    <p:animEffect transition="in" filter="fade">
                                      <p:cBhvr>
                                        <p:cTn id="72" dur="500"/>
                                        <p:tgtEl>
                                          <p:spTgt spid="32"/>
                                        </p:tgtEl>
                                      </p:cBhvr>
                                    </p:animEffect>
                                  </p:childTnLst>
                                </p:cTn>
                              </p:par>
                              <p:par>
                                <p:cTn id="73" presetID="31" presetClass="entr" presetSubtype="0" fill="hold" grpId="0" nodeType="withEffect">
                                  <p:stCondLst>
                                    <p:cond delay="1000"/>
                                  </p:stCondLst>
                                  <p:childTnLst>
                                    <p:set>
                                      <p:cBhvr>
                                        <p:cTn id="74" dur="1" fill="hold">
                                          <p:stCondLst>
                                            <p:cond delay="0"/>
                                          </p:stCondLst>
                                        </p:cTn>
                                        <p:tgtEl>
                                          <p:spTgt spid="33"/>
                                        </p:tgtEl>
                                        <p:attrNameLst>
                                          <p:attrName>style.visibility</p:attrName>
                                        </p:attrNameLst>
                                      </p:cBhvr>
                                      <p:to>
                                        <p:strVal val="visible"/>
                                      </p:to>
                                    </p:set>
                                    <p:anim calcmode="lin" valueType="num">
                                      <p:cBhvr>
                                        <p:cTn id="75" dur="500" fill="hold"/>
                                        <p:tgtEl>
                                          <p:spTgt spid="33"/>
                                        </p:tgtEl>
                                        <p:attrNameLst>
                                          <p:attrName>ppt_w</p:attrName>
                                        </p:attrNameLst>
                                      </p:cBhvr>
                                      <p:tavLst>
                                        <p:tav tm="0">
                                          <p:val>
                                            <p:fltVal val="0"/>
                                          </p:val>
                                        </p:tav>
                                        <p:tav tm="100000">
                                          <p:val>
                                            <p:strVal val="#ppt_w"/>
                                          </p:val>
                                        </p:tav>
                                      </p:tavLst>
                                    </p:anim>
                                    <p:anim calcmode="lin" valueType="num">
                                      <p:cBhvr>
                                        <p:cTn id="76" dur="500" fill="hold"/>
                                        <p:tgtEl>
                                          <p:spTgt spid="33"/>
                                        </p:tgtEl>
                                        <p:attrNameLst>
                                          <p:attrName>ppt_h</p:attrName>
                                        </p:attrNameLst>
                                      </p:cBhvr>
                                      <p:tavLst>
                                        <p:tav tm="0">
                                          <p:val>
                                            <p:fltVal val="0"/>
                                          </p:val>
                                        </p:tav>
                                        <p:tav tm="100000">
                                          <p:val>
                                            <p:strVal val="#ppt_h"/>
                                          </p:val>
                                        </p:tav>
                                      </p:tavLst>
                                    </p:anim>
                                    <p:anim calcmode="lin" valueType="num">
                                      <p:cBhvr>
                                        <p:cTn id="77" dur="500" fill="hold"/>
                                        <p:tgtEl>
                                          <p:spTgt spid="33"/>
                                        </p:tgtEl>
                                        <p:attrNameLst>
                                          <p:attrName>style.rotation</p:attrName>
                                        </p:attrNameLst>
                                      </p:cBhvr>
                                      <p:tavLst>
                                        <p:tav tm="0">
                                          <p:val>
                                            <p:fltVal val="90"/>
                                          </p:val>
                                        </p:tav>
                                        <p:tav tm="100000">
                                          <p:val>
                                            <p:fltVal val="0"/>
                                          </p:val>
                                        </p:tav>
                                      </p:tavLst>
                                    </p:anim>
                                    <p:animEffect transition="in" filter="fade">
                                      <p:cBhvr>
                                        <p:cTn id="78" dur="500"/>
                                        <p:tgtEl>
                                          <p:spTgt spid="33"/>
                                        </p:tgtEl>
                                      </p:cBhvr>
                                    </p:animEffect>
                                  </p:childTnLst>
                                </p:cTn>
                              </p:par>
                            </p:childTnLst>
                          </p:cTn>
                        </p:par>
                        <p:par>
                          <p:cTn id="79" fill="hold">
                            <p:stCondLst>
                              <p:cond delay="5000"/>
                            </p:stCondLst>
                            <p:childTnLst>
                              <p:par>
                                <p:cTn id="80" presetID="22" presetClass="entr" presetSubtype="2" fill="hold" nodeType="after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right)">
                                      <p:cBhvr>
                                        <p:cTn id="82" dur="500"/>
                                        <p:tgtEl>
                                          <p:spTgt spid="36"/>
                                        </p:tgtEl>
                                      </p:cBhvr>
                                    </p:animEffect>
                                  </p:childTnLst>
                                </p:cTn>
                              </p:par>
                            </p:childTnLst>
                          </p:cTn>
                        </p:par>
                        <p:par>
                          <p:cTn id="83" fill="hold">
                            <p:stCondLst>
                              <p:cond delay="5500"/>
                            </p:stCondLst>
                            <p:childTnLst>
                              <p:par>
                                <p:cTn id="84" presetID="42" presetClass="entr" presetSubtype="0" fill="hold" grpId="0" nodeType="after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1000"/>
                                        <p:tgtEl>
                                          <p:spTgt spid="34"/>
                                        </p:tgtEl>
                                      </p:cBhvr>
                                    </p:animEffect>
                                    <p:anim calcmode="lin" valueType="num">
                                      <p:cBhvr>
                                        <p:cTn id="87" dur="1000" fill="hold"/>
                                        <p:tgtEl>
                                          <p:spTgt spid="34"/>
                                        </p:tgtEl>
                                        <p:attrNameLst>
                                          <p:attrName>ppt_x</p:attrName>
                                        </p:attrNameLst>
                                      </p:cBhvr>
                                      <p:tavLst>
                                        <p:tav tm="0">
                                          <p:val>
                                            <p:strVal val="#ppt_x"/>
                                          </p:val>
                                        </p:tav>
                                        <p:tav tm="100000">
                                          <p:val>
                                            <p:strVal val="#ppt_x"/>
                                          </p:val>
                                        </p:tav>
                                      </p:tavLst>
                                    </p:anim>
                                    <p:anim calcmode="lin" valueType="num">
                                      <p:cBhvr>
                                        <p:cTn id="88" dur="1000" fill="hold"/>
                                        <p:tgtEl>
                                          <p:spTgt spid="34"/>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1000"/>
                                        <p:tgtEl>
                                          <p:spTgt spid="35"/>
                                        </p:tgtEl>
                                      </p:cBhvr>
                                    </p:animEffect>
                                    <p:anim calcmode="lin" valueType="num">
                                      <p:cBhvr>
                                        <p:cTn id="92" dur="1000" fill="hold"/>
                                        <p:tgtEl>
                                          <p:spTgt spid="35"/>
                                        </p:tgtEl>
                                        <p:attrNameLst>
                                          <p:attrName>ppt_x</p:attrName>
                                        </p:attrNameLst>
                                      </p:cBhvr>
                                      <p:tavLst>
                                        <p:tav tm="0">
                                          <p:val>
                                            <p:strVal val="#ppt_x"/>
                                          </p:val>
                                        </p:tav>
                                        <p:tav tm="100000">
                                          <p:val>
                                            <p:strVal val="#ppt_x"/>
                                          </p:val>
                                        </p:tav>
                                      </p:tavLst>
                                    </p:anim>
                                    <p:anim calcmode="lin" valueType="num">
                                      <p:cBhvr>
                                        <p:cTn id="93" dur="1000" fill="hold"/>
                                        <p:tgtEl>
                                          <p:spTgt spid="35"/>
                                        </p:tgtEl>
                                        <p:attrNameLst>
                                          <p:attrName>ppt_y</p:attrName>
                                        </p:attrNameLst>
                                      </p:cBhvr>
                                      <p:tavLst>
                                        <p:tav tm="0">
                                          <p:val>
                                            <p:strVal val="#ppt_y-.1"/>
                                          </p:val>
                                        </p:tav>
                                        <p:tav tm="100000">
                                          <p:val>
                                            <p:strVal val="#ppt_y"/>
                                          </p:val>
                                        </p:tav>
                                      </p:tavLst>
                                    </p:anim>
                                  </p:childTnLst>
                                </p:cTn>
                              </p:par>
                            </p:childTnLst>
                          </p:cTn>
                        </p:par>
                        <p:par>
                          <p:cTn id="94" fill="hold">
                            <p:stCondLst>
                              <p:cond delay="6500"/>
                            </p:stCondLst>
                            <p:childTnLst>
                              <p:par>
                                <p:cTn id="95" presetID="23" presetClass="entr" presetSubtype="16" fill="hold" nodeType="afterEffect">
                                  <p:stCondLst>
                                    <p:cond delay="0"/>
                                  </p:stCondLst>
                                  <p:childTnLst>
                                    <p:set>
                                      <p:cBhvr>
                                        <p:cTn id="96" dur="1" fill="hold">
                                          <p:stCondLst>
                                            <p:cond delay="0"/>
                                          </p:stCondLst>
                                        </p:cTn>
                                        <p:tgtEl>
                                          <p:spTgt spid="37"/>
                                        </p:tgtEl>
                                        <p:attrNameLst>
                                          <p:attrName>style.visibility</p:attrName>
                                        </p:attrNameLst>
                                      </p:cBhvr>
                                      <p:to>
                                        <p:strVal val="visible"/>
                                      </p:to>
                                    </p:set>
                                    <p:anim calcmode="lin" valueType="num">
                                      <p:cBhvr>
                                        <p:cTn id="97" dur="500" fill="hold"/>
                                        <p:tgtEl>
                                          <p:spTgt spid="37"/>
                                        </p:tgtEl>
                                        <p:attrNameLst>
                                          <p:attrName>ppt_w</p:attrName>
                                        </p:attrNameLst>
                                      </p:cBhvr>
                                      <p:tavLst>
                                        <p:tav tm="0">
                                          <p:val>
                                            <p:fltVal val="0"/>
                                          </p:val>
                                        </p:tav>
                                        <p:tav tm="100000">
                                          <p:val>
                                            <p:strVal val="#ppt_w"/>
                                          </p:val>
                                        </p:tav>
                                      </p:tavLst>
                                    </p:anim>
                                    <p:anim calcmode="lin" valueType="num">
                                      <p:cBhvr>
                                        <p:cTn id="98" dur="500" fill="hold"/>
                                        <p:tgtEl>
                                          <p:spTgt spid="37"/>
                                        </p:tgtEl>
                                        <p:attrNameLst>
                                          <p:attrName>ppt_h</p:attrName>
                                        </p:attrNameLst>
                                      </p:cBhvr>
                                      <p:tavLst>
                                        <p:tav tm="0">
                                          <p:val>
                                            <p:fltVal val="0"/>
                                          </p:val>
                                        </p:tav>
                                        <p:tav tm="100000">
                                          <p:val>
                                            <p:strVal val="#ppt_h"/>
                                          </p:val>
                                        </p:tav>
                                      </p:tavLst>
                                    </p:anim>
                                  </p:childTnLst>
                                </p:cTn>
                              </p:par>
                              <p:par>
                                <p:cTn id="99" presetID="23" presetClass="entr" presetSubtype="16" fill="hold" nodeType="withEffect">
                                  <p:stCondLst>
                                    <p:cond delay="20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childTnLst>
                                </p:cTn>
                              </p:par>
                              <p:par>
                                <p:cTn id="103" presetID="23" presetClass="entr" presetSubtype="16" fill="hold" nodeType="withEffect">
                                  <p:stCondLst>
                                    <p:cond delay="300"/>
                                  </p:stCondLst>
                                  <p:childTnLst>
                                    <p:set>
                                      <p:cBhvr>
                                        <p:cTn id="104" dur="1" fill="hold">
                                          <p:stCondLst>
                                            <p:cond delay="0"/>
                                          </p:stCondLst>
                                        </p:cTn>
                                        <p:tgtEl>
                                          <p:spTgt spid="38"/>
                                        </p:tgtEl>
                                        <p:attrNameLst>
                                          <p:attrName>style.visibility</p:attrName>
                                        </p:attrNameLst>
                                      </p:cBhvr>
                                      <p:to>
                                        <p:strVal val="visible"/>
                                      </p:to>
                                    </p:set>
                                    <p:anim calcmode="lin" valueType="num">
                                      <p:cBhvr>
                                        <p:cTn id="105" dur="500" fill="hold"/>
                                        <p:tgtEl>
                                          <p:spTgt spid="38"/>
                                        </p:tgtEl>
                                        <p:attrNameLst>
                                          <p:attrName>ppt_w</p:attrName>
                                        </p:attrNameLst>
                                      </p:cBhvr>
                                      <p:tavLst>
                                        <p:tav tm="0">
                                          <p:val>
                                            <p:fltVal val="0"/>
                                          </p:val>
                                        </p:tav>
                                        <p:tav tm="100000">
                                          <p:val>
                                            <p:strVal val="#ppt_w"/>
                                          </p:val>
                                        </p:tav>
                                      </p:tavLst>
                                    </p:anim>
                                    <p:anim calcmode="lin" valueType="num">
                                      <p:cBhvr>
                                        <p:cTn id="106" dur="500" fill="hold"/>
                                        <p:tgtEl>
                                          <p:spTgt spid="38"/>
                                        </p:tgtEl>
                                        <p:attrNameLst>
                                          <p:attrName>ppt_h</p:attrName>
                                        </p:attrNameLst>
                                      </p:cBhvr>
                                      <p:tavLst>
                                        <p:tav tm="0">
                                          <p:val>
                                            <p:fltVal val="0"/>
                                          </p:val>
                                        </p:tav>
                                        <p:tav tm="100000">
                                          <p:val>
                                            <p:strVal val="#ppt_h"/>
                                          </p:val>
                                        </p:tav>
                                      </p:tavLst>
                                    </p:anim>
                                  </p:childTnLst>
                                </p:cTn>
                              </p:par>
                              <p:par>
                                <p:cTn id="107" presetID="23" presetClass="entr" presetSubtype="16" fill="hold" grpId="0" nodeType="withEffect">
                                  <p:stCondLst>
                                    <p:cond delay="500"/>
                                  </p:stCondLst>
                                  <p:childTnLst>
                                    <p:set>
                                      <p:cBhvr>
                                        <p:cTn id="108" dur="1" fill="hold">
                                          <p:stCondLst>
                                            <p:cond delay="0"/>
                                          </p:stCondLst>
                                        </p:cTn>
                                        <p:tgtEl>
                                          <p:spTgt spid="40"/>
                                        </p:tgtEl>
                                        <p:attrNameLst>
                                          <p:attrName>style.visibility</p:attrName>
                                        </p:attrNameLst>
                                      </p:cBhvr>
                                      <p:to>
                                        <p:strVal val="visible"/>
                                      </p:to>
                                    </p:set>
                                    <p:anim calcmode="lin" valueType="num">
                                      <p:cBhvr>
                                        <p:cTn id="109" dur="500" fill="hold"/>
                                        <p:tgtEl>
                                          <p:spTgt spid="40"/>
                                        </p:tgtEl>
                                        <p:attrNameLst>
                                          <p:attrName>ppt_w</p:attrName>
                                        </p:attrNameLst>
                                      </p:cBhvr>
                                      <p:tavLst>
                                        <p:tav tm="0">
                                          <p:val>
                                            <p:fltVal val="0"/>
                                          </p:val>
                                        </p:tav>
                                        <p:tav tm="100000">
                                          <p:val>
                                            <p:strVal val="#ppt_w"/>
                                          </p:val>
                                        </p:tav>
                                      </p:tavLst>
                                    </p:anim>
                                    <p:anim calcmode="lin" valueType="num">
                                      <p:cBhvr>
                                        <p:cTn id="110"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4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Line 13"/>
          <p:cNvSpPr>
            <a:spLocks noChangeShapeType="1"/>
          </p:cNvSpPr>
          <p:nvPr/>
        </p:nvSpPr>
        <p:spPr bwMode="auto">
          <a:xfrm>
            <a:off x="649288" y="2749550"/>
            <a:ext cx="8651875" cy="0"/>
          </a:xfrm>
          <a:prstGeom prst="line">
            <a:avLst/>
          </a:prstGeom>
          <a:noFill/>
          <a:ln w="101600">
            <a:solidFill>
              <a:srgbClr val="0070C0"/>
            </a:solidFill>
            <a:round/>
            <a:headEnd/>
            <a:tailEnd type="triangle" w="med" len="med"/>
          </a:ln>
          <a:effectLst/>
          <a:extLst/>
        </p:spPr>
        <p:txBody>
          <a:bodyPr/>
          <a:lstStyle/>
          <a:p>
            <a:pPr fontAlgn="auto">
              <a:spcBef>
                <a:spcPts val="0"/>
              </a:spcBef>
              <a:spcAft>
                <a:spcPts val="0"/>
              </a:spcAft>
              <a:defRPr/>
            </a:pPr>
            <a:endParaRPr lang="zh-CN" altLang="en-US">
              <a:ln>
                <a:solidFill>
                  <a:srgbClr val="FFD347"/>
                </a:solidFill>
              </a:ln>
              <a:latin typeface="微软雅黑" pitchFamily="34" charset="-122"/>
              <a:ea typeface="微软雅黑" pitchFamily="34" charset="-122"/>
              <a:cs typeface="宋体" charset="0"/>
            </a:endParaRPr>
          </a:p>
        </p:txBody>
      </p:sp>
      <p:sp>
        <p:nvSpPr>
          <p:cNvPr id="22" name="AutoShape 2"/>
          <p:cNvSpPr>
            <a:spLocks noChangeArrowheads="1"/>
          </p:cNvSpPr>
          <p:nvPr/>
        </p:nvSpPr>
        <p:spPr bwMode="auto">
          <a:xfrm>
            <a:off x="1846263" y="1054100"/>
            <a:ext cx="1722437" cy="1419225"/>
          </a:xfrm>
          <a:prstGeom prst="roundRect">
            <a:avLst>
              <a:gd name="adj" fmla="val 13009"/>
            </a:avLst>
          </a:prstGeom>
          <a:solidFill>
            <a:srgbClr val="00B0F0"/>
          </a:solidFill>
          <a:ln w="19050" cap="rnd">
            <a:solidFill>
              <a:schemeClr val="tx1">
                <a:lumMod val="65000"/>
                <a:lumOff val="35000"/>
              </a:schemeClr>
            </a:solidFill>
            <a:prstDash val="sysDot"/>
            <a:round/>
            <a:headEnd/>
            <a:tailEnd/>
          </a:ln>
          <a:effectLst/>
        </p:spPr>
        <p:txBody>
          <a:bodyPr wrap="none" anchor="ctr"/>
          <a:lstStyle/>
          <a:p>
            <a:pPr fontAlgn="auto">
              <a:spcBef>
                <a:spcPts val="0"/>
              </a:spcBef>
              <a:spcAft>
                <a:spcPts val="0"/>
              </a:spcAft>
              <a:defRPr/>
            </a:pPr>
            <a:endParaRPr lang="zh-CN" altLang="en-US">
              <a:solidFill>
                <a:srgbClr val="595959"/>
              </a:solidFill>
              <a:latin typeface="微软雅黑" pitchFamily="34" charset="-122"/>
              <a:ea typeface="微软雅黑" pitchFamily="34" charset="-122"/>
              <a:cs typeface="宋体" charset="0"/>
            </a:endParaRPr>
          </a:p>
        </p:txBody>
      </p:sp>
      <p:sp>
        <p:nvSpPr>
          <p:cNvPr id="23" name="Line 16"/>
          <p:cNvSpPr>
            <a:spLocks noChangeShapeType="1"/>
          </p:cNvSpPr>
          <p:nvPr/>
        </p:nvSpPr>
        <p:spPr bwMode="auto">
          <a:xfrm flipH="1">
            <a:off x="2024063" y="1220788"/>
            <a:ext cx="0" cy="1525587"/>
          </a:xfrm>
          <a:prstGeom prst="line">
            <a:avLst/>
          </a:prstGeom>
          <a:noFill/>
          <a:ln w="19050">
            <a:solidFill>
              <a:schemeClr val="bg1"/>
            </a:solidFill>
            <a:prstDash val="sysDot"/>
            <a:round/>
            <a:headEnd type="oval" w="med" len="med"/>
            <a:tailEnd type="oval" w="med" len="med"/>
          </a:ln>
        </p:spPr>
        <p:txBody>
          <a:bodyPr/>
          <a:lstStyle/>
          <a:p>
            <a:endParaRPr lang="zh-CN" altLang="en-US"/>
          </a:p>
        </p:txBody>
      </p:sp>
      <p:grpSp>
        <p:nvGrpSpPr>
          <p:cNvPr id="24" name="Group 138"/>
          <p:cNvGrpSpPr>
            <a:grpSpLocks/>
          </p:cNvGrpSpPr>
          <p:nvPr/>
        </p:nvGrpSpPr>
        <p:grpSpPr bwMode="auto">
          <a:xfrm>
            <a:off x="1922463" y="2660650"/>
            <a:ext cx="193675" cy="173038"/>
            <a:chOff x="1661" y="2750"/>
            <a:chExt cx="250" cy="250"/>
          </a:xfrm>
        </p:grpSpPr>
        <p:sp>
          <p:nvSpPr>
            <p:cNvPr id="51242" name="Oval 139"/>
            <p:cNvSpPr>
              <a:spLocks noChangeArrowheads="1"/>
            </p:cNvSpPr>
            <p:nvPr/>
          </p:nvSpPr>
          <p:spPr bwMode="auto">
            <a:xfrm>
              <a:off x="1661" y="2750"/>
              <a:ext cx="250" cy="250"/>
            </a:xfrm>
            <a:prstGeom prst="ellipse">
              <a:avLst/>
            </a:prstGeom>
            <a:solidFill>
              <a:srgbClr val="FFD347"/>
            </a:solidFill>
            <a:ln w="9525">
              <a:noFill/>
              <a:round/>
              <a:headEnd/>
              <a:tailEnd/>
            </a:ln>
          </p:spPr>
          <p:txBody>
            <a:bodyPr wrap="none" anchor="ctr"/>
            <a:lstStyle/>
            <a:p>
              <a:pPr algn="ctr"/>
              <a:endParaRPr lang="ko-KR" altLang="en-US">
                <a:latin typeface="微软雅黑" pitchFamily="34" charset="-122"/>
                <a:ea typeface="Malgun Gothic" pitchFamily="34" charset="-127"/>
              </a:endParaRPr>
            </a:p>
          </p:txBody>
        </p:sp>
        <p:sp>
          <p:nvSpPr>
            <p:cNvPr id="51243" name="Oval 140"/>
            <p:cNvSpPr>
              <a:spLocks noChangeArrowheads="1"/>
            </p:cNvSpPr>
            <p:nvPr/>
          </p:nvSpPr>
          <p:spPr bwMode="auto">
            <a:xfrm>
              <a:off x="1729" y="2818"/>
              <a:ext cx="114" cy="114"/>
            </a:xfrm>
            <a:prstGeom prst="ellipse">
              <a:avLst/>
            </a:prstGeom>
            <a:solidFill>
              <a:srgbClr val="FFFFFF"/>
            </a:solidFill>
            <a:ln w="9525">
              <a:noFill/>
              <a:round/>
              <a:headEnd/>
              <a:tailEnd/>
            </a:ln>
          </p:spPr>
          <p:txBody>
            <a:bodyPr wrap="none" anchor="ctr"/>
            <a:lstStyle/>
            <a:p>
              <a:pPr algn="ctr"/>
              <a:endParaRPr lang="ko-KR" altLang="en-US">
                <a:latin typeface="微软雅黑" pitchFamily="34" charset="-122"/>
                <a:ea typeface="Malgun Gothic" pitchFamily="34" charset="-127"/>
              </a:endParaRPr>
            </a:p>
          </p:txBody>
        </p:sp>
      </p:grpSp>
      <p:sp>
        <p:nvSpPr>
          <p:cNvPr id="27" name="TextBox 57"/>
          <p:cNvSpPr txBox="1">
            <a:spLocks noChangeArrowheads="1"/>
          </p:cNvSpPr>
          <p:nvPr/>
        </p:nvSpPr>
        <p:spPr bwMode="auto">
          <a:xfrm>
            <a:off x="2028825" y="1117600"/>
            <a:ext cx="1362075" cy="366713"/>
          </a:xfrm>
          <a:prstGeom prst="rect">
            <a:avLst/>
          </a:prstGeom>
          <a:noFill/>
          <a:ln w="9525">
            <a:noFill/>
            <a:miter lim="800000"/>
            <a:headEnd/>
            <a:tailEnd/>
          </a:ln>
        </p:spPr>
        <p:txBody>
          <a:bodyPr>
            <a:spAutoFit/>
          </a:bodyPr>
          <a:lstStyle/>
          <a:p>
            <a:r>
              <a:rPr lang="zh-CN" altLang="en-US" b="1">
                <a:solidFill>
                  <a:schemeClr val="bg1"/>
                </a:solidFill>
                <a:latin typeface="微软雅黑" pitchFamily="34" charset="-122"/>
                <a:ea typeface="微软雅黑" pitchFamily="34" charset="-122"/>
              </a:rPr>
              <a:t>标题</a:t>
            </a:r>
          </a:p>
        </p:txBody>
      </p:sp>
      <p:sp>
        <p:nvSpPr>
          <p:cNvPr id="28" name="TextBox 57"/>
          <p:cNvSpPr txBox="1">
            <a:spLocks noChangeArrowheads="1"/>
          </p:cNvSpPr>
          <p:nvPr/>
        </p:nvSpPr>
        <p:spPr bwMode="auto">
          <a:xfrm>
            <a:off x="2047875" y="1463675"/>
            <a:ext cx="1644650" cy="915988"/>
          </a:xfrm>
          <a:prstGeom prst="rect">
            <a:avLst/>
          </a:prstGeom>
          <a:noFill/>
          <a:ln w="9525">
            <a:noFill/>
            <a:miter lim="800000"/>
            <a:headEnd/>
            <a:tailEnd/>
          </a:ln>
        </p:spPr>
        <p:txBody>
          <a:bodyPr>
            <a:spAutoFit/>
          </a:bodyPr>
          <a:lstStyle/>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endParaRPr lang="en-US" altLang="zh-CN" sz="1200" b="1">
              <a:solidFill>
                <a:schemeClr val="bg1"/>
              </a:solidFill>
              <a:latin typeface="微软雅黑" pitchFamily="34" charset="-122"/>
              <a:ea typeface="微软雅黑" pitchFamily="34" charset="-122"/>
            </a:endParaRP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p:txBody>
      </p:sp>
      <p:sp>
        <p:nvSpPr>
          <p:cNvPr id="29" name="AutoShape 17"/>
          <p:cNvSpPr>
            <a:spLocks noChangeArrowheads="1"/>
          </p:cNvSpPr>
          <p:nvPr/>
        </p:nvSpPr>
        <p:spPr bwMode="auto">
          <a:xfrm>
            <a:off x="993775" y="3033713"/>
            <a:ext cx="1800225" cy="1273175"/>
          </a:xfrm>
          <a:prstGeom prst="roundRect">
            <a:avLst>
              <a:gd name="adj" fmla="val 13009"/>
            </a:avLst>
          </a:prstGeom>
          <a:solidFill>
            <a:srgbClr val="0070C0"/>
          </a:solidFill>
          <a:ln w="19050" cap="rnd">
            <a:solidFill>
              <a:schemeClr val="tx1">
                <a:lumMod val="65000"/>
                <a:lumOff val="35000"/>
              </a:schemeClr>
            </a:solidFill>
            <a:prstDash val="sysDot"/>
            <a:round/>
            <a:headEnd/>
            <a:tailEnd/>
          </a:ln>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cs typeface="宋体" charset="0"/>
            </a:endParaRPr>
          </a:p>
        </p:txBody>
      </p:sp>
      <p:sp>
        <p:nvSpPr>
          <p:cNvPr id="30" name="TextBox 57"/>
          <p:cNvSpPr txBox="1">
            <a:spLocks noChangeArrowheads="1"/>
          </p:cNvSpPr>
          <p:nvPr/>
        </p:nvSpPr>
        <p:spPr bwMode="auto">
          <a:xfrm>
            <a:off x="1195388" y="3130550"/>
            <a:ext cx="909637" cy="366713"/>
          </a:xfrm>
          <a:prstGeom prst="rect">
            <a:avLst/>
          </a:prstGeom>
          <a:noFill/>
          <a:ln w="9525">
            <a:noFill/>
            <a:miter lim="800000"/>
            <a:headEnd/>
            <a:tailEnd/>
          </a:ln>
        </p:spPr>
        <p:txBody>
          <a:bodyPr>
            <a:spAutoFit/>
          </a:bodyPr>
          <a:lstStyle/>
          <a:p>
            <a:r>
              <a:rPr lang="zh-CN" altLang="en-US" b="1">
                <a:solidFill>
                  <a:schemeClr val="bg1"/>
                </a:solidFill>
                <a:latin typeface="微软雅黑" pitchFamily="34" charset="-122"/>
                <a:ea typeface="微软雅黑" pitchFamily="34" charset="-122"/>
              </a:rPr>
              <a:t>标题</a:t>
            </a:r>
          </a:p>
        </p:txBody>
      </p:sp>
      <p:sp>
        <p:nvSpPr>
          <p:cNvPr id="31" name="TextBox 57"/>
          <p:cNvSpPr txBox="1">
            <a:spLocks noChangeArrowheads="1"/>
          </p:cNvSpPr>
          <p:nvPr/>
        </p:nvSpPr>
        <p:spPr bwMode="auto">
          <a:xfrm>
            <a:off x="1200150" y="3365500"/>
            <a:ext cx="1533525" cy="915988"/>
          </a:xfrm>
          <a:prstGeom prst="rect">
            <a:avLst/>
          </a:prstGeom>
          <a:noFill/>
          <a:ln w="9525">
            <a:noFill/>
            <a:miter lim="800000"/>
            <a:headEnd/>
            <a:tailEnd/>
          </a:ln>
        </p:spPr>
        <p:txBody>
          <a:bodyPr>
            <a:spAutoFit/>
          </a:bodyPr>
          <a:lstStyle/>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endParaRPr lang="en-US" altLang="zh-CN" sz="1200" b="1">
              <a:solidFill>
                <a:schemeClr val="bg1"/>
              </a:solidFill>
              <a:latin typeface="微软雅黑" pitchFamily="34" charset="-122"/>
              <a:ea typeface="微软雅黑" pitchFamily="34" charset="-122"/>
            </a:endParaRP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p:txBody>
      </p:sp>
      <p:sp>
        <p:nvSpPr>
          <p:cNvPr id="32" name="Line 18"/>
          <p:cNvSpPr>
            <a:spLocks noChangeShapeType="1"/>
          </p:cNvSpPr>
          <p:nvPr/>
        </p:nvSpPr>
        <p:spPr bwMode="auto">
          <a:xfrm flipH="1">
            <a:off x="1166813" y="2752725"/>
            <a:ext cx="1587" cy="549275"/>
          </a:xfrm>
          <a:prstGeom prst="line">
            <a:avLst/>
          </a:prstGeom>
          <a:noFill/>
          <a:ln w="19050">
            <a:solidFill>
              <a:srgbClr val="FFFF00"/>
            </a:solidFill>
            <a:prstDash val="sysDot"/>
            <a:round/>
            <a:headEnd type="oval" w="med" len="med"/>
            <a:tailEnd type="oval" w="med" len="med"/>
          </a:ln>
        </p:spPr>
        <p:txBody>
          <a:bodyPr/>
          <a:lstStyle/>
          <a:p>
            <a:endParaRPr lang="zh-CN" altLang="en-US"/>
          </a:p>
        </p:txBody>
      </p:sp>
      <p:grpSp>
        <p:nvGrpSpPr>
          <p:cNvPr id="33" name="Group 138"/>
          <p:cNvGrpSpPr>
            <a:grpSpLocks/>
          </p:cNvGrpSpPr>
          <p:nvPr/>
        </p:nvGrpSpPr>
        <p:grpSpPr bwMode="auto">
          <a:xfrm>
            <a:off x="1077913" y="2659063"/>
            <a:ext cx="193675" cy="169862"/>
            <a:chOff x="1661" y="2750"/>
            <a:chExt cx="250" cy="250"/>
          </a:xfrm>
        </p:grpSpPr>
        <p:sp>
          <p:nvSpPr>
            <p:cNvPr id="34" name="Oval 139"/>
            <p:cNvSpPr>
              <a:spLocks noChangeArrowheads="1"/>
            </p:cNvSpPr>
            <p:nvPr/>
          </p:nvSpPr>
          <p:spPr bwMode="auto">
            <a:xfrm>
              <a:off x="1661" y="2750"/>
              <a:ext cx="250" cy="250"/>
            </a:xfrm>
            <a:prstGeom prst="ellipse">
              <a:avLst/>
            </a:prstGeom>
            <a:solidFill>
              <a:schemeClr val="tx1">
                <a:lumMod val="50000"/>
                <a:lumOff val="50000"/>
              </a:schemeClr>
            </a:solidFill>
            <a:ln>
              <a:noFill/>
            </a:ln>
            <a:extLst/>
          </p:spPr>
          <p:txBody>
            <a:bodyPr wrap="none" anchor="ctr"/>
            <a:lstStyle/>
            <a:p>
              <a:pPr algn="ctr" fontAlgn="auto">
                <a:spcBef>
                  <a:spcPts val="0"/>
                </a:spcBef>
                <a:spcAft>
                  <a:spcPts val="0"/>
                </a:spcAft>
                <a:defRPr/>
              </a:pPr>
              <a:endParaRPr lang="ko-KR" altLang="en-US">
                <a:latin typeface="微软雅黑" pitchFamily="34" charset="-122"/>
                <a:ea typeface="Malgun Gothic" pitchFamily="34" charset="-127"/>
              </a:endParaRPr>
            </a:p>
          </p:txBody>
        </p:sp>
        <p:sp>
          <p:nvSpPr>
            <p:cNvPr id="51241" name="Oval 140"/>
            <p:cNvSpPr>
              <a:spLocks noChangeArrowheads="1"/>
            </p:cNvSpPr>
            <p:nvPr/>
          </p:nvSpPr>
          <p:spPr bwMode="auto">
            <a:xfrm>
              <a:off x="1729" y="2818"/>
              <a:ext cx="114" cy="114"/>
            </a:xfrm>
            <a:prstGeom prst="ellipse">
              <a:avLst/>
            </a:prstGeom>
            <a:solidFill>
              <a:srgbClr val="FFFFFF"/>
            </a:solidFill>
            <a:ln w="9525">
              <a:noFill/>
              <a:round/>
              <a:headEnd/>
              <a:tailEnd/>
            </a:ln>
          </p:spPr>
          <p:txBody>
            <a:bodyPr wrap="none" anchor="ctr"/>
            <a:lstStyle/>
            <a:p>
              <a:pPr algn="ctr"/>
              <a:endParaRPr lang="ko-KR" altLang="en-US">
                <a:latin typeface="微软雅黑" pitchFamily="34" charset="-122"/>
                <a:ea typeface="Malgun Gothic" pitchFamily="34" charset="-127"/>
              </a:endParaRPr>
            </a:p>
          </p:txBody>
        </p:sp>
      </p:grpSp>
      <p:sp>
        <p:nvSpPr>
          <p:cNvPr id="36" name="AutoShape 5"/>
          <p:cNvSpPr>
            <a:spLocks noChangeArrowheads="1"/>
          </p:cNvSpPr>
          <p:nvPr/>
        </p:nvSpPr>
        <p:spPr bwMode="auto">
          <a:xfrm>
            <a:off x="3683000" y="3043238"/>
            <a:ext cx="1808163" cy="1274762"/>
          </a:xfrm>
          <a:prstGeom prst="roundRect">
            <a:avLst>
              <a:gd name="adj" fmla="val 13009"/>
            </a:avLst>
          </a:prstGeom>
          <a:solidFill>
            <a:srgbClr val="00B0F0"/>
          </a:solidFill>
          <a:ln w="19050" cap="rnd">
            <a:solidFill>
              <a:schemeClr val="tx1">
                <a:lumMod val="65000"/>
                <a:lumOff val="35000"/>
              </a:schemeClr>
            </a:solidFill>
            <a:prstDash val="sysDot"/>
            <a:round/>
            <a:headEnd/>
            <a:tailEnd/>
          </a:ln>
          <a:effectLst/>
        </p:spPr>
        <p:txBody>
          <a:bodyPr wrap="none" anchor="ctr"/>
          <a:lstStyle/>
          <a:p>
            <a:pPr fontAlgn="auto">
              <a:spcBef>
                <a:spcPts val="0"/>
              </a:spcBef>
              <a:spcAft>
                <a:spcPts val="0"/>
              </a:spcAft>
              <a:defRPr/>
            </a:pPr>
            <a:endParaRPr lang="zh-CN" altLang="en-US">
              <a:solidFill>
                <a:srgbClr val="595959"/>
              </a:solidFill>
              <a:latin typeface="微软雅黑" pitchFamily="34" charset="-122"/>
              <a:ea typeface="微软雅黑" pitchFamily="34" charset="-122"/>
              <a:cs typeface="宋体" charset="0"/>
            </a:endParaRPr>
          </a:p>
        </p:txBody>
      </p:sp>
      <p:sp>
        <p:nvSpPr>
          <p:cNvPr id="37" name="TextBox 57"/>
          <p:cNvSpPr txBox="1">
            <a:spLocks noChangeArrowheads="1"/>
          </p:cNvSpPr>
          <p:nvPr/>
        </p:nvSpPr>
        <p:spPr bwMode="auto">
          <a:xfrm>
            <a:off x="3835400" y="3128963"/>
            <a:ext cx="1884363" cy="366712"/>
          </a:xfrm>
          <a:prstGeom prst="rect">
            <a:avLst/>
          </a:prstGeom>
          <a:noFill/>
          <a:ln w="9525">
            <a:noFill/>
            <a:miter lim="800000"/>
            <a:headEnd/>
            <a:tailEnd/>
          </a:ln>
        </p:spPr>
        <p:txBody>
          <a:bodyPr>
            <a:spAutoFit/>
          </a:bodyPr>
          <a:lstStyle/>
          <a:p>
            <a:r>
              <a:rPr lang="zh-CN" altLang="en-US" b="1">
                <a:solidFill>
                  <a:schemeClr val="bg1"/>
                </a:solidFill>
                <a:latin typeface="微软雅黑" pitchFamily="34" charset="-122"/>
                <a:ea typeface="微软雅黑" pitchFamily="34" charset="-122"/>
              </a:rPr>
              <a:t>标题</a:t>
            </a:r>
          </a:p>
        </p:txBody>
      </p:sp>
      <p:sp>
        <p:nvSpPr>
          <p:cNvPr id="38" name="TextBox 57"/>
          <p:cNvSpPr txBox="1">
            <a:spLocks noChangeArrowheads="1"/>
          </p:cNvSpPr>
          <p:nvPr/>
        </p:nvSpPr>
        <p:spPr bwMode="auto">
          <a:xfrm>
            <a:off x="3851275" y="3365500"/>
            <a:ext cx="1639888" cy="915988"/>
          </a:xfrm>
          <a:prstGeom prst="rect">
            <a:avLst/>
          </a:prstGeom>
          <a:noFill/>
          <a:ln w="9525">
            <a:noFill/>
            <a:miter lim="800000"/>
            <a:headEnd/>
            <a:tailEnd/>
          </a:ln>
        </p:spPr>
        <p:txBody>
          <a:bodyPr>
            <a:spAutoFit/>
          </a:bodyPr>
          <a:lstStyle/>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endParaRPr lang="en-US" altLang="zh-CN" sz="1200" b="1">
              <a:solidFill>
                <a:schemeClr val="bg1"/>
              </a:solidFill>
              <a:latin typeface="微软雅黑" pitchFamily="34" charset="-122"/>
              <a:ea typeface="微软雅黑" pitchFamily="34" charset="-122"/>
            </a:endParaRP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p:txBody>
      </p:sp>
      <p:sp>
        <p:nvSpPr>
          <p:cNvPr id="39" name="Line 18"/>
          <p:cNvSpPr>
            <a:spLocks noChangeShapeType="1"/>
          </p:cNvSpPr>
          <p:nvPr/>
        </p:nvSpPr>
        <p:spPr bwMode="auto">
          <a:xfrm flipH="1">
            <a:off x="3844925" y="2752725"/>
            <a:ext cx="1588" cy="549275"/>
          </a:xfrm>
          <a:prstGeom prst="line">
            <a:avLst/>
          </a:prstGeom>
          <a:noFill/>
          <a:ln w="19050">
            <a:solidFill>
              <a:schemeClr val="bg1"/>
            </a:solidFill>
            <a:prstDash val="sysDot"/>
            <a:round/>
            <a:headEnd type="oval" w="med" len="med"/>
            <a:tailEnd type="oval" w="med" len="med"/>
          </a:ln>
        </p:spPr>
        <p:txBody>
          <a:bodyPr/>
          <a:lstStyle/>
          <a:p>
            <a:endParaRPr lang="zh-CN" altLang="en-US"/>
          </a:p>
        </p:txBody>
      </p:sp>
      <p:grpSp>
        <p:nvGrpSpPr>
          <p:cNvPr id="40" name="Group 138"/>
          <p:cNvGrpSpPr>
            <a:grpSpLocks/>
          </p:cNvGrpSpPr>
          <p:nvPr/>
        </p:nvGrpSpPr>
        <p:grpSpPr bwMode="auto">
          <a:xfrm>
            <a:off x="3756025" y="2659063"/>
            <a:ext cx="193675" cy="171450"/>
            <a:chOff x="1661" y="2750"/>
            <a:chExt cx="250" cy="250"/>
          </a:xfrm>
        </p:grpSpPr>
        <p:sp>
          <p:nvSpPr>
            <p:cNvPr id="41" name="Oval 139"/>
            <p:cNvSpPr>
              <a:spLocks noChangeArrowheads="1"/>
            </p:cNvSpPr>
            <p:nvPr/>
          </p:nvSpPr>
          <p:spPr bwMode="auto">
            <a:xfrm>
              <a:off x="1661" y="2750"/>
              <a:ext cx="250" cy="250"/>
            </a:xfrm>
            <a:prstGeom prst="ellipse">
              <a:avLst/>
            </a:prstGeom>
            <a:solidFill>
              <a:schemeClr val="accent3">
                <a:lumMod val="60000"/>
                <a:lumOff val="40000"/>
              </a:schemeClr>
            </a:solidFill>
            <a:ln>
              <a:noFill/>
            </a:ln>
            <a:extLst/>
          </p:spPr>
          <p:txBody>
            <a:bodyPr wrap="none" anchor="ctr"/>
            <a:lstStyle/>
            <a:p>
              <a:pPr algn="ctr" fontAlgn="auto">
                <a:spcBef>
                  <a:spcPts val="0"/>
                </a:spcBef>
                <a:spcAft>
                  <a:spcPts val="0"/>
                </a:spcAft>
                <a:defRPr/>
              </a:pPr>
              <a:endParaRPr lang="ko-KR" altLang="en-US">
                <a:latin typeface="微软雅黑" pitchFamily="34" charset="-122"/>
                <a:ea typeface="Malgun Gothic" pitchFamily="34" charset="-127"/>
              </a:endParaRPr>
            </a:p>
          </p:txBody>
        </p:sp>
        <p:sp>
          <p:nvSpPr>
            <p:cNvPr id="51239" name="Oval 140"/>
            <p:cNvSpPr>
              <a:spLocks noChangeArrowheads="1"/>
            </p:cNvSpPr>
            <p:nvPr/>
          </p:nvSpPr>
          <p:spPr bwMode="auto">
            <a:xfrm>
              <a:off x="1729" y="2818"/>
              <a:ext cx="114" cy="114"/>
            </a:xfrm>
            <a:prstGeom prst="ellipse">
              <a:avLst/>
            </a:prstGeom>
            <a:solidFill>
              <a:srgbClr val="FFFFFF"/>
            </a:solidFill>
            <a:ln w="9525">
              <a:noFill/>
              <a:round/>
              <a:headEnd/>
              <a:tailEnd/>
            </a:ln>
          </p:spPr>
          <p:txBody>
            <a:bodyPr wrap="none" anchor="ctr"/>
            <a:lstStyle/>
            <a:p>
              <a:pPr algn="ctr"/>
              <a:endParaRPr lang="ko-KR" altLang="en-US">
                <a:latin typeface="微软雅黑" pitchFamily="34" charset="-122"/>
                <a:ea typeface="Malgun Gothic" pitchFamily="34" charset="-127"/>
              </a:endParaRPr>
            </a:p>
          </p:txBody>
        </p:sp>
      </p:grpSp>
      <p:sp>
        <p:nvSpPr>
          <p:cNvPr id="43" name="AutoShape 2"/>
          <p:cNvSpPr>
            <a:spLocks noChangeArrowheads="1"/>
          </p:cNvSpPr>
          <p:nvPr/>
        </p:nvSpPr>
        <p:spPr bwMode="auto">
          <a:xfrm>
            <a:off x="4364038" y="1054100"/>
            <a:ext cx="1722437" cy="1419225"/>
          </a:xfrm>
          <a:prstGeom prst="roundRect">
            <a:avLst>
              <a:gd name="adj" fmla="val 13009"/>
            </a:avLst>
          </a:prstGeom>
          <a:solidFill>
            <a:srgbClr val="0070C0"/>
          </a:solidFill>
          <a:ln w="19050" cap="rnd">
            <a:solidFill>
              <a:schemeClr val="tx1">
                <a:lumMod val="65000"/>
                <a:lumOff val="35000"/>
              </a:schemeClr>
            </a:solidFill>
            <a:prstDash val="sysDot"/>
            <a:round/>
            <a:headEnd/>
            <a:tailEnd/>
          </a:ln>
          <a:effectLst/>
        </p:spPr>
        <p:txBody>
          <a:bodyPr/>
          <a:lstStyle/>
          <a:p>
            <a:pPr fontAlgn="auto">
              <a:spcBef>
                <a:spcPts val="0"/>
              </a:spcBef>
              <a:spcAft>
                <a:spcPts val="0"/>
              </a:spcAft>
              <a:defRPr/>
            </a:pPr>
            <a:endParaRPr lang="zh-CN" altLang="en-US">
              <a:latin typeface="微软雅黑" pitchFamily="34" charset="-122"/>
              <a:ea typeface="微软雅黑" pitchFamily="34" charset="-122"/>
              <a:cs typeface="宋体" charset="0"/>
            </a:endParaRPr>
          </a:p>
        </p:txBody>
      </p:sp>
      <p:sp>
        <p:nvSpPr>
          <p:cNvPr id="44" name="TextBox 57"/>
          <p:cNvSpPr txBox="1">
            <a:spLocks noChangeArrowheads="1"/>
          </p:cNvSpPr>
          <p:nvPr/>
        </p:nvSpPr>
        <p:spPr bwMode="auto">
          <a:xfrm>
            <a:off x="4552950" y="1117600"/>
            <a:ext cx="1362075" cy="366713"/>
          </a:xfrm>
          <a:prstGeom prst="rect">
            <a:avLst/>
          </a:prstGeom>
          <a:noFill/>
          <a:ln w="9525">
            <a:noFill/>
            <a:miter lim="800000"/>
            <a:headEnd/>
            <a:tailEnd/>
          </a:ln>
        </p:spPr>
        <p:txBody>
          <a:bodyPr>
            <a:spAutoFit/>
          </a:bodyPr>
          <a:lstStyle/>
          <a:p>
            <a:r>
              <a:rPr lang="zh-CN" altLang="en-US" b="1">
                <a:solidFill>
                  <a:schemeClr val="bg1"/>
                </a:solidFill>
                <a:latin typeface="微软雅黑" pitchFamily="34" charset="-122"/>
                <a:ea typeface="微软雅黑" pitchFamily="34" charset="-122"/>
              </a:rPr>
              <a:t>标题</a:t>
            </a:r>
          </a:p>
        </p:txBody>
      </p:sp>
      <p:sp>
        <p:nvSpPr>
          <p:cNvPr id="45" name="TextBox 57"/>
          <p:cNvSpPr txBox="1">
            <a:spLocks noChangeArrowheads="1"/>
          </p:cNvSpPr>
          <p:nvPr/>
        </p:nvSpPr>
        <p:spPr bwMode="auto">
          <a:xfrm>
            <a:off x="4556125" y="1436688"/>
            <a:ext cx="1663700" cy="915987"/>
          </a:xfrm>
          <a:prstGeom prst="rect">
            <a:avLst/>
          </a:prstGeom>
          <a:noFill/>
          <a:ln w="9525">
            <a:noFill/>
            <a:miter lim="800000"/>
            <a:headEnd/>
            <a:tailEnd/>
          </a:ln>
        </p:spPr>
        <p:txBody>
          <a:bodyPr>
            <a:spAutoFit/>
          </a:bodyPr>
          <a:lstStyle/>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endParaRPr lang="en-US" altLang="zh-CN" sz="1200" b="1">
              <a:solidFill>
                <a:schemeClr val="bg1"/>
              </a:solidFill>
              <a:latin typeface="微软雅黑" pitchFamily="34" charset="-122"/>
              <a:ea typeface="微软雅黑" pitchFamily="34" charset="-122"/>
            </a:endParaRP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p:txBody>
      </p:sp>
      <p:sp>
        <p:nvSpPr>
          <p:cNvPr id="46" name="Line 16"/>
          <p:cNvSpPr>
            <a:spLocks noChangeShapeType="1"/>
          </p:cNvSpPr>
          <p:nvPr/>
        </p:nvSpPr>
        <p:spPr bwMode="auto">
          <a:xfrm flipH="1">
            <a:off x="4533900" y="1220788"/>
            <a:ext cx="0" cy="1525587"/>
          </a:xfrm>
          <a:prstGeom prst="line">
            <a:avLst/>
          </a:prstGeom>
          <a:noFill/>
          <a:ln w="19050">
            <a:solidFill>
              <a:srgbClr val="FFFF00"/>
            </a:solidFill>
            <a:prstDash val="sysDot"/>
            <a:round/>
            <a:headEnd type="oval" w="med" len="med"/>
            <a:tailEnd type="oval" w="med" len="med"/>
          </a:ln>
        </p:spPr>
        <p:txBody>
          <a:bodyPr/>
          <a:lstStyle/>
          <a:p>
            <a:endParaRPr lang="zh-CN" altLang="en-US"/>
          </a:p>
        </p:txBody>
      </p:sp>
      <p:grpSp>
        <p:nvGrpSpPr>
          <p:cNvPr id="47" name="Group 138"/>
          <p:cNvGrpSpPr>
            <a:grpSpLocks/>
          </p:cNvGrpSpPr>
          <p:nvPr/>
        </p:nvGrpSpPr>
        <p:grpSpPr bwMode="auto">
          <a:xfrm>
            <a:off x="4432300" y="2660650"/>
            <a:ext cx="193675" cy="173038"/>
            <a:chOff x="1661" y="2750"/>
            <a:chExt cx="250" cy="250"/>
          </a:xfrm>
        </p:grpSpPr>
        <p:sp>
          <p:nvSpPr>
            <p:cNvPr id="51236" name="Oval 139"/>
            <p:cNvSpPr>
              <a:spLocks noChangeArrowheads="1"/>
            </p:cNvSpPr>
            <p:nvPr/>
          </p:nvSpPr>
          <p:spPr bwMode="auto">
            <a:xfrm>
              <a:off x="1661" y="2750"/>
              <a:ext cx="250" cy="250"/>
            </a:xfrm>
            <a:prstGeom prst="ellipse">
              <a:avLst/>
            </a:prstGeom>
            <a:solidFill>
              <a:srgbClr val="93CDDD"/>
            </a:solidFill>
            <a:ln w="9525">
              <a:noFill/>
              <a:round/>
              <a:headEnd/>
              <a:tailEnd/>
            </a:ln>
          </p:spPr>
          <p:txBody>
            <a:bodyPr wrap="none" anchor="ctr"/>
            <a:lstStyle/>
            <a:p>
              <a:pPr algn="ctr"/>
              <a:endParaRPr lang="ko-KR" altLang="en-US">
                <a:latin typeface="微软雅黑" pitchFamily="34" charset="-122"/>
                <a:ea typeface="Malgun Gothic" pitchFamily="34" charset="-127"/>
              </a:endParaRPr>
            </a:p>
          </p:txBody>
        </p:sp>
        <p:sp>
          <p:nvSpPr>
            <p:cNvPr id="51237" name="Oval 140"/>
            <p:cNvSpPr>
              <a:spLocks noChangeArrowheads="1"/>
            </p:cNvSpPr>
            <p:nvPr/>
          </p:nvSpPr>
          <p:spPr bwMode="auto">
            <a:xfrm>
              <a:off x="1729" y="2818"/>
              <a:ext cx="114" cy="114"/>
            </a:xfrm>
            <a:prstGeom prst="ellipse">
              <a:avLst/>
            </a:prstGeom>
            <a:solidFill>
              <a:schemeClr val="bg1"/>
            </a:solidFill>
            <a:ln w="9525">
              <a:noFill/>
              <a:round/>
              <a:headEnd/>
              <a:tailEnd/>
            </a:ln>
          </p:spPr>
          <p:txBody>
            <a:bodyPr wrap="none" anchor="ctr"/>
            <a:lstStyle/>
            <a:p>
              <a:pPr algn="ctr"/>
              <a:endParaRPr lang="ko-KR" altLang="en-US">
                <a:latin typeface="微软雅黑" pitchFamily="34" charset="-122"/>
                <a:ea typeface="Malgun Gothic" pitchFamily="34" charset="-127"/>
              </a:endParaRPr>
            </a:p>
          </p:txBody>
        </p:sp>
      </p:grpSp>
      <p:sp>
        <p:nvSpPr>
          <p:cNvPr id="50" name="AutoShape 6"/>
          <p:cNvSpPr>
            <a:spLocks noChangeArrowheads="1"/>
          </p:cNvSpPr>
          <p:nvPr/>
        </p:nvSpPr>
        <p:spPr bwMode="auto">
          <a:xfrm>
            <a:off x="6064250" y="3033713"/>
            <a:ext cx="1787525" cy="1273175"/>
          </a:xfrm>
          <a:prstGeom prst="roundRect">
            <a:avLst>
              <a:gd name="adj" fmla="val 13009"/>
            </a:avLst>
          </a:prstGeom>
          <a:solidFill>
            <a:srgbClr val="0070C0"/>
          </a:solidFill>
          <a:ln w="19050" cap="rnd">
            <a:solidFill>
              <a:schemeClr val="tx1">
                <a:lumMod val="65000"/>
                <a:lumOff val="35000"/>
              </a:schemeClr>
            </a:solidFill>
            <a:prstDash val="sysDot"/>
            <a:round/>
            <a:headEnd/>
            <a:tailEnd/>
          </a:ln>
          <a:effectLst/>
        </p:spPr>
        <p:txBody>
          <a:bodyPr/>
          <a:lstStyle/>
          <a:p>
            <a:pPr fontAlgn="auto">
              <a:spcBef>
                <a:spcPts val="0"/>
              </a:spcBef>
              <a:spcAft>
                <a:spcPts val="0"/>
              </a:spcAft>
              <a:defRPr/>
            </a:pPr>
            <a:endParaRPr lang="zh-CN" altLang="en-US">
              <a:latin typeface="微软雅黑" pitchFamily="34" charset="-122"/>
              <a:ea typeface="微软雅黑" pitchFamily="34" charset="-122"/>
              <a:cs typeface="宋体" charset="0"/>
            </a:endParaRPr>
          </a:p>
        </p:txBody>
      </p:sp>
      <p:sp>
        <p:nvSpPr>
          <p:cNvPr id="51" name="Line 7"/>
          <p:cNvSpPr>
            <a:spLocks noChangeShapeType="1"/>
          </p:cNvSpPr>
          <p:nvPr/>
        </p:nvSpPr>
        <p:spPr bwMode="auto">
          <a:xfrm flipH="1">
            <a:off x="6208713" y="2752725"/>
            <a:ext cx="4762" cy="549275"/>
          </a:xfrm>
          <a:prstGeom prst="line">
            <a:avLst/>
          </a:prstGeom>
          <a:noFill/>
          <a:ln w="19050">
            <a:solidFill>
              <a:srgbClr val="FFFF00"/>
            </a:solidFill>
            <a:prstDash val="sysDot"/>
            <a:round/>
            <a:headEnd type="oval" w="med" len="med"/>
            <a:tailEnd type="oval" w="med" len="med"/>
          </a:ln>
        </p:spPr>
        <p:txBody>
          <a:bodyPr/>
          <a:lstStyle/>
          <a:p>
            <a:endParaRPr lang="zh-CN" altLang="en-US"/>
          </a:p>
        </p:txBody>
      </p:sp>
      <p:grpSp>
        <p:nvGrpSpPr>
          <p:cNvPr id="52" name="Group 138"/>
          <p:cNvGrpSpPr>
            <a:grpSpLocks/>
          </p:cNvGrpSpPr>
          <p:nvPr/>
        </p:nvGrpSpPr>
        <p:grpSpPr bwMode="auto">
          <a:xfrm>
            <a:off x="6119813" y="2660650"/>
            <a:ext cx="193675" cy="171450"/>
            <a:chOff x="1661" y="2750"/>
            <a:chExt cx="250" cy="250"/>
          </a:xfrm>
        </p:grpSpPr>
        <p:sp>
          <p:nvSpPr>
            <p:cNvPr id="51234" name="Oval 139"/>
            <p:cNvSpPr>
              <a:spLocks noChangeArrowheads="1"/>
            </p:cNvSpPr>
            <p:nvPr/>
          </p:nvSpPr>
          <p:spPr bwMode="auto">
            <a:xfrm>
              <a:off x="1661" y="2750"/>
              <a:ext cx="250" cy="250"/>
            </a:xfrm>
            <a:prstGeom prst="ellipse">
              <a:avLst/>
            </a:prstGeom>
            <a:solidFill>
              <a:srgbClr val="95B3D7"/>
            </a:solidFill>
            <a:ln w="9525">
              <a:noFill/>
              <a:round/>
              <a:headEnd/>
              <a:tailEnd/>
            </a:ln>
          </p:spPr>
          <p:txBody>
            <a:bodyPr wrap="none" anchor="ctr"/>
            <a:lstStyle/>
            <a:p>
              <a:pPr algn="ctr"/>
              <a:endParaRPr lang="ko-KR" altLang="en-US">
                <a:latin typeface="微软雅黑" pitchFamily="34" charset="-122"/>
                <a:ea typeface="Malgun Gothic" pitchFamily="34" charset="-127"/>
              </a:endParaRPr>
            </a:p>
          </p:txBody>
        </p:sp>
        <p:sp>
          <p:nvSpPr>
            <p:cNvPr id="51235" name="Oval 140"/>
            <p:cNvSpPr>
              <a:spLocks noChangeArrowheads="1"/>
            </p:cNvSpPr>
            <p:nvPr/>
          </p:nvSpPr>
          <p:spPr bwMode="auto">
            <a:xfrm>
              <a:off x="1729" y="2818"/>
              <a:ext cx="114" cy="114"/>
            </a:xfrm>
            <a:prstGeom prst="ellipse">
              <a:avLst/>
            </a:prstGeom>
            <a:solidFill>
              <a:schemeClr val="bg1"/>
            </a:solidFill>
            <a:ln w="9525">
              <a:noFill/>
              <a:round/>
              <a:headEnd/>
              <a:tailEnd/>
            </a:ln>
          </p:spPr>
          <p:txBody>
            <a:bodyPr wrap="none" anchor="ctr"/>
            <a:lstStyle/>
            <a:p>
              <a:pPr algn="ctr"/>
              <a:endParaRPr lang="ko-KR" altLang="en-US">
                <a:latin typeface="微软雅黑" pitchFamily="34" charset="-122"/>
                <a:ea typeface="Malgun Gothic" pitchFamily="34" charset="-127"/>
              </a:endParaRPr>
            </a:p>
          </p:txBody>
        </p:sp>
      </p:grpSp>
      <p:sp>
        <p:nvSpPr>
          <p:cNvPr id="55" name="TextBox 57"/>
          <p:cNvSpPr txBox="1">
            <a:spLocks noChangeArrowheads="1"/>
          </p:cNvSpPr>
          <p:nvPr/>
        </p:nvSpPr>
        <p:spPr bwMode="auto">
          <a:xfrm>
            <a:off x="6256338" y="3140075"/>
            <a:ext cx="2432050" cy="366713"/>
          </a:xfrm>
          <a:prstGeom prst="rect">
            <a:avLst/>
          </a:prstGeom>
          <a:noFill/>
          <a:ln w="9525">
            <a:noFill/>
            <a:miter lim="800000"/>
            <a:headEnd/>
            <a:tailEnd/>
          </a:ln>
        </p:spPr>
        <p:txBody>
          <a:bodyPr>
            <a:spAutoFit/>
          </a:bodyPr>
          <a:lstStyle/>
          <a:p>
            <a:r>
              <a:rPr lang="zh-CN" altLang="en-US" b="1">
                <a:solidFill>
                  <a:schemeClr val="bg1"/>
                </a:solidFill>
                <a:latin typeface="微软雅黑" pitchFamily="34" charset="-122"/>
                <a:ea typeface="微软雅黑" pitchFamily="34" charset="-122"/>
              </a:rPr>
              <a:t>标题</a:t>
            </a:r>
          </a:p>
        </p:txBody>
      </p:sp>
      <p:sp>
        <p:nvSpPr>
          <p:cNvPr id="56" name="TextBox 57"/>
          <p:cNvSpPr txBox="1">
            <a:spLocks noChangeArrowheads="1"/>
          </p:cNvSpPr>
          <p:nvPr/>
        </p:nvSpPr>
        <p:spPr bwMode="auto">
          <a:xfrm>
            <a:off x="6275388" y="3365500"/>
            <a:ext cx="1503362" cy="915988"/>
          </a:xfrm>
          <a:prstGeom prst="rect">
            <a:avLst/>
          </a:prstGeom>
          <a:noFill/>
          <a:ln w="9525">
            <a:noFill/>
            <a:miter lim="800000"/>
            <a:headEnd/>
            <a:tailEnd/>
          </a:ln>
        </p:spPr>
        <p:txBody>
          <a:bodyPr>
            <a:spAutoFit/>
          </a:bodyPr>
          <a:lstStyle/>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endParaRPr lang="en-US" altLang="zh-CN" sz="1200" b="1">
              <a:solidFill>
                <a:schemeClr val="bg1"/>
              </a:solidFill>
              <a:latin typeface="微软雅黑" pitchFamily="34" charset="-122"/>
              <a:ea typeface="微软雅黑" pitchFamily="34" charset="-122"/>
            </a:endParaRP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p:txBody>
      </p:sp>
      <p:sp>
        <p:nvSpPr>
          <p:cNvPr id="57" name="AutoShape 4"/>
          <p:cNvSpPr>
            <a:spLocks noChangeArrowheads="1"/>
          </p:cNvSpPr>
          <p:nvPr/>
        </p:nvSpPr>
        <p:spPr bwMode="auto">
          <a:xfrm>
            <a:off x="6891338" y="1052513"/>
            <a:ext cx="1720850" cy="1420812"/>
          </a:xfrm>
          <a:prstGeom prst="roundRect">
            <a:avLst>
              <a:gd name="adj" fmla="val 13009"/>
            </a:avLst>
          </a:prstGeom>
          <a:solidFill>
            <a:srgbClr val="00B0F0"/>
          </a:solidFill>
          <a:ln w="19050" cap="rnd">
            <a:solidFill>
              <a:schemeClr val="tx1">
                <a:lumMod val="65000"/>
                <a:lumOff val="35000"/>
              </a:schemeClr>
            </a:solidFill>
            <a:prstDash val="sysDot"/>
            <a:round/>
            <a:headEnd/>
            <a:tailEnd/>
          </a:ln>
          <a:effectLst/>
        </p:spPr>
        <p:txBody>
          <a:bodyPr wrap="none" anchor="ctr"/>
          <a:lstStyle/>
          <a:p>
            <a:pPr fontAlgn="auto">
              <a:spcBef>
                <a:spcPts val="0"/>
              </a:spcBef>
              <a:spcAft>
                <a:spcPts val="0"/>
              </a:spcAft>
              <a:defRPr/>
            </a:pPr>
            <a:endParaRPr lang="zh-CN" altLang="en-US">
              <a:solidFill>
                <a:srgbClr val="595959"/>
              </a:solidFill>
              <a:latin typeface="微软雅黑" pitchFamily="34" charset="-122"/>
              <a:ea typeface="微软雅黑" pitchFamily="34" charset="-122"/>
              <a:cs typeface="宋体" charset="0"/>
            </a:endParaRPr>
          </a:p>
        </p:txBody>
      </p:sp>
      <p:sp>
        <p:nvSpPr>
          <p:cNvPr id="58" name="Line 14"/>
          <p:cNvSpPr>
            <a:spLocks noChangeShapeType="1"/>
          </p:cNvSpPr>
          <p:nvPr/>
        </p:nvSpPr>
        <p:spPr bwMode="auto">
          <a:xfrm flipH="1">
            <a:off x="7051675" y="1249363"/>
            <a:ext cx="0" cy="1497012"/>
          </a:xfrm>
          <a:prstGeom prst="line">
            <a:avLst/>
          </a:prstGeom>
          <a:noFill/>
          <a:ln w="19050">
            <a:solidFill>
              <a:schemeClr val="bg1"/>
            </a:solidFill>
            <a:prstDash val="sysDot"/>
            <a:round/>
            <a:headEnd type="oval" w="med" len="med"/>
            <a:tailEnd type="oval" w="med" len="med"/>
          </a:ln>
        </p:spPr>
        <p:txBody>
          <a:bodyPr/>
          <a:lstStyle/>
          <a:p>
            <a:endParaRPr lang="zh-CN" altLang="en-US"/>
          </a:p>
        </p:txBody>
      </p:sp>
      <p:grpSp>
        <p:nvGrpSpPr>
          <p:cNvPr id="59" name="Group 138"/>
          <p:cNvGrpSpPr>
            <a:grpSpLocks/>
          </p:cNvGrpSpPr>
          <p:nvPr/>
        </p:nvGrpSpPr>
        <p:grpSpPr bwMode="auto">
          <a:xfrm>
            <a:off x="6962775" y="2663825"/>
            <a:ext cx="193675" cy="173038"/>
            <a:chOff x="1661" y="2750"/>
            <a:chExt cx="250" cy="250"/>
          </a:xfrm>
        </p:grpSpPr>
        <p:sp>
          <p:nvSpPr>
            <p:cNvPr id="60" name="Oval 139"/>
            <p:cNvSpPr>
              <a:spLocks noChangeArrowheads="1"/>
            </p:cNvSpPr>
            <p:nvPr/>
          </p:nvSpPr>
          <p:spPr bwMode="auto">
            <a:xfrm>
              <a:off x="1661" y="2750"/>
              <a:ext cx="250" cy="250"/>
            </a:xfrm>
            <a:prstGeom prst="ellipse">
              <a:avLst/>
            </a:prstGeom>
            <a:solidFill>
              <a:schemeClr val="accent4">
                <a:lumMod val="60000"/>
                <a:lumOff val="40000"/>
              </a:schemeClr>
            </a:solidFill>
            <a:ln>
              <a:noFill/>
            </a:ln>
            <a:extLst/>
          </p:spPr>
          <p:txBody>
            <a:bodyPr wrap="none" anchor="ctr"/>
            <a:lstStyle/>
            <a:p>
              <a:pPr algn="ctr" fontAlgn="auto">
                <a:spcBef>
                  <a:spcPts val="0"/>
                </a:spcBef>
                <a:spcAft>
                  <a:spcPts val="0"/>
                </a:spcAft>
                <a:defRPr/>
              </a:pPr>
              <a:endParaRPr lang="ko-KR" altLang="en-US">
                <a:latin typeface="微软雅黑" pitchFamily="34" charset="-122"/>
                <a:ea typeface="Malgun Gothic" pitchFamily="34" charset="-127"/>
              </a:endParaRPr>
            </a:p>
          </p:txBody>
        </p:sp>
        <p:sp>
          <p:nvSpPr>
            <p:cNvPr id="51233" name="Oval 140"/>
            <p:cNvSpPr>
              <a:spLocks noChangeArrowheads="1"/>
            </p:cNvSpPr>
            <p:nvPr/>
          </p:nvSpPr>
          <p:spPr bwMode="auto">
            <a:xfrm>
              <a:off x="1729" y="2818"/>
              <a:ext cx="114" cy="114"/>
            </a:xfrm>
            <a:prstGeom prst="ellipse">
              <a:avLst/>
            </a:prstGeom>
            <a:solidFill>
              <a:schemeClr val="bg1"/>
            </a:solidFill>
            <a:ln w="9525">
              <a:noFill/>
              <a:round/>
              <a:headEnd/>
              <a:tailEnd/>
            </a:ln>
          </p:spPr>
          <p:txBody>
            <a:bodyPr wrap="none" anchor="ctr"/>
            <a:lstStyle/>
            <a:p>
              <a:pPr algn="ctr"/>
              <a:endParaRPr lang="ko-KR" altLang="en-US">
                <a:latin typeface="微软雅黑" pitchFamily="34" charset="-122"/>
                <a:ea typeface="Malgun Gothic" pitchFamily="34" charset="-127"/>
              </a:endParaRPr>
            </a:p>
          </p:txBody>
        </p:sp>
      </p:grpSp>
      <p:sp>
        <p:nvSpPr>
          <p:cNvPr id="62" name="TextBox 57"/>
          <p:cNvSpPr txBox="1">
            <a:spLocks noChangeArrowheads="1"/>
          </p:cNvSpPr>
          <p:nvPr/>
        </p:nvSpPr>
        <p:spPr bwMode="auto">
          <a:xfrm>
            <a:off x="7089775" y="1117600"/>
            <a:ext cx="1522413" cy="366713"/>
          </a:xfrm>
          <a:prstGeom prst="rect">
            <a:avLst/>
          </a:prstGeom>
          <a:noFill/>
          <a:ln w="9525">
            <a:noFill/>
            <a:miter lim="800000"/>
            <a:headEnd/>
            <a:tailEnd/>
          </a:ln>
        </p:spPr>
        <p:txBody>
          <a:bodyPr>
            <a:spAutoFit/>
          </a:bodyPr>
          <a:lstStyle/>
          <a:p>
            <a:r>
              <a:rPr lang="zh-CN" altLang="en-US" b="1">
                <a:solidFill>
                  <a:schemeClr val="bg1"/>
                </a:solidFill>
                <a:latin typeface="微软雅黑" pitchFamily="34" charset="-122"/>
                <a:ea typeface="微软雅黑" pitchFamily="34" charset="-122"/>
              </a:rPr>
              <a:t>标题</a:t>
            </a:r>
          </a:p>
        </p:txBody>
      </p:sp>
      <p:sp>
        <p:nvSpPr>
          <p:cNvPr id="63" name="TextBox 57"/>
          <p:cNvSpPr txBox="1">
            <a:spLocks noChangeArrowheads="1"/>
          </p:cNvSpPr>
          <p:nvPr/>
        </p:nvSpPr>
        <p:spPr bwMode="auto">
          <a:xfrm>
            <a:off x="7089775" y="1471613"/>
            <a:ext cx="1522413" cy="915987"/>
          </a:xfrm>
          <a:prstGeom prst="rect">
            <a:avLst/>
          </a:prstGeom>
          <a:noFill/>
          <a:ln w="9525">
            <a:noFill/>
            <a:miter lim="800000"/>
            <a:headEnd/>
            <a:tailEnd/>
          </a:ln>
        </p:spPr>
        <p:txBody>
          <a:bodyPr>
            <a:spAutoFit/>
          </a:bodyPr>
          <a:lstStyle/>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endParaRPr lang="en-US" altLang="zh-CN" sz="1200" b="1">
              <a:solidFill>
                <a:schemeClr val="bg1"/>
              </a:solidFill>
              <a:latin typeface="微软雅黑" pitchFamily="34" charset="-122"/>
              <a:ea typeface="微软雅黑" pitchFamily="34" charset="-122"/>
            </a:endParaRP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par>
                          <p:cTn id="8" fill="hold">
                            <p:stCondLst>
                              <p:cond delay="1000"/>
                            </p:stCondLst>
                            <p:childTnLst>
                              <p:par>
                                <p:cTn id="9" presetID="23" presetClass="entr" presetSubtype="32"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250" fill="hold"/>
                                        <p:tgtEl>
                                          <p:spTgt spid="33"/>
                                        </p:tgtEl>
                                        <p:attrNameLst>
                                          <p:attrName>ppt_w</p:attrName>
                                        </p:attrNameLst>
                                      </p:cBhvr>
                                      <p:tavLst>
                                        <p:tav tm="0">
                                          <p:val>
                                            <p:strVal val="4*#ppt_w"/>
                                          </p:val>
                                        </p:tav>
                                        <p:tav tm="100000">
                                          <p:val>
                                            <p:strVal val="#ppt_w"/>
                                          </p:val>
                                        </p:tav>
                                      </p:tavLst>
                                    </p:anim>
                                    <p:anim calcmode="lin" valueType="num">
                                      <p:cBhvr>
                                        <p:cTn id="12" dur="250" fill="hold"/>
                                        <p:tgtEl>
                                          <p:spTgt spid="33"/>
                                        </p:tgtEl>
                                        <p:attrNameLst>
                                          <p:attrName>ppt_h</p:attrName>
                                        </p:attrNameLst>
                                      </p:cBhvr>
                                      <p:tavLst>
                                        <p:tav tm="0">
                                          <p:val>
                                            <p:strVal val="4*#ppt_h"/>
                                          </p:val>
                                        </p:tav>
                                        <p:tav tm="100000">
                                          <p:val>
                                            <p:strVal val="#ppt_h"/>
                                          </p:val>
                                        </p:tav>
                                      </p:tavLst>
                                    </p:anim>
                                  </p:childTnLst>
                                </p:cTn>
                              </p:par>
                              <p:par>
                                <p:cTn id="13" presetID="23" presetClass="entr" presetSubtype="32" fill="hold" nodeType="withEffect">
                                  <p:stCondLst>
                                    <p:cond delay="250"/>
                                  </p:stCondLst>
                                  <p:childTnLst>
                                    <p:set>
                                      <p:cBhvr>
                                        <p:cTn id="14" dur="1" fill="hold">
                                          <p:stCondLst>
                                            <p:cond delay="0"/>
                                          </p:stCondLst>
                                        </p:cTn>
                                        <p:tgtEl>
                                          <p:spTgt spid="24"/>
                                        </p:tgtEl>
                                        <p:attrNameLst>
                                          <p:attrName>style.visibility</p:attrName>
                                        </p:attrNameLst>
                                      </p:cBhvr>
                                      <p:to>
                                        <p:strVal val="visible"/>
                                      </p:to>
                                    </p:set>
                                    <p:anim calcmode="lin" valueType="num">
                                      <p:cBhvr>
                                        <p:cTn id="15" dur="250" fill="hold"/>
                                        <p:tgtEl>
                                          <p:spTgt spid="24"/>
                                        </p:tgtEl>
                                        <p:attrNameLst>
                                          <p:attrName>ppt_w</p:attrName>
                                        </p:attrNameLst>
                                      </p:cBhvr>
                                      <p:tavLst>
                                        <p:tav tm="0">
                                          <p:val>
                                            <p:strVal val="4*#ppt_w"/>
                                          </p:val>
                                        </p:tav>
                                        <p:tav tm="100000">
                                          <p:val>
                                            <p:strVal val="#ppt_w"/>
                                          </p:val>
                                        </p:tav>
                                      </p:tavLst>
                                    </p:anim>
                                    <p:anim calcmode="lin" valueType="num">
                                      <p:cBhvr>
                                        <p:cTn id="16" dur="250" fill="hold"/>
                                        <p:tgtEl>
                                          <p:spTgt spid="24"/>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500"/>
                                  </p:stCondLst>
                                  <p:childTnLst>
                                    <p:set>
                                      <p:cBhvr>
                                        <p:cTn id="18" dur="1" fill="hold">
                                          <p:stCondLst>
                                            <p:cond delay="0"/>
                                          </p:stCondLst>
                                        </p:cTn>
                                        <p:tgtEl>
                                          <p:spTgt spid="40"/>
                                        </p:tgtEl>
                                        <p:attrNameLst>
                                          <p:attrName>style.visibility</p:attrName>
                                        </p:attrNameLst>
                                      </p:cBhvr>
                                      <p:to>
                                        <p:strVal val="visible"/>
                                      </p:to>
                                    </p:set>
                                    <p:anim calcmode="lin" valueType="num">
                                      <p:cBhvr>
                                        <p:cTn id="19" dur="250" fill="hold"/>
                                        <p:tgtEl>
                                          <p:spTgt spid="40"/>
                                        </p:tgtEl>
                                        <p:attrNameLst>
                                          <p:attrName>ppt_w</p:attrName>
                                        </p:attrNameLst>
                                      </p:cBhvr>
                                      <p:tavLst>
                                        <p:tav tm="0">
                                          <p:val>
                                            <p:strVal val="4*#ppt_w"/>
                                          </p:val>
                                        </p:tav>
                                        <p:tav tm="100000">
                                          <p:val>
                                            <p:strVal val="#ppt_w"/>
                                          </p:val>
                                        </p:tav>
                                      </p:tavLst>
                                    </p:anim>
                                    <p:anim calcmode="lin" valueType="num">
                                      <p:cBhvr>
                                        <p:cTn id="20" dur="250" fill="hold"/>
                                        <p:tgtEl>
                                          <p:spTgt spid="40"/>
                                        </p:tgtEl>
                                        <p:attrNameLst>
                                          <p:attrName>ppt_h</p:attrName>
                                        </p:attrNameLst>
                                      </p:cBhvr>
                                      <p:tavLst>
                                        <p:tav tm="0">
                                          <p:val>
                                            <p:strVal val="4*#ppt_h"/>
                                          </p:val>
                                        </p:tav>
                                        <p:tav tm="100000">
                                          <p:val>
                                            <p:strVal val="#ppt_h"/>
                                          </p:val>
                                        </p:tav>
                                      </p:tavLst>
                                    </p:anim>
                                  </p:childTnLst>
                                </p:cTn>
                              </p:par>
                              <p:par>
                                <p:cTn id="21" presetID="23" presetClass="entr" presetSubtype="32" fill="hold" nodeType="withEffect">
                                  <p:stCondLst>
                                    <p:cond delay="750"/>
                                  </p:stCondLst>
                                  <p:childTnLst>
                                    <p:set>
                                      <p:cBhvr>
                                        <p:cTn id="22" dur="1" fill="hold">
                                          <p:stCondLst>
                                            <p:cond delay="0"/>
                                          </p:stCondLst>
                                        </p:cTn>
                                        <p:tgtEl>
                                          <p:spTgt spid="47"/>
                                        </p:tgtEl>
                                        <p:attrNameLst>
                                          <p:attrName>style.visibility</p:attrName>
                                        </p:attrNameLst>
                                      </p:cBhvr>
                                      <p:to>
                                        <p:strVal val="visible"/>
                                      </p:to>
                                    </p:set>
                                    <p:anim calcmode="lin" valueType="num">
                                      <p:cBhvr>
                                        <p:cTn id="23" dur="250" fill="hold"/>
                                        <p:tgtEl>
                                          <p:spTgt spid="47"/>
                                        </p:tgtEl>
                                        <p:attrNameLst>
                                          <p:attrName>ppt_w</p:attrName>
                                        </p:attrNameLst>
                                      </p:cBhvr>
                                      <p:tavLst>
                                        <p:tav tm="0">
                                          <p:val>
                                            <p:strVal val="4*#ppt_w"/>
                                          </p:val>
                                        </p:tav>
                                        <p:tav tm="100000">
                                          <p:val>
                                            <p:strVal val="#ppt_w"/>
                                          </p:val>
                                        </p:tav>
                                      </p:tavLst>
                                    </p:anim>
                                    <p:anim calcmode="lin" valueType="num">
                                      <p:cBhvr>
                                        <p:cTn id="24" dur="250" fill="hold"/>
                                        <p:tgtEl>
                                          <p:spTgt spid="47"/>
                                        </p:tgtEl>
                                        <p:attrNameLst>
                                          <p:attrName>ppt_h</p:attrName>
                                        </p:attrNameLst>
                                      </p:cBhvr>
                                      <p:tavLst>
                                        <p:tav tm="0">
                                          <p:val>
                                            <p:strVal val="4*#ppt_h"/>
                                          </p:val>
                                        </p:tav>
                                        <p:tav tm="100000">
                                          <p:val>
                                            <p:strVal val="#ppt_h"/>
                                          </p:val>
                                        </p:tav>
                                      </p:tavLst>
                                    </p:anim>
                                  </p:childTnLst>
                                </p:cTn>
                              </p:par>
                              <p:par>
                                <p:cTn id="25" presetID="23" presetClass="entr" presetSubtype="32" fill="hold" nodeType="withEffect">
                                  <p:stCondLst>
                                    <p:cond delay="1000"/>
                                  </p:stCondLst>
                                  <p:childTnLst>
                                    <p:set>
                                      <p:cBhvr>
                                        <p:cTn id="26" dur="1" fill="hold">
                                          <p:stCondLst>
                                            <p:cond delay="0"/>
                                          </p:stCondLst>
                                        </p:cTn>
                                        <p:tgtEl>
                                          <p:spTgt spid="52"/>
                                        </p:tgtEl>
                                        <p:attrNameLst>
                                          <p:attrName>style.visibility</p:attrName>
                                        </p:attrNameLst>
                                      </p:cBhvr>
                                      <p:to>
                                        <p:strVal val="visible"/>
                                      </p:to>
                                    </p:set>
                                    <p:anim calcmode="lin" valueType="num">
                                      <p:cBhvr>
                                        <p:cTn id="27" dur="250" fill="hold"/>
                                        <p:tgtEl>
                                          <p:spTgt spid="52"/>
                                        </p:tgtEl>
                                        <p:attrNameLst>
                                          <p:attrName>ppt_w</p:attrName>
                                        </p:attrNameLst>
                                      </p:cBhvr>
                                      <p:tavLst>
                                        <p:tav tm="0">
                                          <p:val>
                                            <p:strVal val="4*#ppt_w"/>
                                          </p:val>
                                        </p:tav>
                                        <p:tav tm="100000">
                                          <p:val>
                                            <p:strVal val="#ppt_w"/>
                                          </p:val>
                                        </p:tav>
                                      </p:tavLst>
                                    </p:anim>
                                    <p:anim calcmode="lin" valueType="num">
                                      <p:cBhvr>
                                        <p:cTn id="28" dur="250" fill="hold"/>
                                        <p:tgtEl>
                                          <p:spTgt spid="52"/>
                                        </p:tgtEl>
                                        <p:attrNameLst>
                                          <p:attrName>ppt_h</p:attrName>
                                        </p:attrNameLst>
                                      </p:cBhvr>
                                      <p:tavLst>
                                        <p:tav tm="0">
                                          <p:val>
                                            <p:strVal val="4*#ppt_h"/>
                                          </p:val>
                                        </p:tav>
                                        <p:tav tm="100000">
                                          <p:val>
                                            <p:strVal val="#ppt_h"/>
                                          </p:val>
                                        </p:tav>
                                      </p:tavLst>
                                    </p:anim>
                                  </p:childTnLst>
                                </p:cTn>
                              </p:par>
                              <p:par>
                                <p:cTn id="29" presetID="23" presetClass="entr" presetSubtype="32" fill="hold" nodeType="withEffect">
                                  <p:stCondLst>
                                    <p:cond delay="1250"/>
                                  </p:stCondLst>
                                  <p:childTnLst>
                                    <p:set>
                                      <p:cBhvr>
                                        <p:cTn id="30" dur="1" fill="hold">
                                          <p:stCondLst>
                                            <p:cond delay="0"/>
                                          </p:stCondLst>
                                        </p:cTn>
                                        <p:tgtEl>
                                          <p:spTgt spid="59"/>
                                        </p:tgtEl>
                                        <p:attrNameLst>
                                          <p:attrName>style.visibility</p:attrName>
                                        </p:attrNameLst>
                                      </p:cBhvr>
                                      <p:to>
                                        <p:strVal val="visible"/>
                                      </p:to>
                                    </p:set>
                                    <p:anim calcmode="lin" valueType="num">
                                      <p:cBhvr>
                                        <p:cTn id="31" dur="250" fill="hold"/>
                                        <p:tgtEl>
                                          <p:spTgt spid="59"/>
                                        </p:tgtEl>
                                        <p:attrNameLst>
                                          <p:attrName>ppt_w</p:attrName>
                                        </p:attrNameLst>
                                      </p:cBhvr>
                                      <p:tavLst>
                                        <p:tav tm="0">
                                          <p:val>
                                            <p:strVal val="4*#ppt_w"/>
                                          </p:val>
                                        </p:tav>
                                        <p:tav tm="100000">
                                          <p:val>
                                            <p:strVal val="#ppt_w"/>
                                          </p:val>
                                        </p:tav>
                                      </p:tavLst>
                                    </p:anim>
                                    <p:anim calcmode="lin" valueType="num">
                                      <p:cBhvr>
                                        <p:cTn id="32" dur="250" fill="hold"/>
                                        <p:tgtEl>
                                          <p:spTgt spid="59"/>
                                        </p:tgtEl>
                                        <p:attrNameLst>
                                          <p:attrName>ppt_h</p:attrName>
                                        </p:attrNameLst>
                                      </p:cBhvr>
                                      <p:tavLst>
                                        <p:tav tm="0">
                                          <p:val>
                                            <p:strVal val="4*#ppt_h"/>
                                          </p:val>
                                        </p:tav>
                                        <p:tav tm="100000">
                                          <p:val>
                                            <p:strVal val="#ppt_h"/>
                                          </p:val>
                                        </p:tav>
                                      </p:tavLst>
                                    </p:anim>
                                  </p:childTnLst>
                                </p:cTn>
                              </p:par>
                            </p:childTnLst>
                          </p:cTn>
                        </p:par>
                        <p:par>
                          <p:cTn id="33" fill="hold">
                            <p:stCondLst>
                              <p:cond delay="2500"/>
                            </p:stCondLst>
                            <p:childTnLst>
                              <p:par>
                                <p:cTn id="34" presetID="22" presetClass="entr" presetSubtype="1"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up)">
                                      <p:cBhvr>
                                        <p:cTn id="36" dur="500"/>
                                        <p:tgtEl>
                                          <p:spTgt spid="32"/>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up)">
                                      <p:cBhvr>
                                        <p:cTn id="42" dur="500"/>
                                        <p:tgtEl>
                                          <p:spTgt spid="5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down)">
                                      <p:cBhvr>
                                        <p:cTn id="45" dur="500"/>
                                        <p:tgtEl>
                                          <p:spTgt spid="23"/>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down)">
                                      <p:cBhvr>
                                        <p:cTn id="48" dur="500"/>
                                        <p:tgtEl>
                                          <p:spTgt spid="4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ipe(down)">
                                      <p:cBhvr>
                                        <p:cTn id="51" dur="500"/>
                                        <p:tgtEl>
                                          <p:spTgt spid="58"/>
                                        </p:tgtEl>
                                      </p:cBhvr>
                                    </p:animEffect>
                                  </p:childTnLst>
                                </p:cTn>
                              </p:par>
                            </p:childTnLst>
                          </p:cTn>
                        </p:par>
                        <p:par>
                          <p:cTn id="52" fill="hold">
                            <p:stCondLst>
                              <p:cond delay="3000"/>
                            </p:stCondLst>
                            <p:childTnLst>
                              <p:par>
                                <p:cTn id="53" presetID="21" presetClass="entr" presetSubtype="1"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heel(1)">
                                      <p:cBhvr>
                                        <p:cTn id="55" dur="1000"/>
                                        <p:tgtEl>
                                          <p:spTgt spid="22"/>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heel(1)">
                                      <p:cBhvr>
                                        <p:cTn id="58" dur="1000"/>
                                        <p:tgtEl>
                                          <p:spTgt spid="43"/>
                                        </p:tgtEl>
                                      </p:cBhvr>
                                    </p:animEffect>
                                  </p:childTnLst>
                                </p:cTn>
                              </p:par>
                              <p:par>
                                <p:cTn id="59" presetID="21" presetClass="entr" presetSubtype="1"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wheel(1)">
                                      <p:cBhvr>
                                        <p:cTn id="61" dur="1000"/>
                                        <p:tgtEl>
                                          <p:spTgt spid="57"/>
                                        </p:tgtEl>
                                      </p:cBhvr>
                                    </p:animEffect>
                                  </p:childTnLst>
                                </p:cTn>
                              </p:par>
                              <p:par>
                                <p:cTn id="62" presetID="21" presetClass="entr" presetSubtype="1"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wheel(1)">
                                      <p:cBhvr>
                                        <p:cTn id="64" dur="1000"/>
                                        <p:tgtEl>
                                          <p:spTgt spid="29"/>
                                        </p:tgtEl>
                                      </p:cBhvr>
                                    </p:animEffect>
                                  </p:childTnLst>
                                </p:cTn>
                              </p:par>
                              <p:par>
                                <p:cTn id="65" presetID="21" presetClass="entr" presetSubtype="1"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wheel(1)">
                                      <p:cBhvr>
                                        <p:cTn id="67" dur="1000"/>
                                        <p:tgtEl>
                                          <p:spTgt spid="36"/>
                                        </p:tgtEl>
                                      </p:cBhvr>
                                    </p:animEffect>
                                  </p:childTnLst>
                                </p:cTn>
                              </p:par>
                              <p:par>
                                <p:cTn id="68" presetID="21" presetClass="entr" presetSubtype="1" fill="hold" grpId="0" nodeType="with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wheel(1)">
                                      <p:cBhvr>
                                        <p:cTn id="70" dur="1000"/>
                                        <p:tgtEl>
                                          <p:spTgt spid="50"/>
                                        </p:tgtEl>
                                      </p:cBhvr>
                                    </p:animEffect>
                                  </p:childTnLst>
                                </p:cTn>
                              </p:par>
                            </p:childTnLst>
                          </p:cTn>
                        </p:par>
                        <p:par>
                          <p:cTn id="71" fill="hold">
                            <p:stCondLst>
                              <p:cond delay="4000"/>
                            </p:stCondLst>
                            <p:childTnLst>
                              <p:par>
                                <p:cTn id="72" presetID="42" presetClass="entr" presetSubtype="0"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anim calcmode="lin" valueType="num">
                                      <p:cBhvr>
                                        <p:cTn id="75" dur="500" fill="hold"/>
                                        <p:tgtEl>
                                          <p:spTgt spid="27"/>
                                        </p:tgtEl>
                                        <p:attrNameLst>
                                          <p:attrName>ppt_x</p:attrName>
                                        </p:attrNameLst>
                                      </p:cBhvr>
                                      <p:tavLst>
                                        <p:tav tm="0">
                                          <p:val>
                                            <p:strVal val="#ppt_x"/>
                                          </p:val>
                                        </p:tav>
                                        <p:tav tm="100000">
                                          <p:val>
                                            <p:strVal val="#ppt_x"/>
                                          </p:val>
                                        </p:tav>
                                      </p:tavLst>
                                    </p:anim>
                                    <p:anim calcmode="lin" valueType="num">
                                      <p:cBhvr>
                                        <p:cTn id="76" dur="500" fill="hold"/>
                                        <p:tgtEl>
                                          <p:spTgt spid="27"/>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anim calcmode="lin" valueType="num">
                                      <p:cBhvr>
                                        <p:cTn id="80" dur="500" fill="hold"/>
                                        <p:tgtEl>
                                          <p:spTgt spid="28"/>
                                        </p:tgtEl>
                                        <p:attrNameLst>
                                          <p:attrName>ppt_x</p:attrName>
                                        </p:attrNameLst>
                                      </p:cBhvr>
                                      <p:tavLst>
                                        <p:tav tm="0">
                                          <p:val>
                                            <p:strVal val="#ppt_x"/>
                                          </p:val>
                                        </p:tav>
                                        <p:tav tm="100000">
                                          <p:val>
                                            <p:strVal val="#ppt_x"/>
                                          </p:val>
                                        </p:tav>
                                      </p:tavLst>
                                    </p:anim>
                                    <p:anim calcmode="lin" valueType="num">
                                      <p:cBhvr>
                                        <p:cTn id="81" dur="500" fill="hold"/>
                                        <p:tgtEl>
                                          <p:spTgt spid="28"/>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fade">
                                      <p:cBhvr>
                                        <p:cTn id="84" dur="500"/>
                                        <p:tgtEl>
                                          <p:spTgt spid="44"/>
                                        </p:tgtEl>
                                      </p:cBhvr>
                                    </p:animEffect>
                                    <p:anim calcmode="lin" valueType="num">
                                      <p:cBhvr>
                                        <p:cTn id="85" dur="500" fill="hold"/>
                                        <p:tgtEl>
                                          <p:spTgt spid="44"/>
                                        </p:tgtEl>
                                        <p:attrNameLst>
                                          <p:attrName>ppt_x</p:attrName>
                                        </p:attrNameLst>
                                      </p:cBhvr>
                                      <p:tavLst>
                                        <p:tav tm="0">
                                          <p:val>
                                            <p:strVal val="#ppt_x"/>
                                          </p:val>
                                        </p:tav>
                                        <p:tav tm="100000">
                                          <p:val>
                                            <p:strVal val="#ppt_x"/>
                                          </p:val>
                                        </p:tav>
                                      </p:tavLst>
                                    </p:anim>
                                    <p:anim calcmode="lin" valueType="num">
                                      <p:cBhvr>
                                        <p:cTn id="86" dur="500" fill="hold"/>
                                        <p:tgtEl>
                                          <p:spTgt spid="44"/>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fade">
                                      <p:cBhvr>
                                        <p:cTn id="89" dur="500"/>
                                        <p:tgtEl>
                                          <p:spTgt spid="45"/>
                                        </p:tgtEl>
                                      </p:cBhvr>
                                    </p:animEffect>
                                    <p:anim calcmode="lin" valueType="num">
                                      <p:cBhvr>
                                        <p:cTn id="90" dur="500" fill="hold"/>
                                        <p:tgtEl>
                                          <p:spTgt spid="45"/>
                                        </p:tgtEl>
                                        <p:attrNameLst>
                                          <p:attrName>ppt_x</p:attrName>
                                        </p:attrNameLst>
                                      </p:cBhvr>
                                      <p:tavLst>
                                        <p:tav tm="0">
                                          <p:val>
                                            <p:strVal val="#ppt_x"/>
                                          </p:val>
                                        </p:tav>
                                        <p:tav tm="100000">
                                          <p:val>
                                            <p:strVal val="#ppt_x"/>
                                          </p:val>
                                        </p:tav>
                                      </p:tavLst>
                                    </p:anim>
                                    <p:anim calcmode="lin" valueType="num">
                                      <p:cBhvr>
                                        <p:cTn id="91" dur="500" fill="hold"/>
                                        <p:tgtEl>
                                          <p:spTgt spid="45"/>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62"/>
                                        </p:tgtEl>
                                        <p:attrNameLst>
                                          <p:attrName>style.visibility</p:attrName>
                                        </p:attrNameLst>
                                      </p:cBhvr>
                                      <p:to>
                                        <p:strVal val="visible"/>
                                      </p:to>
                                    </p:set>
                                    <p:animEffect transition="in" filter="fade">
                                      <p:cBhvr>
                                        <p:cTn id="94" dur="500"/>
                                        <p:tgtEl>
                                          <p:spTgt spid="62"/>
                                        </p:tgtEl>
                                      </p:cBhvr>
                                    </p:animEffect>
                                    <p:anim calcmode="lin" valueType="num">
                                      <p:cBhvr>
                                        <p:cTn id="95" dur="500" fill="hold"/>
                                        <p:tgtEl>
                                          <p:spTgt spid="62"/>
                                        </p:tgtEl>
                                        <p:attrNameLst>
                                          <p:attrName>ppt_x</p:attrName>
                                        </p:attrNameLst>
                                      </p:cBhvr>
                                      <p:tavLst>
                                        <p:tav tm="0">
                                          <p:val>
                                            <p:strVal val="#ppt_x"/>
                                          </p:val>
                                        </p:tav>
                                        <p:tav tm="100000">
                                          <p:val>
                                            <p:strVal val="#ppt_x"/>
                                          </p:val>
                                        </p:tav>
                                      </p:tavLst>
                                    </p:anim>
                                    <p:anim calcmode="lin" valueType="num">
                                      <p:cBhvr>
                                        <p:cTn id="96" dur="500" fill="hold"/>
                                        <p:tgtEl>
                                          <p:spTgt spid="62"/>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63"/>
                                        </p:tgtEl>
                                        <p:attrNameLst>
                                          <p:attrName>style.visibility</p:attrName>
                                        </p:attrNameLst>
                                      </p:cBhvr>
                                      <p:to>
                                        <p:strVal val="visible"/>
                                      </p:to>
                                    </p:set>
                                    <p:animEffect transition="in" filter="fade">
                                      <p:cBhvr>
                                        <p:cTn id="99" dur="500"/>
                                        <p:tgtEl>
                                          <p:spTgt spid="63"/>
                                        </p:tgtEl>
                                      </p:cBhvr>
                                    </p:animEffect>
                                    <p:anim calcmode="lin" valueType="num">
                                      <p:cBhvr>
                                        <p:cTn id="100" dur="500" fill="hold"/>
                                        <p:tgtEl>
                                          <p:spTgt spid="63"/>
                                        </p:tgtEl>
                                        <p:attrNameLst>
                                          <p:attrName>ppt_x</p:attrName>
                                        </p:attrNameLst>
                                      </p:cBhvr>
                                      <p:tavLst>
                                        <p:tav tm="0">
                                          <p:val>
                                            <p:strVal val="#ppt_x"/>
                                          </p:val>
                                        </p:tav>
                                        <p:tav tm="100000">
                                          <p:val>
                                            <p:strVal val="#ppt_x"/>
                                          </p:val>
                                        </p:tav>
                                      </p:tavLst>
                                    </p:anim>
                                    <p:anim calcmode="lin" valueType="num">
                                      <p:cBhvr>
                                        <p:cTn id="101" dur="500" fill="hold"/>
                                        <p:tgtEl>
                                          <p:spTgt spid="63"/>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fade">
                                      <p:cBhvr>
                                        <p:cTn id="104" dur="500"/>
                                        <p:tgtEl>
                                          <p:spTgt spid="30"/>
                                        </p:tgtEl>
                                      </p:cBhvr>
                                    </p:animEffect>
                                    <p:anim calcmode="lin" valueType="num">
                                      <p:cBhvr>
                                        <p:cTn id="105" dur="500" fill="hold"/>
                                        <p:tgtEl>
                                          <p:spTgt spid="30"/>
                                        </p:tgtEl>
                                        <p:attrNameLst>
                                          <p:attrName>ppt_x</p:attrName>
                                        </p:attrNameLst>
                                      </p:cBhvr>
                                      <p:tavLst>
                                        <p:tav tm="0">
                                          <p:val>
                                            <p:strVal val="#ppt_x"/>
                                          </p:val>
                                        </p:tav>
                                        <p:tav tm="100000">
                                          <p:val>
                                            <p:strVal val="#ppt_x"/>
                                          </p:val>
                                        </p:tav>
                                      </p:tavLst>
                                    </p:anim>
                                    <p:anim calcmode="lin" valueType="num">
                                      <p:cBhvr>
                                        <p:cTn id="106" dur="500" fill="hold"/>
                                        <p:tgtEl>
                                          <p:spTgt spid="30"/>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fade">
                                      <p:cBhvr>
                                        <p:cTn id="109" dur="500"/>
                                        <p:tgtEl>
                                          <p:spTgt spid="31"/>
                                        </p:tgtEl>
                                      </p:cBhvr>
                                    </p:animEffect>
                                    <p:anim calcmode="lin" valueType="num">
                                      <p:cBhvr>
                                        <p:cTn id="110" dur="500" fill="hold"/>
                                        <p:tgtEl>
                                          <p:spTgt spid="31"/>
                                        </p:tgtEl>
                                        <p:attrNameLst>
                                          <p:attrName>ppt_x</p:attrName>
                                        </p:attrNameLst>
                                      </p:cBhvr>
                                      <p:tavLst>
                                        <p:tav tm="0">
                                          <p:val>
                                            <p:strVal val="#ppt_x"/>
                                          </p:val>
                                        </p:tav>
                                        <p:tav tm="100000">
                                          <p:val>
                                            <p:strVal val="#ppt_x"/>
                                          </p:val>
                                        </p:tav>
                                      </p:tavLst>
                                    </p:anim>
                                    <p:anim calcmode="lin" valueType="num">
                                      <p:cBhvr>
                                        <p:cTn id="111" dur="500" fill="hold"/>
                                        <p:tgtEl>
                                          <p:spTgt spid="31"/>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37"/>
                                        </p:tgtEl>
                                        <p:attrNameLst>
                                          <p:attrName>style.visibility</p:attrName>
                                        </p:attrNameLst>
                                      </p:cBhvr>
                                      <p:to>
                                        <p:strVal val="visible"/>
                                      </p:to>
                                    </p:set>
                                    <p:animEffect transition="in" filter="fade">
                                      <p:cBhvr>
                                        <p:cTn id="114" dur="500"/>
                                        <p:tgtEl>
                                          <p:spTgt spid="37"/>
                                        </p:tgtEl>
                                      </p:cBhvr>
                                    </p:animEffect>
                                    <p:anim calcmode="lin" valueType="num">
                                      <p:cBhvr>
                                        <p:cTn id="115" dur="500" fill="hold"/>
                                        <p:tgtEl>
                                          <p:spTgt spid="37"/>
                                        </p:tgtEl>
                                        <p:attrNameLst>
                                          <p:attrName>ppt_x</p:attrName>
                                        </p:attrNameLst>
                                      </p:cBhvr>
                                      <p:tavLst>
                                        <p:tav tm="0">
                                          <p:val>
                                            <p:strVal val="#ppt_x"/>
                                          </p:val>
                                        </p:tav>
                                        <p:tav tm="100000">
                                          <p:val>
                                            <p:strVal val="#ppt_x"/>
                                          </p:val>
                                        </p:tav>
                                      </p:tavLst>
                                    </p:anim>
                                    <p:anim calcmode="lin" valueType="num">
                                      <p:cBhvr>
                                        <p:cTn id="116" dur="500" fill="hold"/>
                                        <p:tgtEl>
                                          <p:spTgt spid="37"/>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fade">
                                      <p:cBhvr>
                                        <p:cTn id="119" dur="500"/>
                                        <p:tgtEl>
                                          <p:spTgt spid="38"/>
                                        </p:tgtEl>
                                      </p:cBhvr>
                                    </p:animEffect>
                                    <p:anim calcmode="lin" valueType="num">
                                      <p:cBhvr>
                                        <p:cTn id="120" dur="500" fill="hold"/>
                                        <p:tgtEl>
                                          <p:spTgt spid="38"/>
                                        </p:tgtEl>
                                        <p:attrNameLst>
                                          <p:attrName>ppt_x</p:attrName>
                                        </p:attrNameLst>
                                      </p:cBhvr>
                                      <p:tavLst>
                                        <p:tav tm="0">
                                          <p:val>
                                            <p:strVal val="#ppt_x"/>
                                          </p:val>
                                        </p:tav>
                                        <p:tav tm="100000">
                                          <p:val>
                                            <p:strVal val="#ppt_x"/>
                                          </p:val>
                                        </p:tav>
                                      </p:tavLst>
                                    </p:anim>
                                    <p:anim calcmode="lin" valueType="num">
                                      <p:cBhvr>
                                        <p:cTn id="121" dur="500" fill="hold"/>
                                        <p:tgtEl>
                                          <p:spTgt spid="38"/>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55"/>
                                        </p:tgtEl>
                                        <p:attrNameLst>
                                          <p:attrName>style.visibility</p:attrName>
                                        </p:attrNameLst>
                                      </p:cBhvr>
                                      <p:to>
                                        <p:strVal val="visible"/>
                                      </p:to>
                                    </p:set>
                                    <p:animEffect transition="in" filter="fade">
                                      <p:cBhvr>
                                        <p:cTn id="124" dur="500"/>
                                        <p:tgtEl>
                                          <p:spTgt spid="55"/>
                                        </p:tgtEl>
                                      </p:cBhvr>
                                    </p:animEffect>
                                    <p:anim calcmode="lin" valueType="num">
                                      <p:cBhvr>
                                        <p:cTn id="125" dur="500" fill="hold"/>
                                        <p:tgtEl>
                                          <p:spTgt spid="55"/>
                                        </p:tgtEl>
                                        <p:attrNameLst>
                                          <p:attrName>ppt_x</p:attrName>
                                        </p:attrNameLst>
                                      </p:cBhvr>
                                      <p:tavLst>
                                        <p:tav tm="0">
                                          <p:val>
                                            <p:strVal val="#ppt_x"/>
                                          </p:val>
                                        </p:tav>
                                        <p:tav tm="100000">
                                          <p:val>
                                            <p:strVal val="#ppt_x"/>
                                          </p:val>
                                        </p:tav>
                                      </p:tavLst>
                                    </p:anim>
                                    <p:anim calcmode="lin" valueType="num">
                                      <p:cBhvr>
                                        <p:cTn id="126" dur="500" fill="hold"/>
                                        <p:tgtEl>
                                          <p:spTgt spid="55"/>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56"/>
                                        </p:tgtEl>
                                        <p:attrNameLst>
                                          <p:attrName>style.visibility</p:attrName>
                                        </p:attrNameLst>
                                      </p:cBhvr>
                                      <p:to>
                                        <p:strVal val="visible"/>
                                      </p:to>
                                    </p:set>
                                    <p:animEffect transition="in" filter="fade">
                                      <p:cBhvr>
                                        <p:cTn id="129" dur="500"/>
                                        <p:tgtEl>
                                          <p:spTgt spid="56"/>
                                        </p:tgtEl>
                                      </p:cBhvr>
                                    </p:animEffect>
                                    <p:anim calcmode="lin" valueType="num">
                                      <p:cBhvr>
                                        <p:cTn id="130" dur="500" fill="hold"/>
                                        <p:tgtEl>
                                          <p:spTgt spid="56"/>
                                        </p:tgtEl>
                                        <p:attrNameLst>
                                          <p:attrName>ppt_x</p:attrName>
                                        </p:attrNameLst>
                                      </p:cBhvr>
                                      <p:tavLst>
                                        <p:tav tm="0">
                                          <p:val>
                                            <p:strVal val="#ppt_x"/>
                                          </p:val>
                                        </p:tav>
                                        <p:tav tm="100000">
                                          <p:val>
                                            <p:strVal val="#ppt_x"/>
                                          </p:val>
                                        </p:tav>
                                      </p:tavLst>
                                    </p:anim>
                                    <p:anim calcmode="lin" valueType="num">
                                      <p:cBhvr>
                                        <p:cTn id="131"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7" grpId="0"/>
      <p:bldP spid="28" grpId="0"/>
      <p:bldP spid="29" grpId="0" animBg="1"/>
      <p:bldP spid="30" grpId="0"/>
      <p:bldP spid="31" grpId="0"/>
      <p:bldP spid="32" grpId="0" animBg="1"/>
      <p:bldP spid="36" grpId="0" animBg="1"/>
      <p:bldP spid="37" grpId="0"/>
      <p:bldP spid="38" grpId="0"/>
      <p:bldP spid="39" grpId="0" animBg="1"/>
      <p:bldP spid="43" grpId="0" animBg="1"/>
      <p:bldP spid="44" grpId="0"/>
      <p:bldP spid="45" grpId="0"/>
      <p:bldP spid="46" grpId="0" animBg="1"/>
      <p:bldP spid="50" grpId="0" animBg="1"/>
      <p:bldP spid="51" grpId="0" animBg="1"/>
      <p:bldP spid="55" grpId="0"/>
      <p:bldP spid="56" grpId="0"/>
      <p:bldP spid="57" grpId="0" animBg="1"/>
      <p:bldP spid="58" grpId="0" animBg="1"/>
      <p:bldP spid="62" grpId="0"/>
      <p:bldP spid="6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椭圆 10"/>
          <p:cNvPicPr>
            <a:picLocks noChangeArrowheads="1"/>
          </p:cNvPicPr>
          <p:nvPr/>
        </p:nvPicPr>
        <p:blipFill>
          <a:blip r:embed="rId3">
            <a:duotone>
              <a:schemeClr val="bg2">
                <a:shade val="45000"/>
                <a:satMod val="135000"/>
              </a:schemeClr>
              <a:prstClr val="white"/>
            </a:duotone>
            <a:extLst/>
          </a:blip>
          <a:srcRect/>
          <a:stretch>
            <a:fillRect/>
          </a:stretch>
        </p:blipFill>
        <p:spPr bwMode="auto">
          <a:xfrm>
            <a:off x="1711912" y="3534347"/>
            <a:ext cx="5911046" cy="1539247"/>
          </a:xfrm>
          <a:prstGeom prst="rect">
            <a:avLst/>
          </a:prstGeom>
          <a:noFill/>
          <a:ln>
            <a:noFill/>
          </a:ln>
          <a:extLst/>
        </p:spPr>
      </p:pic>
      <p:grpSp>
        <p:nvGrpSpPr>
          <p:cNvPr id="24" name="Group 5"/>
          <p:cNvGrpSpPr>
            <a:grpSpLocks/>
          </p:cNvGrpSpPr>
          <p:nvPr/>
        </p:nvGrpSpPr>
        <p:grpSpPr bwMode="auto">
          <a:xfrm>
            <a:off x="1262063" y="2797175"/>
            <a:ext cx="3751262" cy="1123950"/>
            <a:chOff x="0" y="0"/>
            <a:chExt cx="4236496" cy="1427243"/>
          </a:xfrm>
        </p:grpSpPr>
        <p:sp>
          <p:nvSpPr>
            <p:cNvPr id="25" name="Freeform 12"/>
            <p:cNvSpPr>
              <a:spLocks/>
            </p:cNvSpPr>
            <p:nvPr/>
          </p:nvSpPr>
          <p:spPr bwMode="auto">
            <a:xfrm>
              <a:off x="0" y="638069"/>
              <a:ext cx="4236496" cy="770581"/>
            </a:xfrm>
            <a:custGeom>
              <a:avLst/>
              <a:gdLst>
                <a:gd name="T0" fmla="*/ 10013 w 10013"/>
                <a:gd name="T1" fmla="*/ 4487 h 10091"/>
                <a:gd name="T2" fmla="*/ 8648 w 10013"/>
                <a:gd name="T3" fmla="*/ 7634 h 10091"/>
                <a:gd name="T4" fmla="*/ 3134 w 10013"/>
                <a:gd name="T5" fmla="*/ 6553 h 10091"/>
                <a:gd name="T6" fmla="*/ 3595 w 10013"/>
                <a:gd name="T7" fmla="*/ 8814 h 10091"/>
                <a:gd name="T8" fmla="*/ 14 w 10013"/>
                <a:gd name="T9" fmla="*/ 10091 h 10091"/>
                <a:gd name="T10" fmla="*/ 33 w 10013"/>
                <a:gd name="T11" fmla="*/ 6434 h 10091"/>
                <a:gd name="T12" fmla="*/ 2230 w 10013"/>
                <a:gd name="T13" fmla="*/ 3408 h 10091"/>
                <a:gd name="T14" fmla="*/ 10013 w 10013"/>
                <a:gd name="T15" fmla="*/ 4487 h 100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13" h="10091">
                  <a:moveTo>
                    <a:pt x="10013" y="4487"/>
                  </a:moveTo>
                  <a:lnTo>
                    <a:pt x="8648" y="7634"/>
                  </a:lnTo>
                  <a:cubicBezTo>
                    <a:pt x="8648" y="7634"/>
                    <a:pt x="6432" y="1047"/>
                    <a:pt x="3134" y="6553"/>
                  </a:cubicBezTo>
                  <a:cubicBezTo>
                    <a:pt x="3288" y="7306"/>
                    <a:pt x="3441" y="8061"/>
                    <a:pt x="3595" y="8814"/>
                  </a:cubicBezTo>
                  <a:cubicBezTo>
                    <a:pt x="14" y="10091"/>
                    <a:pt x="643" y="9828"/>
                    <a:pt x="14" y="10091"/>
                  </a:cubicBezTo>
                  <a:cubicBezTo>
                    <a:pt x="-25" y="10107"/>
                    <a:pt x="33" y="6434"/>
                    <a:pt x="33" y="6434"/>
                  </a:cubicBezTo>
                  <a:cubicBezTo>
                    <a:pt x="815" y="5817"/>
                    <a:pt x="567" y="3733"/>
                    <a:pt x="2230" y="3408"/>
                  </a:cubicBezTo>
                  <a:cubicBezTo>
                    <a:pt x="3893" y="3083"/>
                    <a:pt x="6113" y="-4751"/>
                    <a:pt x="10013" y="4487"/>
                  </a:cubicBezTo>
                  <a:close/>
                </a:path>
              </a:pathLst>
            </a:custGeom>
            <a:gradFill flip="none" rotWithShape="1">
              <a:gsLst>
                <a:gs pos="0">
                  <a:srgbClr val="0070C0"/>
                </a:gs>
                <a:gs pos="100000">
                  <a:srgbClr val="00B0F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fontAlgn="auto">
                <a:spcBef>
                  <a:spcPts val="0"/>
                </a:spcBef>
                <a:spcAft>
                  <a:spcPts val="0"/>
                </a:spcAft>
                <a:defRPr/>
              </a:pPr>
              <a:endParaRPr lang="zh-CN" altLang="en-US" kern="0">
                <a:solidFill>
                  <a:prstClr val="white"/>
                </a:solidFill>
                <a:latin typeface="Calibri"/>
                <a:ea typeface="微软雅黑" pitchFamily="34" charset="-122"/>
              </a:endParaRPr>
            </a:p>
          </p:txBody>
        </p:sp>
        <p:sp>
          <p:nvSpPr>
            <p:cNvPr id="26" name="Freeform 12"/>
            <p:cNvSpPr>
              <a:spLocks/>
            </p:cNvSpPr>
            <p:nvPr/>
          </p:nvSpPr>
          <p:spPr bwMode="auto">
            <a:xfrm>
              <a:off x="5501" y="0"/>
              <a:ext cx="4230688" cy="1133475"/>
            </a:xfrm>
            <a:custGeom>
              <a:avLst/>
              <a:gdLst>
                <a:gd name="T0" fmla="*/ 1128 w 1128"/>
                <a:gd name="T1" fmla="*/ 188 h 302"/>
                <a:gd name="T2" fmla="*/ 974 w 1128"/>
                <a:gd name="T3" fmla="*/ 252 h 302"/>
                <a:gd name="T4" fmla="*/ 352 w 1128"/>
                <a:gd name="T5" fmla="*/ 230 h 302"/>
                <a:gd name="T6" fmla="*/ 404 w 1128"/>
                <a:gd name="T7" fmla="*/ 276 h 302"/>
                <a:gd name="T8" fmla="*/ 0 w 1128"/>
                <a:gd name="T9" fmla="*/ 302 h 302"/>
                <a:gd name="T10" fmla="*/ 200 w 1128"/>
                <a:gd name="T11" fmla="*/ 128 h 302"/>
                <a:gd name="T12" fmla="*/ 250 w 1128"/>
                <a:gd name="T13" fmla="*/ 166 h 302"/>
                <a:gd name="T14" fmla="*/ 1128 w 1128"/>
                <a:gd name="T15" fmla="*/ 188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8" h="302">
                  <a:moveTo>
                    <a:pt x="1128" y="188"/>
                  </a:moveTo>
                  <a:cubicBezTo>
                    <a:pt x="974" y="252"/>
                    <a:pt x="974" y="252"/>
                    <a:pt x="974" y="252"/>
                  </a:cubicBezTo>
                  <a:cubicBezTo>
                    <a:pt x="974" y="252"/>
                    <a:pt x="724" y="118"/>
                    <a:pt x="352" y="230"/>
                  </a:cubicBezTo>
                  <a:cubicBezTo>
                    <a:pt x="404" y="276"/>
                    <a:pt x="404" y="276"/>
                    <a:pt x="404" y="276"/>
                  </a:cubicBezTo>
                  <a:cubicBezTo>
                    <a:pt x="0" y="302"/>
                    <a:pt x="0" y="302"/>
                    <a:pt x="0" y="302"/>
                  </a:cubicBezTo>
                  <a:cubicBezTo>
                    <a:pt x="200" y="128"/>
                    <a:pt x="200" y="128"/>
                    <a:pt x="200" y="128"/>
                  </a:cubicBezTo>
                  <a:cubicBezTo>
                    <a:pt x="250" y="166"/>
                    <a:pt x="250" y="166"/>
                    <a:pt x="250" y="166"/>
                  </a:cubicBezTo>
                  <a:cubicBezTo>
                    <a:pt x="250" y="166"/>
                    <a:pt x="688" y="0"/>
                    <a:pt x="1128" y="188"/>
                  </a:cubicBezTo>
                  <a:close/>
                </a:path>
              </a:pathLst>
            </a:custGeom>
            <a:gradFill flip="none" rotWithShape="1">
              <a:gsLst>
                <a:gs pos="0">
                  <a:srgbClr val="0070C0"/>
                </a:gs>
                <a:gs pos="100000">
                  <a:srgbClr val="00B0F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fontAlgn="auto">
                <a:spcBef>
                  <a:spcPts val="0"/>
                </a:spcBef>
                <a:spcAft>
                  <a:spcPts val="0"/>
                </a:spcAft>
                <a:defRPr/>
              </a:pPr>
              <a:endParaRPr lang="zh-CN" altLang="en-US" kern="0">
                <a:solidFill>
                  <a:prstClr val="white"/>
                </a:solidFill>
                <a:latin typeface="Calibri"/>
                <a:ea typeface="微软雅黑" pitchFamily="34" charset="-122"/>
              </a:endParaRPr>
            </a:p>
          </p:txBody>
        </p:sp>
        <p:sp>
          <p:nvSpPr>
            <p:cNvPr id="27" name="任意多边形 7"/>
            <p:cNvSpPr>
              <a:spLocks/>
            </p:cNvSpPr>
            <p:nvPr/>
          </p:nvSpPr>
          <p:spPr bwMode="auto">
            <a:xfrm>
              <a:off x="5501" y="1036179"/>
              <a:ext cx="1504411" cy="391064"/>
            </a:xfrm>
            <a:custGeom>
              <a:avLst/>
              <a:gdLst>
                <a:gd name="T0" fmla="*/ 1518249 w 1518249"/>
                <a:gd name="T1" fmla="*/ 0 h 391064"/>
                <a:gd name="T2" fmla="*/ 1518249 w 1518249"/>
                <a:gd name="T3" fmla="*/ 276045 h 391064"/>
                <a:gd name="T4" fmla="*/ 0 w 1518249"/>
                <a:gd name="T5" fmla="*/ 391064 h 391064"/>
                <a:gd name="T6" fmla="*/ 0 w 1518249"/>
                <a:gd name="T7" fmla="*/ 97766 h 391064"/>
                <a:gd name="T8" fmla="*/ 1518249 w 1518249"/>
                <a:gd name="T9" fmla="*/ 0 h 391064"/>
              </a:gdLst>
              <a:ahLst/>
              <a:cxnLst>
                <a:cxn ang="0">
                  <a:pos x="T0" y="T1"/>
                </a:cxn>
                <a:cxn ang="0">
                  <a:pos x="T2" y="T3"/>
                </a:cxn>
                <a:cxn ang="0">
                  <a:pos x="T4" y="T5"/>
                </a:cxn>
                <a:cxn ang="0">
                  <a:pos x="T6" y="T7"/>
                </a:cxn>
                <a:cxn ang="0">
                  <a:pos x="T8" y="T9"/>
                </a:cxn>
              </a:cxnLst>
              <a:rect l="0" t="0" r="r" b="b"/>
              <a:pathLst>
                <a:path w="1518249" h="391064">
                  <a:moveTo>
                    <a:pt x="1518249" y="0"/>
                  </a:moveTo>
                  <a:lnTo>
                    <a:pt x="1518249" y="276045"/>
                  </a:lnTo>
                  <a:lnTo>
                    <a:pt x="0" y="391064"/>
                  </a:lnTo>
                  <a:lnTo>
                    <a:pt x="0" y="97766"/>
                  </a:lnTo>
                  <a:lnTo>
                    <a:pt x="1518249" y="0"/>
                  </a:lnTo>
                  <a:close/>
                </a:path>
              </a:pathLst>
            </a:custGeom>
            <a:gradFill flip="none" rotWithShape="1">
              <a:gsLst>
                <a:gs pos="0">
                  <a:srgbClr val="0070C0"/>
                </a:gs>
                <a:gs pos="100000">
                  <a:srgbClr val="00B0F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fontAlgn="auto">
                <a:spcBef>
                  <a:spcPts val="0"/>
                </a:spcBef>
                <a:spcAft>
                  <a:spcPts val="0"/>
                </a:spcAft>
                <a:defRPr/>
              </a:pPr>
              <a:endParaRPr lang="zh-CN" altLang="en-US" kern="0">
                <a:solidFill>
                  <a:prstClr val="white"/>
                </a:solidFill>
                <a:latin typeface="Calibri"/>
                <a:ea typeface="微软雅黑" pitchFamily="34" charset="-122"/>
              </a:endParaRPr>
            </a:p>
          </p:txBody>
        </p:sp>
        <p:sp>
          <p:nvSpPr>
            <p:cNvPr id="28" name="任意多边形 8"/>
            <p:cNvSpPr>
              <a:spLocks/>
            </p:cNvSpPr>
            <p:nvPr/>
          </p:nvSpPr>
          <p:spPr bwMode="auto">
            <a:xfrm>
              <a:off x="3666516" y="714126"/>
              <a:ext cx="557841" cy="500332"/>
            </a:xfrm>
            <a:custGeom>
              <a:avLst/>
              <a:gdLst>
                <a:gd name="T0" fmla="*/ 0 w 557841"/>
                <a:gd name="T1" fmla="*/ 230038 h 500332"/>
                <a:gd name="T2" fmla="*/ 0 w 557841"/>
                <a:gd name="T3" fmla="*/ 500332 h 500332"/>
                <a:gd name="T4" fmla="*/ 557841 w 557841"/>
                <a:gd name="T5" fmla="*/ 276045 h 500332"/>
                <a:gd name="T6" fmla="*/ 557841 w 557841"/>
                <a:gd name="T7" fmla="*/ 0 h 500332"/>
                <a:gd name="T8" fmla="*/ 0 w 557841"/>
                <a:gd name="T9" fmla="*/ 230038 h 500332"/>
              </a:gdLst>
              <a:ahLst/>
              <a:cxnLst>
                <a:cxn ang="0">
                  <a:pos x="T0" y="T1"/>
                </a:cxn>
                <a:cxn ang="0">
                  <a:pos x="T2" y="T3"/>
                </a:cxn>
                <a:cxn ang="0">
                  <a:pos x="T4" y="T5"/>
                </a:cxn>
                <a:cxn ang="0">
                  <a:pos x="T6" y="T7"/>
                </a:cxn>
                <a:cxn ang="0">
                  <a:pos x="T8" y="T9"/>
                </a:cxn>
              </a:cxnLst>
              <a:rect l="0" t="0" r="r" b="b"/>
              <a:pathLst>
                <a:path w="557841" h="500332">
                  <a:moveTo>
                    <a:pt x="0" y="230038"/>
                  </a:moveTo>
                  <a:lnTo>
                    <a:pt x="0" y="500332"/>
                  </a:lnTo>
                  <a:lnTo>
                    <a:pt x="557841" y="276045"/>
                  </a:lnTo>
                  <a:lnTo>
                    <a:pt x="557841" y="0"/>
                  </a:lnTo>
                  <a:lnTo>
                    <a:pt x="0" y="230038"/>
                  </a:lnTo>
                  <a:close/>
                </a:path>
              </a:pathLst>
            </a:custGeom>
            <a:gradFill flip="none" rotWithShape="1">
              <a:gsLst>
                <a:gs pos="0">
                  <a:srgbClr val="0070C0"/>
                </a:gs>
                <a:gs pos="100000">
                  <a:srgbClr val="00B0F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fontAlgn="auto">
                <a:spcBef>
                  <a:spcPts val="0"/>
                </a:spcBef>
                <a:spcAft>
                  <a:spcPts val="0"/>
                </a:spcAft>
                <a:defRPr/>
              </a:pPr>
              <a:endParaRPr lang="zh-CN" altLang="en-US" kern="0">
                <a:solidFill>
                  <a:prstClr val="white"/>
                </a:solidFill>
                <a:latin typeface="Calibri"/>
                <a:ea typeface="微软雅黑" pitchFamily="34" charset="-122"/>
              </a:endParaRPr>
            </a:p>
          </p:txBody>
        </p:sp>
      </p:grpSp>
      <p:grpSp>
        <p:nvGrpSpPr>
          <p:cNvPr id="29" name="Group 10"/>
          <p:cNvGrpSpPr>
            <a:grpSpLocks/>
          </p:cNvGrpSpPr>
          <p:nvPr/>
        </p:nvGrpSpPr>
        <p:grpSpPr bwMode="auto">
          <a:xfrm>
            <a:off x="4667250" y="3303588"/>
            <a:ext cx="3494088" cy="868362"/>
            <a:chOff x="0" y="0"/>
            <a:chExt cx="4230687" cy="1183415"/>
          </a:xfrm>
        </p:grpSpPr>
        <p:sp>
          <p:nvSpPr>
            <p:cNvPr id="30" name="任意多边形 10"/>
            <p:cNvSpPr>
              <a:spLocks/>
            </p:cNvSpPr>
            <p:nvPr/>
          </p:nvSpPr>
          <p:spPr bwMode="auto">
            <a:xfrm>
              <a:off x="2741168" y="90732"/>
              <a:ext cx="291830" cy="552476"/>
            </a:xfrm>
            <a:custGeom>
              <a:avLst/>
              <a:gdLst>
                <a:gd name="T0" fmla="*/ 0 w 291830"/>
                <a:gd name="T1" fmla="*/ 0 h 476655"/>
                <a:gd name="T2" fmla="*/ 9728 w 291830"/>
                <a:gd name="T3" fmla="*/ 345332 h 476655"/>
                <a:gd name="T4" fmla="*/ 291830 w 291830"/>
                <a:gd name="T5" fmla="*/ 476655 h 476655"/>
                <a:gd name="T6" fmla="*/ 282102 w 291830"/>
                <a:gd name="T7" fmla="*/ 136187 h 476655"/>
                <a:gd name="T8" fmla="*/ 0 w 291830"/>
                <a:gd name="T9" fmla="*/ 0 h 476655"/>
              </a:gdLst>
              <a:ahLst/>
              <a:cxnLst>
                <a:cxn ang="0">
                  <a:pos x="T0" y="T1"/>
                </a:cxn>
                <a:cxn ang="0">
                  <a:pos x="T2" y="T3"/>
                </a:cxn>
                <a:cxn ang="0">
                  <a:pos x="T4" y="T5"/>
                </a:cxn>
                <a:cxn ang="0">
                  <a:pos x="T6" y="T7"/>
                </a:cxn>
                <a:cxn ang="0">
                  <a:pos x="T8" y="T9"/>
                </a:cxn>
              </a:cxnLst>
              <a:rect l="0" t="0" r="r" b="b"/>
              <a:pathLst>
                <a:path w="291830" h="476655">
                  <a:moveTo>
                    <a:pt x="0" y="0"/>
                  </a:moveTo>
                  <a:lnTo>
                    <a:pt x="9728" y="345332"/>
                  </a:lnTo>
                  <a:lnTo>
                    <a:pt x="291830" y="476655"/>
                  </a:lnTo>
                  <a:lnTo>
                    <a:pt x="282102" y="136187"/>
                  </a:lnTo>
                  <a:lnTo>
                    <a:pt x="0" y="0"/>
                  </a:lnTo>
                  <a:close/>
                </a:path>
              </a:pathLst>
            </a:custGeom>
            <a:gradFill flip="none" rotWithShape="1">
              <a:gsLst>
                <a:gs pos="0">
                  <a:srgbClr val="0070C0"/>
                </a:gs>
                <a:gs pos="100000">
                  <a:srgbClr val="00B0F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fontAlgn="auto">
                <a:spcBef>
                  <a:spcPts val="0"/>
                </a:spcBef>
                <a:spcAft>
                  <a:spcPts val="0"/>
                </a:spcAft>
                <a:defRPr/>
              </a:pPr>
              <a:endParaRPr lang="zh-CN" altLang="en-US" kern="0">
                <a:solidFill>
                  <a:prstClr val="white"/>
                </a:solidFill>
                <a:latin typeface="Calibri"/>
                <a:ea typeface="微软雅黑" pitchFamily="34" charset="-122"/>
              </a:endParaRPr>
            </a:p>
          </p:txBody>
        </p:sp>
        <p:sp>
          <p:nvSpPr>
            <p:cNvPr id="31" name="Freeform 7"/>
            <p:cNvSpPr>
              <a:spLocks/>
            </p:cNvSpPr>
            <p:nvPr/>
          </p:nvSpPr>
          <p:spPr bwMode="auto">
            <a:xfrm>
              <a:off x="0" y="0"/>
              <a:ext cx="4230687" cy="1183415"/>
            </a:xfrm>
            <a:custGeom>
              <a:avLst/>
              <a:gdLst>
                <a:gd name="T0" fmla="*/ 0 w 10000"/>
                <a:gd name="T1" fmla="*/ 3269 h 10032"/>
                <a:gd name="T2" fmla="*/ 10 w 10000"/>
                <a:gd name="T3" fmla="*/ 6374 h 10032"/>
                <a:gd name="T4" fmla="*/ 3606 w 10000"/>
                <a:gd name="T5" fmla="*/ 9987 h 10032"/>
                <a:gd name="T6" fmla="*/ 8454 w 10000"/>
                <a:gd name="T7" fmla="*/ 7378 h 10032"/>
                <a:gd name="T8" fmla="*/ 9132 w 10000"/>
                <a:gd name="T9" fmla="*/ 8524 h 10032"/>
                <a:gd name="T10" fmla="*/ 9980 w 10000"/>
                <a:gd name="T11" fmla="*/ 3064 h 10032"/>
                <a:gd name="T12" fmla="*/ 10000 w 10000"/>
                <a:gd name="T13" fmla="*/ 1 h 10032"/>
                <a:gd name="T14" fmla="*/ 6467 w 10000"/>
                <a:gd name="T15" fmla="*/ 3621 h 10032"/>
                <a:gd name="T16" fmla="*/ 7093 w 10000"/>
                <a:gd name="T17" fmla="*/ 4958 h 10032"/>
                <a:gd name="T18" fmla="*/ 4447 w 10000"/>
                <a:gd name="T19" fmla="*/ 6423 h 10032"/>
                <a:gd name="T20" fmla="*/ 0 w 10000"/>
                <a:gd name="T21" fmla="*/ 3269 h 10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00" h="10032">
                  <a:moveTo>
                    <a:pt x="0" y="3269"/>
                  </a:moveTo>
                  <a:cubicBezTo>
                    <a:pt x="1" y="6347"/>
                    <a:pt x="1" y="6368"/>
                    <a:pt x="10" y="6374"/>
                  </a:cubicBezTo>
                  <a:cubicBezTo>
                    <a:pt x="19" y="6381"/>
                    <a:pt x="1705" y="9655"/>
                    <a:pt x="3606" y="9987"/>
                  </a:cubicBezTo>
                  <a:cubicBezTo>
                    <a:pt x="5507" y="10319"/>
                    <a:pt x="7450" y="8778"/>
                    <a:pt x="8454" y="7378"/>
                  </a:cubicBezTo>
                  <a:cubicBezTo>
                    <a:pt x="8680" y="7760"/>
                    <a:pt x="9132" y="8588"/>
                    <a:pt x="9132" y="8524"/>
                  </a:cubicBezTo>
                  <a:cubicBezTo>
                    <a:pt x="9132" y="8504"/>
                    <a:pt x="9660" y="5206"/>
                    <a:pt x="9980" y="3064"/>
                  </a:cubicBezTo>
                  <a:cubicBezTo>
                    <a:pt x="9983" y="3045"/>
                    <a:pt x="10001" y="-50"/>
                    <a:pt x="10000" y="1"/>
                  </a:cubicBezTo>
                  <a:cubicBezTo>
                    <a:pt x="8822" y="1208"/>
                    <a:pt x="6951" y="2795"/>
                    <a:pt x="6467" y="3621"/>
                  </a:cubicBezTo>
                  <a:cubicBezTo>
                    <a:pt x="5983" y="4448"/>
                    <a:pt x="6885" y="4513"/>
                    <a:pt x="7093" y="4958"/>
                  </a:cubicBezTo>
                  <a:cubicBezTo>
                    <a:pt x="7093" y="4958"/>
                    <a:pt x="5628" y="6706"/>
                    <a:pt x="4447" y="6423"/>
                  </a:cubicBezTo>
                  <a:cubicBezTo>
                    <a:pt x="3264" y="6142"/>
                    <a:pt x="876" y="4988"/>
                    <a:pt x="0" y="3269"/>
                  </a:cubicBezTo>
                  <a:close/>
                </a:path>
              </a:pathLst>
            </a:custGeom>
            <a:gradFill flip="none" rotWithShape="1">
              <a:gsLst>
                <a:gs pos="0">
                  <a:srgbClr val="0070C0"/>
                </a:gs>
                <a:gs pos="100000">
                  <a:srgbClr val="00B0F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fontAlgn="auto">
                <a:spcBef>
                  <a:spcPts val="0"/>
                </a:spcBef>
                <a:spcAft>
                  <a:spcPts val="0"/>
                </a:spcAft>
                <a:defRPr/>
              </a:pPr>
              <a:endParaRPr lang="zh-CN" altLang="en-US" kern="0">
                <a:solidFill>
                  <a:prstClr val="white"/>
                </a:solidFill>
                <a:latin typeface="Calibri"/>
                <a:ea typeface="微软雅黑" pitchFamily="34" charset="-122"/>
              </a:endParaRPr>
            </a:p>
          </p:txBody>
        </p:sp>
        <p:sp>
          <p:nvSpPr>
            <p:cNvPr id="32" name="Freeform 7"/>
            <p:cNvSpPr>
              <a:spLocks/>
            </p:cNvSpPr>
            <p:nvPr/>
          </p:nvSpPr>
          <p:spPr bwMode="auto">
            <a:xfrm>
              <a:off x="0" y="0"/>
              <a:ext cx="4230687" cy="863599"/>
            </a:xfrm>
            <a:custGeom>
              <a:avLst/>
              <a:gdLst>
                <a:gd name="T0" fmla="*/ 160 w 1128"/>
                <a:gd name="T1" fmla="*/ 42 h 230"/>
                <a:gd name="T2" fmla="*/ 0 w 1128"/>
                <a:gd name="T3" fmla="*/ 104 h 230"/>
                <a:gd name="T4" fmla="*/ 410 w 1128"/>
                <a:gd name="T5" fmla="*/ 224 h 230"/>
                <a:gd name="T6" fmla="*/ 952 w 1128"/>
                <a:gd name="T7" fmla="*/ 142 h 230"/>
                <a:gd name="T8" fmla="*/ 1028 w 1128"/>
                <a:gd name="T9" fmla="*/ 178 h 230"/>
                <a:gd name="T10" fmla="*/ 1128 w 1128"/>
                <a:gd name="T11" fmla="*/ 0 h 230"/>
                <a:gd name="T12" fmla="*/ 730 w 1128"/>
                <a:gd name="T13" fmla="*/ 24 h 230"/>
                <a:gd name="T14" fmla="*/ 800 w 1128"/>
                <a:gd name="T15" fmla="*/ 66 h 230"/>
                <a:gd name="T16" fmla="*/ 504 w 1128"/>
                <a:gd name="T17" fmla="*/ 112 h 230"/>
                <a:gd name="T18" fmla="*/ 160 w 1128"/>
                <a:gd name="T19" fmla="*/ 4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8" h="230">
                  <a:moveTo>
                    <a:pt x="160" y="42"/>
                  </a:moveTo>
                  <a:cubicBezTo>
                    <a:pt x="0" y="104"/>
                    <a:pt x="0" y="104"/>
                    <a:pt x="0" y="104"/>
                  </a:cubicBezTo>
                  <a:cubicBezTo>
                    <a:pt x="0" y="104"/>
                    <a:pt x="152" y="218"/>
                    <a:pt x="410" y="224"/>
                  </a:cubicBezTo>
                  <a:cubicBezTo>
                    <a:pt x="668" y="230"/>
                    <a:pt x="840" y="186"/>
                    <a:pt x="952" y="142"/>
                  </a:cubicBezTo>
                  <a:cubicBezTo>
                    <a:pt x="1028" y="178"/>
                    <a:pt x="1028" y="178"/>
                    <a:pt x="1028" y="178"/>
                  </a:cubicBezTo>
                  <a:cubicBezTo>
                    <a:pt x="1128" y="0"/>
                    <a:pt x="1128" y="0"/>
                    <a:pt x="1128" y="0"/>
                  </a:cubicBezTo>
                  <a:cubicBezTo>
                    <a:pt x="730" y="24"/>
                    <a:pt x="730" y="24"/>
                    <a:pt x="730" y="24"/>
                  </a:cubicBezTo>
                  <a:cubicBezTo>
                    <a:pt x="800" y="66"/>
                    <a:pt x="800" y="66"/>
                    <a:pt x="800" y="66"/>
                  </a:cubicBezTo>
                  <a:cubicBezTo>
                    <a:pt x="800" y="66"/>
                    <a:pt x="688" y="117"/>
                    <a:pt x="504" y="112"/>
                  </a:cubicBezTo>
                  <a:cubicBezTo>
                    <a:pt x="320" y="108"/>
                    <a:pt x="258" y="96"/>
                    <a:pt x="160" y="42"/>
                  </a:cubicBezTo>
                  <a:close/>
                </a:path>
              </a:pathLst>
            </a:custGeom>
            <a:gradFill flip="none" rotWithShape="1">
              <a:gsLst>
                <a:gs pos="0">
                  <a:srgbClr val="0070C0"/>
                </a:gs>
                <a:gs pos="100000">
                  <a:srgbClr val="00B0F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fontAlgn="auto">
                <a:spcBef>
                  <a:spcPts val="0"/>
                </a:spcBef>
                <a:spcAft>
                  <a:spcPts val="0"/>
                </a:spcAft>
                <a:defRPr/>
              </a:pPr>
              <a:endParaRPr lang="zh-CN" altLang="en-US" kern="0">
                <a:solidFill>
                  <a:prstClr val="white"/>
                </a:solidFill>
                <a:latin typeface="Calibri"/>
                <a:ea typeface="微软雅黑" pitchFamily="34" charset="-122"/>
              </a:endParaRPr>
            </a:p>
          </p:txBody>
        </p:sp>
        <p:sp>
          <p:nvSpPr>
            <p:cNvPr id="33" name="任意多边形 13"/>
            <p:cNvSpPr>
              <a:spLocks/>
            </p:cNvSpPr>
            <p:nvPr/>
          </p:nvSpPr>
          <p:spPr bwMode="auto">
            <a:xfrm>
              <a:off x="3573016" y="533472"/>
              <a:ext cx="291830" cy="476655"/>
            </a:xfrm>
            <a:custGeom>
              <a:avLst/>
              <a:gdLst>
                <a:gd name="T0" fmla="*/ 0 w 291830"/>
                <a:gd name="T1" fmla="*/ 0 h 476655"/>
                <a:gd name="T2" fmla="*/ 9728 w 291830"/>
                <a:gd name="T3" fmla="*/ 345332 h 476655"/>
                <a:gd name="T4" fmla="*/ 291830 w 291830"/>
                <a:gd name="T5" fmla="*/ 476655 h 476655"/>
                <a:gd name="T6" fmla="*/ 282102 w 291830"/>
                <a:gd name="T7" fmla="*/ 136187 h 476655"/>
                <a:gd name="T8" fmla="*/ 0 w 291830"/>
                <a:gd name="T9" fmla="*/ 0 h 476655"/>
              </a:gdLst>
              <a:ahLst/>
              <a:cxnLst>
                <a:cxn ang="0">
                  <a:pos x="T0" y="T1"/>
                </a:cxn>
                <a:cxn ang="0">
                  <a:pos x="T2" y="T3"/>
                </a:cxn>
                <a:cxn ang="0">
                  <a:pos x="T4" y="T5"/>
                </a:cxn>
                <a:cxn ang="0">
                  <a:pos x="T6" y="T7"/>
                </a:cxn>
                <a:cxn ang="0">
                  <a:pos x="T8" y="T9"/>
                </a:cxn>
              </a:cxnLst>
              <a:rect l="0" t="0" r="r" b="b"/>
              <a:pathLst>
                <a:path w="291830" h="476655">
                  <a:moveTo>
                    <a:pt x="0" y="0"/>
                  </a:moveTo>
                  <a:lnTo>
                    <a:pt x="9728" y="345332"/>
                  </a:lnTo>
                  <a:lnTo>
                    <a:pt x="291830" y="476655"/>
                  </a:lnTo>
                  <a:lnTo>
                    <a:pt x="282102" y="136187"/>
                  </a:lnTo>
                  <a:lnTo>
                    <a:pt x="0" y="0"/>
                  </a:lnTo>
                  <a:close/>
                </a:path>
              </a:pathLst>
            </a:custGeom>
            <a:gradFill flip="none" rotWithShape="1">
              <a:gsLst>
                <a:gs pos="0">
                  <a:srgbClr val="0070C0"/>
                </a:gs>
                <a:gs pos="100000">
                  <a:srgbClr val="00B0F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fontAlgn="auto">
                <a:spcBef>
                  <a:spcPts val="0"/>
                </a:spcBef>
                <a:spcAft>
                  <a:spcPts val="0"/>
                </a:spcAft>
                <a:defRPr/>
              </a:pPr>
              <a:endParaRPr lang="zh-CN" altLang="en-US" kern="0">
                <a:solidFill>
                  <a:prstClr val="white"/>
                </a:solidFill>
                <a:latin typeface="Calibri"/>
                <a:ea typeface="微软雅黑" pitchFamily="34" charset="-122"/>
              </a:endParaRPr>
            </a:p>
          </p:txBody>
        </p:sp>
      </p:grpSp>
      <p:sp>
        <p:nvSpPr>
          <p:cNvPr id="34" name="任意多边形 14"/>
          <p:cNvSpPr>
            <a:spLocks/>
          </p:cNvSpPr>
          <p:nvPr/>
        </p:nvSpPr>
        <p:spPr bwMode="auto">
          <a:xfrm>
            <a:off x="4184650" y="1423988"/>
            <a:ext cx="398463" cy="1960562"/>
          </a:xfrm>
          <a:custGeom>
            <a:avLst/>
            <a:gdLst>
              <a:gd name="T0" fmla="*/ 836913 w 374574"/>
              <a:gd name="T1" fmla="*/ 273122 h 2291509"/>
              <a:gd name="T2" fmla="*/ 836913 w 374574"/>
              <a:gd name="T3" fmla="*/ 0 h 2291509"/>
              <a:gd name="T4" fmla="*/ 0 w 374574"/>
              <a:gd name="T5" fmla="*/ 0 h 2291509"/>
              <a:gd name="T6" fmla="*/ 0 60000 65536"/>
              <a:gd name="T7" fmla="*/ 0 60000 65536"/>
              <a:gd name="T8" fmla="*/ 0 60000 65536"/>
              <a:gd name="T9" fmla="*/ 0 w 374574"/>
              <a:gd name="T10" fmla="*/ 0 h 2291509"/>
              <a:gd name="T11" fmla="*/ 374574 w 374574"/>
              <a:gd name="T12" fmla="*/ 2291509 h 2291509"/>
            </a:gdLst>
            <a:ahLst/>
            <a:cxnLst>
              <a:cxn ang="T6">
                <a:pos x="T0" y="T1"/>
              </a:cxn>
              <a:cxn ang="T7">
                <a:pos x="T2" y="T3"/>
              </a:cxn>
              <a:cxn ang="T8">
                <a:pos x="T4" y="T5"/>
              </a:cxn>
            </a:cxnLst>
            <a:rect l="T9" t="T10" r="T11" b="T12"/>
            <a:pathLst>
              <a:path w="374574" h="2291509">
                <a:moveTo>
                  <a:pt x="374574" y="2291509"/>
                </a:moveTo>
                <a:lnTo>
                  <a:pt x="374574" y="0"/>
                </a:lnTo>
                <a:lnTo>
                  <a:pt x="0" y="0"/>
                </a:lnTo>
              </a:path>
            </a:pathLst>
          </a:custGeom>
          <a:noFill/>
          <a:ln w="6350" cap="flat" cmpd="sng">
            <a:solidFill>
              <a:srgbClr val="C73E01"/>
            </a:solidFill>
            <a:prstDash val="sysDot"/>
            <a:round/>
            <a:headEnd type="oval" w="med" len="med"/>
            <a:tailEnd type="oval" w="med" len="med"/>
          </a:ln>
        </p:spPr>
        <p:txBody>
          <a:bodyPr anchor="ctr"/>
          <a:lstStyle/>
          <a:p>
            <a:endParaRPr lang="zh-CN" altLang="en-US"/>
          </a:p>
        </p:txBody>
      </p:sp>
      <p:sp>
        <p:nvSpPr>
          <p:cNvPr id="35" name="任意多边形 15"/>
          <p:cNvSpPr>
            <a:spLocks/>
          </p:cNvSpPr>
          <p:nvPr/>
        </p:nvSpPr>
        <p:spPr bwMode="auto">
          <a:xfrm flipH="1">
            <a:off x="4940300" y="1423988"/>
            <a:ext cx="455613" cy="2139950"/>
          </a:xfrm>
          <a:custGeom>
            <a:avLst/>
            <a:gdLst>
              <a:gd name="T0" fmla="*/ 5468116 w 374574"/>
              <a:gd name="T1" fmla="*/ 930691 h 2291509"/>
              <a:gd name="T2" fmla="*/ 5468116 w 374574"/>
              <a:gd name="T3" fmla="*/ 0 h 2291509"/>
              <a:gd name="T4" fmla="*/ 0 w 374574"/>
              <a:gd name="T5" fmla="*/ 0 h 2291509"/>
              <a:gd name="T6" fmla="*/ 0 60000 65536"/>
              <a:gd name="T7" fmla="*/ 0 60000 65536"/>
              <a:gd name="T8" fmla="*/ 0 60000 65536"/>
              <a:gd name="T9" fmla="*/ 0 w 374574"/>
              <a:gd name="T10" fmla="*/ 0 h 2291509"/>
              <a:gd name="T11" fmla="*/ 374574 w 374574"/>
              <a:gd name="T12" fmla="*/ 2291509 h 2291509"/>
            </a:gdLst>
            <a:ahLst/>
            <a:cxnLst>
              <a:cxn ang="T6">
                <a:pos x="T0" y="T1"/>
              </a:cxn>
              <a:cxn ang="T7">
                <a:pos x="T2" y="T3"/>
              </a:cxn>
              <a:cxn ang="T8">
                <a:pos x="T4" y="T5"/>
              </a:cxn>
            </a:cxnLst>
            <a:rect l="T9" t="T10" r="T11" b="T12"/>
            <a:pathLst>
              <a:path w="374574" h="2291509">
                <a:moveTo>
                  <a:pt x="374574" y="2291509"/>
                </a:moveTo>
                <a:lnTo>
                  <a:pt x="374574" y="0"/>
                </a:lnTo>
                <a:lnTo>
                  <a:pt x="0" y="0"/>
                </a:lnTo>
              </a:path>
            </a:pathLst>
          </a:custGeom>
          <a:noFill/>
          <a:ln w="6350" cap="flat" cmpd="sng">
            <a:solidFill>
              <a:srgbClr val="BE1247"/>
            </a:solidFill>
            <a:prstDash val="sysDot"/>
            <a:round/>
            <a:headEnd type="oval" w="med" len="med"/>
            <a:tailEnd type="oval" w="med" len="med"/>
          </a:ln>
        </p:spPr>
        <p:txBody>
          <a:bodyPr anchor="ctr"/>
          <a:lstStyle/>
          <a:p>
            <a:endParaRPr lang="zh-CN" altLang="en-US"/>
          </a:p>
        </p:txBody>
      </p:sp>
      <p:grpSp>
        <p:nvGrpSpPr>
          <p:cNvPr id="36" name="Group 17"/>
          <p:cNvGrpSpPr>
            <a:grpSpLocks/>
          </p:cNvGrpSpPr>
          <p:nvPr/>
        </p:nvGrpSpPr>
        <p:grpSpPr bwMode="auto">
          <a:xfrm flipH="1">
            <a:off x="2595563" y="1477963"/>
            <a:ext cx="1219200" cy="457200"/>
            <a:chOff x="1037281" y="0"/>
            <a:chExt cx="1146233" cy="483704"/>
          </a:xfrm>
        </p:grpSpPr>
        <p:sp>
          <p:nvSpPr>
            <p:cNvPr id="53267" name="TextBox 11"/>
            <p:cNvSpPr txBox="1">
              <a:spLocks noChangeArrowheads="1"/>
            </p:cNvSpPr>
            <p:nvPr/>
          </p:nvSpPr>
          <p:spPr bwMode="auto">
            <a:xfrm>
              <a:off x="1037281" y="0"/>
              <a:ext cx="1146233" cy="483704"/>
            </a:xfrm>
            <a:prstGeom prst="rect">
              <a:avLst/>
            </a:prstGeom>
            <a:noFill/>
            <a:ln w="9525">
              <a:noFill/>
              <a:miter lim="800000"/>
              <a:headEnd/>
              <a:tailEnd/>
            </a:ln>
          </p:spPr>
          <p:txBody>
            <a:bodyPr>
              <a:spAutoFit/>
            </a:bodyPr>
            <a:lstStyle/>
            <a:p>
              <a:r>
                <a:rPr lang="zh-CN" altLang="en-US" sz="1200">
                  <a:solidFill>
                    <a:srgbClr val="262626"/>
                  </a:solidFill>
                  <a:latin typeface="微软雅黑" pitchFamily="34" charset="-122"/>
                  <a:ea typeface="微软雅黑" pitchFamily="34" charset="-122"/>
                </a:rPr>
                <a:t>点击添加文本    </a:t>
              </a:r>
              <a:endParaRPr lang="en-US" sz="1200">
                <a:solidFill>
                  <a:srgbClr val="262626"/>
                </a:solidFill>
                <a:latin typeface="微软雅黑" pitchFamily="34" charset="-122"/>
                <a:ea typeface="微软雅黑" pitchFamily="34" charset="-122"/>
              </a:endParaRPr>
            </a:p>
            <a:p>
              <a:r>
                <a:rPr lang="zh-CN" altLang="en-US" sz="1200">
                  <a:solidFill>
                    <a:srgbClr val="262626"/>
                  </a:solidFill>
                  <a:latin typeface="微软雅黑" pitchFamily="34" charset="-122"/>
                  <a:ea typeface="微软雅黑" pitchFamily="34" charset="-122"/>
                </a:rPr>
                <a:t>点击添加文本</a:t>
              </a:r>
              <a:endParaRPr lang="en-US" sz="1200">
                <a:solidFill>
                  <a:srgbClr val="262626"/>
                </a:solidFill>
                <a:latin typeface="微软雅黑" pitchFamily="34" charset="-122"/>
                <a:ea typeface="微软雅黑" pitchFamily="34" charset="-122"/>
              </a:endParaRPr>
            </a:p>
          </p:txBody>
        </p:sp>
        <p:sp>
          <p:nvSpPr>
            <p:cNvPr id="53268" name="TextBox 11"/>
            <p:cNvSpPr txBox="1">
              <a:spLocks noChangeArrowheads="1"/>
            </p:cNvSpPr>
            <p:nvPr/>
          </p:nvSpPr>
          <p:spPr bwMode="auto">
            <a:xfrm>
              <a:off x="1037281" y="0"/>
              <a:ext cx="1146233" cy="483704"/>
            </a:xfrm>
            <a:prstGeom prst="rect">
              <a:avLst/>
            </a:prstGeom>
            <a:noFill/>
            <a:ln w="9525">
              <a:noFill/>
              <a:miter lim="800000"/>
              <a:headEnd/>
              <a:tailEnd/>
            </a:ln>
          </p:spPr>
          <p:txBody>
            <a:bodyPr>
              <a:spAutoFit/>
            </a:bodyPr>
            <a:lstStyle/>
            <a:p>
              <a:r>
                <a:rPr lang="zh-CN" altLang="en-US" sz="1200">
                  <a:solidFill>
                    <a:srgbClr val="262626"/>
                  </a:solidFill>
                  <a:latin typeface="微软雅黑" pitchFamily="34" charset="-122"/>
                  <a:ea typeface="微软雅黑" pitchFamily="34" charset="-122"/>
                </a:rPr>
                <a:t>点击添加文本    </a:t>
              </a:r>
              <a:endParaRPr lang="en-US" sz="1200">
                <a:solidFill>
                  <a:srgbClr val="262626"/>
                </a:solidFill>
                <a:latin typeface="微软雅黑" pitchFamily="34" charset="-122"/>
                <a:ea typeface="微软雅黑" pitchFamily="34" charset="-122"/>
              </a:endParaRPr>
            </a:p>
            <a:p>
              <a:r>
                <a:rPr lang="zh-CN" altLang="en-US" sz="1200">
                  <a:solidFill>
                    <a:srgbClr val="262626"/>
                  </a:solidFill>
                  <a:latin typeface="微软雅黑" pitchFamily="34" charset="-122"/>
                  <a:ea typeface="微软雅黑" pitchFamily="34" charset="-122"/>
                </a:rPr>
                <a:t>点击添加文本</a:t>
              </a:r>
              <a:endParaRPr lang="en-US" sz="1200">
                <a:solidFill>
                  <a:srgbClr val="262626"/>
                </a:solidFill>
                <a:latin typeface="微软雅黑" pitchFamily="34" charset="-122"/>
                <a:ea typeface="微软雅黑" pitchFamily="34" charset="-122"/>
              </a:endParaRPr>
            </a:p>
          </p:txBody>
        </p:sp>
      </p:grpSp>
      <p:sp>
        <p:nvSpPr>
          <p:cNvPr id="39" name="矩形 19"/>
          <p:cNvSpPr>
            <a:spLocks noChangeArrowheads="1"/>
          </p:cNvSpPr>
          <p:nvPr/>
        </p:nvSpPr>
        <p:spPr bwMode="auto">
          <a:xfrm>
            <a:off x="1541463" y="1419225"/>
            <a:ext cx="2273300" cy="42863"/>
          </a:xfrm>
          <a:prstGeom prst="rect">
            <a:avLst/>
          </a:prstGeom>
          <a:solidFill>
            <a:srgbClr val="C73E01"/>
          </a:solidFill>
          <a:ln w="9525">
            <a:noFill/>
            <a:miter lim="800000"/>
            <a:headEnd/>
            <a:tailEnd/>
          </a:ln>
        </p:spPr>
        <p:txBody>
          <a:bodyPr anchor="ctr"/>
          <a:lstStyle/>
          <a:p>
            <a:pPr algn="ctr"/>
            <a:endParaRPr lang="zh-CN" altLang="en-US">
              <a:solidFill>
                <a:srgbClr val="FFFFFF"/>
              </a:solidFill>
              <a:latin typeface="Calibri" pitchFamily="34" charset="0"/>
            </a:endParaRPr>
          </a:p>
        </p:txBody>
      </p:sp>
      <p:sp>
        <p:nvSpPr>
          <p:cNvPr id="40" name="TextBox 11"/>
          <p:cNvSpPr txBox="1">
            <a:spLocks noChangeArrowheads="1"/>
          </p:cNvSpPr>
          <p:nvPr/>
        </p:nvSpPr>
        <p:spPr bwMode="auto">
          <a:xfrm flipH="1">
            <a:off x="1541463" y="1084263"/>
            <a:ext cx="1549400" cy="336550"/>
          </a:xfrm>
          <a:prstGeom prst="rect">
            <a:avLst/>
          </a:prstGeom>
          <a:noFill/>
          <a:ln w="9525">
            <a:noFill/>
            <a:miter lim="800000"/>
            <a:headEnd/>
            <a:tailEnd/>
          </a:ln>
        </p:spPr>
        <p:txBody>
          <a:bodyPr>
            <a:spAutoFit/>
          </a:bodyPr>
          <a:lstStyle/>
          <a:p>
            <a:r>
              <a:rPr lang="zh-CN" altLang="en-US" sz="1600" b="1">
                <a:solidFill>
                  <a:srgbClr val="000000"/>
                </a:solidFill>
                <a:latin typeface="微软雅黑" pitchFamily="34" charset="-122"/>
                <a:ea typeface="微软雅黑" pitchFamily="34" charset="-122"/>
              </a:rPr>
              <a:t>点击添加文本    </a:t>
            </a:r>
            <a:endParaRPr lang="en-US" sz="1600" b="1">
              <a:solidFill>
                <a:srgbClr val="000000"/>
              </a:solidFill>
              <a:latin typeface="微软雅黑" pitchFamily="34" charset="-122"/>
              <a:ea typeface="微软雅黑" pitchFamily="34" charset="-122"/>
            </a:endParaRPr>
          </a:p>
        </p:txBody>
      </p:sp>
      <p:grpSp>
        <p:nvGrpSpPr>
          <p:cNvPr id="41" name="Group 22"/>
          <p:cNvGrpSpPr>
            <a:grpSpLocks/>
          </p:cNvGrpSpPr>
          <p:nvPr/>
        </p:nvGrpSpPr>
        <p:grpSpPr bwMode="auto">
          <a:xfrm flipH="1">
            <a:off x="6881813" y="1477963"/>
            <a:ext cx="1219200" cy="457200"/>
            <a:chOff x="1037281" y="0"/>
            <a:chExt cx="1146233" cy="483704"/>
          </a:xfrm>
        </p:grpSpPr>
        <p:sp>
          <p:nvSpPr>
            <p:cNvPr id="53265" name="TextBox 11"/>
            <p:cNvSpPr txBox="1">
              <a:spLocks noChangeArrowheads="1"/>
            </p:cNvSpPr>
            <p:nvPr/>
          </p:nvSpPr>
          <p:spPr bwMode="auto">
            <a:xfrm>
              <a:off x="1037281" y="0"/>
              <a:ext cx="1146233" cy="483704"/>
            </a:xfrm>
            <a:prstGeom prst="rect">
              <a:avLst/>
            </a:prstGeom>
            <a:noFill/>
            <a:ln w="9525">
              <a:noFill/>
              <a:miter lim="800000"/>
              <a:headEnd/>
              <a:tailEnd/>
            </a:ln>
          </p:spPr>
          <p:txBody>
            <a:bodyPr>
              <a:spAutoFit/>
            </a:bodyPr>
            <a:lstStyle/>
            <a:p>
              <a:r>
                <a:rPr lang="zh-CN" altLang="en-US" sz="1200">
                  <a:solidFill>
                    <a:srgbClr val="262626"/>
                  </a:solidFill>
                  <a:latin typeface="微软雅黑" pitchFamily="34" charset="-122"/>
                  <a:ea typeface="微软雅黑" pitchFamily="34" charset="-122"/>
                </a:rPr>
                <a:t>点击添加文本    </a:t>
              </a:r>
              <a:endParaRPr lang="en-US" sz="1200">
                <a:solidFill>
                  <a:srgbClr val="262626"/>
                </a:solidFill>
                <a:latin typeface="微软雅黑" pitchFamily="34" charset="-122"/>
                <a:ea typeface="微软雅黑" pitchFamily="34" charset="-122"/>
              </a:endParaRPr>
            </a:p>
            <a:p>
              <a:r>
                <a:rPr lang="zh-CN" altLang="en-US" sz="1200">
                  <a:solidFill>
                    <a:srgbClr val="262626"/>
                  </a:solidFill>
                  <a:latin typeface="微软雅黑" pitchFamily="34" charset="-122"/>
                  <a:ea typeface="微软雅黑" pitchFamily="34" charset="-122"/>
                </a:rPr>
                <a:t>点击添加文本</a:t>
              </a:r>
              <a:endParaRPr lang="en-US" sz="1200">
                <a:solidFill>
                  <a:srgbClr val="262626"/>
                </a:solidFill>
                <a:latin typeface="微软雅黑" pitchFamily="34" charset="-122"/>
                <a:ea typeface="微软雅黑" pitchFamily="34" charset="-122"/>
              </a:endParaRPr>
            </a:p>
          </p:txBody>
        </p:sp>
        <p:sp>
          <p:nvSpPr>
            <p:cNvPr id="53266" name="TextBox 11"/>
            <p:cNvSpPr txBox="1">
              <a:spLocks noChangeArrowheads="1"/>
            </p:cNvSpPr>
            <p:nvPr/>
          </p:nvSpPr>
          <p:spPr bwMode="auto">
            <a:xfrm>
              <a:off x="1037281" y="0"/>
              <a:ext cx="1146233" cy="483704"/>
            </a:xfrm>
            <a:prstGeom prst="rect">
              <a:avLst/>
            </a:prstGeom>
            <a:noFill/>
            <a:ln w="9525">
              <a:noFill/>
              <a:miter lim="800000"/>
              <a:headEnd/>
              <a:tailEnd/>
            </a:ln>
          </p:spPr>
          <p:txBody>
            <a:bodyPr>
              <a:spAutoFit/>
            </a:bodyPr>
            <a:lstStyle/>
            <a:p>
              <a:r>
                <a:rPr lang="zh-CN" altLang="en-US" sz="1200">
                  <a:solidFill>
                    <a:srgbClr val="262626"/>
                  </a:solidFill>
                  <a:latin typeface="微软雅黑" pitchFamily="34" charset="-122"/>
                  <a:ea typeface="微软雅黑" pitchFamily="34" charset="-122"/>
                </a:rPr>
                <a:t>点击添加文本    </a:t>
              </a:r>
              <a:endParaRPr lang="en-US" sz="1200">
                <a:solidFill>
                  <a:srgbClr val="262626"/>
                </a:solidFill>
                <a:latin typeface="微软雅黑" pitchFamily="34" charset="-122"/>
                <a:ea typeface="微软雅黑" pitchFamily="34" charset="-122"/>
              </a:endParaRPr>
            </a:p>
            <a:p>
              <a:r>
                <a:rPr lang="zh-CN" altLang="en-US" sz="1200">
                  <a:solidFill>
                    <a:srgbClr val="262626"/>
                  </a:solidFill>
                  <a:latin typeface="微软雅黑" pitchFamily="34" charset="-122"/>
                  <a:ea typeface="微软雅黑" pitchFamily="34" charset="-122"/>
                </a:rPr>
                <a:t>点击添加文本</a:t>
              </a:r>
              <a:endParaRPr lang="en-US" sz="1200">
                <a:solidFill>
                  <a:srgbClr val="262626"/>
                </a:solidFill>
                <a:latin typeface="微软雅黑" pitchFamily="34" charset="-122"/>
                <a:ea typeface="微软雅黑" pitchFamily="34" charset="-122"/>
              </a:endParaRPr>
            </a:p>
          </p:txBody>
        </p:sp>
      </p:grpSp>
      <p:sp>
        <p:nvSpPr>
          <p:cNvPr id="44" name="矩形 24"/>
          <p:cNvSpPr>
            <a:spLocks noChangeArrowheads="1"/>
          </p:cNvSpPr>
          <p:nvPr/>
        </p:nvSpPr>
        <p:spPr bwMode="auto">
          <a:xfrm>
            <a:off x="5827713" y="1419225"/>
            <a:ext cx="2273300" cy="42863"/>
          </a:xfrm>
          <a:prstGeom prst="rect">
            <a:avLst/>
          </a:prstGeom>
          <a:solidFill>
            <a:srgbClr val="BE1247"/>
          </a:solidFill>
          <a:ln w="9525">
            <a:noFill/>
            <a:miter lim="800000"/>
            <a:headEnd/>
            <a:tailEnd/>
          </a:ln>
        </p:spPr>
        <p:txBody>
          <a:bodyPr anchor="ctr"/>
          <a:lstStyle/>
          <a:p>
            <a:pPr algn="ctr"/>
            <a:endParaRPr lang="zh-CN" altLang="en-US">
              <a:solidFill>
                <a:srgbClr val="FFFFFF"/>
              </a:solidFill>
              <a:latin typeface="Calibri" pitchFamily="34" charset="0"/>
            </a:endParaRPr>
          </a:p>
        </p:txBody>
      </p:sp>
      <p:sp>
        <p:nvSpPr>
          <p:cNvPr id="45" name="TextBox 11"/>
          <p:cNvSpPr txBox="1">
            <a:spLocks noChangeArrowheads="1"/>
          </p:cNvSpPr>
          <p:nvPr/>
        </p:nvSpPr>
        <p:spPr bwMode="auto">
          <a:xfrm flipH="1">
            <a:off x="5827713" y="1084263"/>
            <a:ext cx="1549400" cy="336550"/>
          </a:xfrm>
          <a:prstGeom prst="rect">
            <a:avLst/>
          </a:prstGeom>
          <a:noFill/>
          <a:ln w="9525">
            <a:noFill/>
            <a:miter lim="800000"/>
            <a:headEnd/>
            <a:tailEnd/>
          </a:ln>
        </p:spPr>
        <p:txBody>
          <a:bodyPr>
            <a:spAutoFit/>
          </a:bodyPr>
          <a:lstStyle/>
          <a:p>
            <a:r>
              <a:rPr lang="zh-CN" altLang="en-US" sz="1600" b="1">
                <a:solidFill>
                  <a:srgbClr val="000000"/>
                </a:solidFill>
                <a:latin typeface="微软雅黑" pitchFamily="34" charset="-122"/>
                <a:ea typeface="微软雅黑" pitchFamily="34" charset="-122"/>
              </a:rPr>
              <a:t>点击添加文本    </a:t>
            </a:r>
            <a:endParaRPr lang="en-US" sz="1600" b="1">
              <a:solidFill>
                <a:srgbClr val="000000"/>
              </a:solidFill>
              <a:latin typeface="微软雅黑" pitchFamily="34" charset="-122"/>
              <a:ea typeface="微软雅黑" pitchFamily="34" charset="-122"/>
            </a:endParaRPr>
          </a:p>
        </p:txBody>
      </p:sp>
      <p:sp>
        <p:nvSpPr>
          <p:cNvPr id="46" name="TextBox 11"/>
          <p:cNvSpPr txBox="1">
            <a:spLocks noChangeArrowheads="1"/>
          </p:cNvSpPr>
          <p:nvPr/>
        </p:nvSpPr>
        <p:spPr bwMode="auto">
          <a:xfrm rot="20749143" flipH="1">
            <a:off x="1863725" y="3144838"/>
            <a:ext cx="1547813" cy="336550"/>
          </a:xfrm>
          <a:prstGeom prst="rect">
            <a:avLst/>
          </a:prstGeom>
          <a:noFill/>
          <a:ln w="9525">
            <a:noFill/>
            <a:miter lim="800000"/>
            <a:headEnd/>
            <a:tailEnd/>
          </a:ln>
        </p:spPr>
        <p:txBody>
          <a:bodyPr>
            <a:spAutoFit/>
          </a:bodyPr>
          <a:lstStyle/>
          <a:p>
            <a:r>
              <a:rPr lang="zh-CN" altLang="en-US" sz="1600" b="1">
                <a:solidFill>
                  <a:srgbClr val="FFFFFF"/>
                </a:solidFill>
                <a:latin typeface="微软雅黑" pitchFamily="34" charset="-122"/>
                <a:ea typeface="微软雅黑" pitchFamily="34" charset="-122"/>
              </a:rPr>
              <a:t>添加标题    </a:t>
            </a:r>
            <a:endParaRPr lang="en-US" sz="1600" b="1">
              <a:solidFill>
                <a:srgbClr val="FFFFFF"/>
              </a:solidFill>
              <a:latin typeface="微软雅黑" pitchFamily="34" charset="-122"/>
              <a:ea typeface="微软雅黑" pitchFamily="34" charset="-122"/>
            </a:endParaRPr>
          </a:p>
        </p:txBody>
      </p:sp>
      <p:sp>
        <p:nvSpPr>
          <p:cNvPr id="47" name="TextBox 11"/>
          <p:cNvSpPr txBox="1">
            <a:spLocks noChangeArrowheads="1"/>
          </p:cNvSpPr>
          <p:nvPr/>
        </p:nvSpPr>
        <p:spPr bwMode="auto">
          <a:xfrm rot="20857943" flipH="1">
            <a:off x="6548438" y="3463925"/>
            <a:ext cx="1549400" cy="336550"/>
          </a:xfrm>
          <a:prstGeom prst="rect">
            <a:avLst/>
          </a:prstGeom>
          <a:noFill/>
          <a:ln w="9525">
            <a:noFill/>
            <a:miter lim="800000"/>
            <a:headEnd/>
            <a:tailEnd/>
          </a:ln>
        </p:spPr>
        <p:txBody>
          <a:bodyPr>
            <a:spAutoFit/>
          </a:bodyPr>
          <a:lstStyle/>
          <a:p>
            <a:r>
              <a:rPr lang="zh-CN" altLang="en-US" sz="1600" b="1">
                <a:solidFill>
                  <a:srgbClr val="FFFFFF"/>
                </a:solidFill>
                <a:latin typeface="微软雅黑" pitchFamily="34" charset="-122"/>
                <a:ea typeface="微软雅黑" pitchFamily="34" charset="-122"/>
              </a:rPr>
              <a:t>添加标题    </a:t>
            </a:r>
            <a:endParaRPr lang="en-US" sz="1600" b="1">
              <a:solidFill>
                <a:srgbClr val="FFFFFF"/>
              </a:solidFill>
              <a:latin typeface="微软雅黑" pitchFamily="34" charset="-122"/>
              <a:ea typeface="微软雅黑" pitchFamily="34" charset="-122"/>
            </a:endParaRPr>
          </a:p>
        </p:txBody>
      </p:sp>
      <p:sp>
        <p:nvSpPr>
          <p:cNvPr id="53262" name="AutoShape 2" descr="d:\users\pc\appdata\roaming\360se6\User Data\Temp\get?name=T15fd0BChg1RCvBVdK.jpg"/>
          <p:cNvSpPr>
            <a:spLocks noChangeAspect="1" noChangeArrowheads="1"/>
          </p:cNvSpPr>
          <p:nvPr/>
        </p:nvSpPr>
        <p:spPr bwMode="auto">
          <a:xfrm>
            <a:off x="165100" y="-136525"/>
            <a:ext cx="323850" cy="287338"/>
          </a:xfrm>
          <a:prstGeom prst="rect">
            <a:avLst/>
          </a:prstGeom>
          <a:noFill/>
          <a:ln w="9525">
            <a:noFill/>
            <a:miter lim="800000"/>
            <a:headEnd/>
            <a:tailEnd/>
          </a:ln>
        </p:spPr>
        <p:txBody>
          <a:bodyPr/>
          <a:lstStyle/>
          <a:p>
            <a:endParaRPr lang="zh-CN" altLang="en-US">
              <a:latin typeface="Calibri" pitchFamily="34" charset="0"/>
            </a:endParaRPr>
          </a:p>
        </p:txBody>
      </p:sp>
      <p:pic>
        <p:nvPicPr>
          <p:cNvPr id="4099" name="Picture 3"/>
          <p:cNvPicPr>
            <a:picLocks noChangeAspect="1" noChangeArrowheads="1"/>
          </p:cNvPicPr>
          <p:nvPr/>
        </p:nvPicPr>
        <p:blipFill rotWithShape="1">
          <a:blip r:embed="rId4" cstate="print">
            <a:extLst/>
          </a:blip>
          <a:srcRect t="26494" b="9641"/>
          <a:stretch/>
        </p:blipFill>
        <p:spPr bwMode="auto">
          <a:xfrm>
            <a:off x="1765686" y="2096829"/>
            <a:ext cx="1414840" cy="7949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pic>
        <p:nvPicPr>
          <p:cNvPr id="4102" name="Picture 6"/>
          <p:cNvPicPr>
            <a:picLocks noChangeAspect="1" noChangeArrowheads="1"/>
          </p:cNvPicPr>
          <p:nvPr/>
        </p:nvPicPr>
        <p:blipFill>
          <a:blip r:embed="rId5" cstate="print">
            <a:extLst/>
          </a:blip>
          <a:stretch>
            <a:fillRect/>
          </a:stretch>
        </p:blipFill>
        <p:spPr bwMode="auto">
          <a:xfrm>
            <a:off x="6096624" y="2094997"/>
            <a:ext cx="1574989" cy="9321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500"/>
                                        <p:tgtEl>
                                          <p:spTgt spid="24"/>
                                        </p:tgtEl>
                                      </p:cBhvr>
                                    </p:animEffect>
                                  </p:childTnLst>
                                </p:cTn>
                              </p:par>
                              <p:par>
                                <p:cTn id="8" presetID="22" presetClass="entr" presetSubtype="8"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par>
                                <p:cTn id="11" presetID="53" presetClass="entr" presetSubtype="16"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750" fill="hold"/>
                                        <p:tgtEl>
                                          <p:spTgt spid="22"/>
                                        </p:tgtEl>
                                        <p:attrNameLst>
                                          <p:attrName>ppt_w</p:attrName>
                                        </p:attrNameLst>
                                      </p:cBhvr>
                                      <p:tavLst>
                                        <p:tav tm="0">
                                          <p:val>
                                            <p:fltVal val="0"/>
                                          </p:val>
                                        </p:tav>
                                        <p:tav tm="100000">
                                          <p:val>
                                            <p:strVal val="#ppt_w"/>
                                          </p:val>
                                        </p:tav>
                                      </p:tavLst>
                                    </p:anim>
                                    <p:anim calcmode="lin" valueType="num">
                                      <p:cBhvr>
                                        <p:cTn id="14" dur="750" fill="hold"/>
                                        <p:tgtEl>
                                          <p:spTgt spid="22"/>
                                        </p:tgtEl>
                                        <p:attrNameLst>
                                          <p:attrName>ppt_h</p:attrName>
                                        </p:attrNameLst>
                                      </p:cBhvr>
                                      <p:tavLst>
                                        <p:tav tm="0">
                                          <p:val>
                                            <p:fltVal val="0"/>
                                          </p:val>
                                        </p:tav>
                                        <p:tav tm="100000">
                                          <p:val>
                                            <p:strVal val="#ppt_h"/>
                                          </p:val>
                                        </p:tav>
                                      </p:tavLst>
                                    </p:anim>
                                    <p:animEffect transition="in" filter="fade">
                                      <p:cBhvr>
                                        <p:cTn id="15" dur="750"/>
                                        <p:tgtEl>
                                          <p:spTgt spid="22"/>
                                        </p:tgtEl>
                                      </p:cBhvr>
                                    </p:animEffect>
                                  </p:childTnLst>
                                </p:cTn>
                              </p:par>
                            </p:childTnLst>
                          </p:cTn>
                        </p:par>
                        <p:par>
                          <p:cTn id="16" fill="hold">
                            <p:stCondLst>
                              <p:cond delay="750"/>
                            </p:stCondLst>
                            <p:childTnLst>
                              <p:par>
                                <p:cTn id="17" presetID="42" presetClass="entr" presetSubtype="0"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2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down)">
                                      <p:cBhvr>
                                        <p:cTn id="30" dur="500"/>
                                        <p:tgtEl>
                                          <p:spTgt spid="34"/>
                                        </p:tgtEl>
                                      </p:cBhvr>
                                    </p:animEffect>
                                  </p:childTnLst>
                                </p:cTn>
                              </p:par>
                            </p:childTnLst>
                          </p:cTn>
                        </p:par>
                        <p:par>
                          <p:cTn id="31" fill="hold">
                            <p:stCondLst>
                              <p:cond delay="2500"/>
                            </p:stCondLst>
                            <p:childTnLst>
                              <p:par>
                                <p:cTn id="32" presetID="26" presetClass="emph" presetSubtype="0" repeatCount="2000" fill="hold" grpId="1" nodeType="afterEffect">
                                  <p:stCondLst>
                                    <p:cond delay="0"/>
                                  </p:stCondLst>
                                  <p:childTnLst>
                                    <p:animEffect transition="out" filter="fade">
                                      <p:cBhvr>
                                        <p:cTn id="33" dur="250" tmFilter="0, 0; .2, .5; .8, .5; 1, 0"/>
                                        <p:tgtEl>
                                          <p:spTgt spid="34"/>
                                        </p:tgtEl>
                                      </p:cBhvr>
                                    </p:animEffect>
                                    <p:animScale>
                                      <p:cBhvr>
                                        <p:cTn id="34" dur="125" autoRev="1" fill="hold"/>
                                        <p:tgtEl>
                                          <p:spTgt spid="34"/>
                                        </p:tgtEl>
                                      </p:cBhvr>
                                      <p:by x="105000" y="105000"/>
                                    </p:animScale>
                                  </p:childTnLst>
                                </p:cTn>
                              </p:par>
                            </p:childTnLst>
                          </p:cTn>
                        </p:par>
                        <p:par>
                          <p:cTn id="35" fill="hold">
                            <p:stCondLst>
                              <p:cond delay="3000"/>
                            </p:stCondLst>
                            <p:childTnLst>
                              <p:par>
                                <p:cTn id="36" presetID="22" presetClass="entr" presetSubtype="2" fill="hold" grpId="0" nodeType="after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right)">
                                      <p:cBhvr>
                                        <p:cTn id="38" dur="500"/>
                                        <p:tgtEl>
                                          <p:spTgt spid="39"/>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left)">
                                      <p:cBhvr>
                                        <p:cTn id="42" dur="500"/>
                                        <p:tgtEl>
                                          <p:spTgt spid="40"/>
                                        </p:tgtEl>
                                      </p:cBhvr>
                                    </p:animEffect>
                                  </p:childTnLst>
                                </p:cTn>
                              </p:par>
                            </p:childTnLst>
                          </p:cTn>
                        </p:par>
                        <p:par>
                          <p:cTn id="43" fill="hold">
                            <p:stCondLst>
                              <p:cond delay="4000"/>
                            </p:stCondLst>
                            <p:childTnLst>
                              <p:par>
                                <p:cTn id="44" presetID="42" presetClass="entr" presetSubtype="0" fill="hold"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childTnLst>
                          </p:cTn>
                        </p:par>
                        <p:par>
                          <p:cTn id="49" fill="hold">
                            <p:stCondLst>
                              <p:cond delay="5000"/>
                            </p:stCondLst>
                            <p:childTnLst>
                              <p:par>
                                <p:cTn id="50" presetID="10" presetClass="entr" presetSubtype="0" fill="hold" nodeType="afterEffect">
                                  <p:stCondLst>
                                    <p:cond delay="0"/>
                                  </p:stCondLst>
                                  <p:childTnLst>
                                    <p:set>
                                      <p:cBhvr>
                                        <p:cTn id="51" dur="1" fill="hold">
                                          <p:stCondLst>
                                            <p:cond delay="0"/>
                                          </p:stCondLst>
                                        </p:cTn>
                                        <p:tgtEl>
                                          <p:spTgt spid="4099"/>
                                        </p:tgtEl>
                                        <p:attrNameLst>
                                          <p:attrName>style.visibility</p:attrName>
                                        </p:attrNameLst>
                                      </p:cBhvr>
                                      <p:to>
                                        <p:strVal val="visible"/>
                                      </p:to>
                                    </p:set>
                                    <p:animEffect transition="in" filter="fade">
                                      <p:cBhvr>
                                        <p:cTn id="52" dur="500"/>
                                        <p:tgtEl>
                                          <p:spTgt spid="4099"/>
                                        </p:tgtEl>
                                      </p:cBhvr>
                                    </p:animEffect>
                                  </p:childTnLst>
                                </p:cTn>
                              </p:par>
                            </p:childTnLst>
                          </p:cTn>
                        </p:par>
                        <p:par>
                          <p:cTn id="53" fill="hold">
                            <p:stCondLst>
                              <p:cond delay="5500"/>
                            </p:stCondLst>
                            <p:childTnLst>
                              <p:par>
                                <p:cTn id="54" presetID="22" presetClass="entr" presetSubtype="4" fill="hold" grpId="0" nodeType="after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down)">
                                      <p:cBhvr>
                                        <p:cTn id="56" dur="500"/>
                                        <p:tgtEl>
                                          <p:spTgt spid="35"/>
                                        </p:tgtEl>
                                      </p:cBhvr>
                                    </p:animEffect>
                                  </p:childTnLst>
                                </p:cTn>
                              </p:par>
                            </p:childTnLst>
                          </p:cTn>
                        </p:par>
                        <p:par>
                          <p:cTn id="57" fill="hold">
                            <p:stCondLst>
                              <p:cond delay="6000"/>
                            </p:stCondLst>
                            <p:childTnLst>
                              <p:par>
                                <p:cTn id="58" presetID="26" presetClass="emph" presetSubtype="0" repeatCount="2000" fill="hold" grpId="1" nodeType="afterEffect">
                                  <p:stCondLst>
                                    <p:cond delay="0"/>
                                  </p:stCondLst>
                                  <p:childTnLst>
                                    <p:animEffect transition="out" filter="fade">
                                      <p:cBhvr>
                                        <p:cTn id="59" dur="250" tmFilter="0, 0; .2, .5; .8, .5; 1, 0"/>
                                        <p:tgtEl>
                                          <p:spTgt spid="35"/>
                                        </p:tgtEl>
                                      </p:cBhvr>
                                    </p:animEffect>
                                    <p:animScale>
                                      <p:cBhvr>
                                        <p:cTn id="60" dur="125" autoRev="1" fill="hold"/>
                                        <p:tgtEl>
                                          <p:spTgt spid="35"/>
                                        </p:tgtEl>
                                      </p:cBhvr>
                                      <p:by x="105000" y="105000"/>
                                    </p:animScale>
                                  </p:childTnLst>
                                </p:cTn>
                              </p:par>
                            </p:childTnLst>
                          </p:cTn>
                        </p:par>
                        <p:par>
                          <p:cTn id="61" fill="hold">
                            <p:stCondLst>
                              <p:cond delay="6500"/>
                            </p:stCondLst>
                            <p:childTnLst>
                              <p:par>
                                <p:cTn id="62" presetID="22" presetClass="entr" presetSubtype="8" fill="hold" grpId="0"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wipe(left)">
                                      <p:cBhvr>
                                        <p:cTn id="64" dur="500"/>
                                        <p:tgtEl>
                                          <p:spTgt spid="44"/>
                                        </p:tgtEl>
                                      </p:cBhvr>
                                    </p:animEffect>
                                  </p:childTnLst>
                                </p:cTn>
                              </p:par>
                            </p:childTnLst>
                          </p:cTn>
                        </p:par>
                        <p:par>
                          <p:cTn id="65" fill="hold">
                            <p:stCondLst>
                              <p:cond delay="7000"/>
                            </p:stCondLst>
                            <p:childTnLst>
                              <p:par>
                                <p:cTn id="66" presetID="22" presetClass="entr" presetSubtype="2" fill="hold" grpId="0"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wipe(right)">
                                      <p:cBhvr>
                                        <p:cTn id="68" dur="500"/>
                                        <p:tgtEl>
                                          <p:spTgt spid="45"/>
                                        </p:tgtEl>
                                      </p:cBhvr>
                                    </p:animEffect>
                                  </p:childTnLst>
                                </p:cTn>
                              </p:par>
                            </p:childTnLst>
                          </p:cTn>
                        </p:par>
                        <p:par>
                          <p:cTn id="69" fill="hold">
                            <p:stCondLst>
                              <p:cond delay="7500"/>
                            </p:stCondLst>
                            <p:childTnLst>
                              <p:par>
                                <p:cTn id="70" presetID="42" presetClass="entr" presetSubtype="0" fill="hold" nodeType="after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4102"/>
                                        </p:tgtEl>
                                        <p:attrNameLst>
                                          <p:attrName>style.visibility</p:attrName>
                                        </p:attrNameLst>
                                      </p:cBhvr>
                                      <p:to>
                                        <p:strVal val="visible"/>
                                      </p:to>
                                    </p:set>
                                    <p:animEffect transition="in" filter="fade">
                                      <p:cBhvr>
                                        <p:cTn id="78"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P spid="35" grpId="1" animBg="1"/>
      <p:bldP spid="39" grpId="0" animBg="1"/>
      <p:bldP spid="40" grpId="0"/>
      <p:bldP spid="44" grpId="0" animBg="1"/>
      <p:bldP spid="45" grpId="0"/>
      <p:bldP spid="46" grpId="0"/>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36" descr="中国地图副本"/>
          <p:cNvPicPr>
            <a:picLocks noChangeAspect="1" noChangeArrowheads="1"/>
          </p:cNvPicPr>
          <p:nvPr/>
        </p:nvPicPr>
        <p:blipFill>
          <a:blip r:embed="rId3"/>
          <a:srcRect b="17883"/>
          <a:stretch>
            <a:fillRect/>
          </a:stretch>
        </p:blipFill>
        <p:spPr bwMode="auto">
          <a:xfrm>
            <a:off x="1630363" y="998538"/>
            <a:ext cx="4054475" cy="2730500"/>
          </a:xfrm>
          <a:prstGeom prst="rect">
            <a:avLst/>
          </a:prstGeom>
          <a:noFill/>
          <a:ln>
            <a:noFill/>
          </a:ln>
          <a:effectLst>
            <a:outerShdw blurRad="241300" dist="38100" dir="5400000" sx="105000" sy="105000" algn="t" rotWithShape="0">
              <a:prstClr val="black">
                <a:alpha val="24000"/>
              </a:prstClr>
            </a:outerShdw>
          </a:effectLst>
          <a:extLst/>
        </p:spPr>
      </p:pic>
      <p:sp>
        <p:nvSpPr>
          <p:cNvPr id="82" name="椭圆 81"/>
          <p:cNvSpPr/>
          <p:nvPr/>
        </p:nvSpPr>
        <p:spPr>
          <a:xfrm>
            <a:off x="5049838" y="2227263"/>
            <a:ext cx="257175" cy="228600"/>
          </a:xfrm>
          <a:prstGeom prst="ellipse">
            <a:avLst/>
          </a:prstGeom>
          <a:solidFill>
            <a:srgbClr val="0070C0"/>
          </a:solidFill>
          <a:ln w="15875" cap="flat" cmpd="sng" algn="ctr">
            <a:solidFill>
              <a:srgbClr val="FFFFFF"/>
            </a:solidFill>
            <a:prstDash val="solid"/>
          </a:ln>
          <a:effectLst/>
        </p:spPr>
        <p:txBody>
          <a:bodyPr anchor="ctr"/>
          <a:lstStyle/>
          <a:p>
            <a:pPr algn="ctr">
              <a:defRPr/>
            </a:pPr>
            <a:endParaRPr lang="zh-CN" altLang="en-US" kern="0">
              <a:solidFill>
                <a:srgbClr val="FFFFFF"/>
              </a:solidFill>
              <a:latin typeface="Arial"/>
              <a:ea typeface="宋体"/>
            </a:endParaRPr>
          </a:p>
        </p:txBody>
      </p:sp>
      <p:sp>
        <p:nvSpPr>
          <p:cNvPr id="83" name="Line 56"/>
          <p:cNvSpPr>
            <a:spLocks noChangeShapeType="1"/>
          </p:cNvSpPr>
          <p:nvPr/>
        </p:nvSpPr>
        <p:spPr bwMode="auto">
          <a:xfrm flipH="1">
            <a:off x="5178425" y="2341563"/>
            <a:ext cx="3619500" cy="0"/>
          </a:xfrm>
          <a:prstGeom prst="line">
            <a:avLst/>
          </a:prstGeom>
          <a:noFill/>
          <a:ln w="12700">
            <a:solidFill>
              <a:srgbClr val="C00000"/>
            </a:solidFill>
            <a:round/>
            <a:headEnd/>
            <a:tailEnd type="oval" w="med" len="med"/>
          </a:ln>
        </p:spPr>
        <p:txBody>
          <a:bodyPr/>
          <a:lstStyle/>
          <a:p>
            <a:endParaRPr lang="zh-CN" altLang="en-US"/>
          </a:p>
        </p:txBody>
      </p:sp>
      <p:sp>
        <p:nvSpPr>
          <p:cNvPr id="84" name="TextBox 52"/>
          <p:cNvSpPr txBox="1">
            <a:spLocks noChangeArrowheads="1"/>
          </p:cNvSpPr>
          <p:nvPr/>
        </p:nvSpPr>
        <p:spPr bwMode="auto">
          <a:xfrm>
            <a:off x="5473700" y="2363788"/>
            <a:ext cx="2678113" cy="366712"/>
          </a:xfrm>
          <a:prstGeom prst="rect">
            <a:avLst/>
          </a:prstGeom>
          <a:noFill/>
          <a:ln w="9525">
            <a:noFill/>
            <a:miter lim="800000"/>
            <a:headEnd/>
            <a:tailEnd/>
          </a:ln>
        </p:spPr>
        <p:txBody>
          <a:bodyPr>
            <a:spAutoFit/>
          </a:bodyPr>
          <a:lstStyle/>
          <a:p>
            <a:r>
              <a:rPr lang="zh-CN" altLang="en-US">
                <a:solidFill>
                  <a:srgbClr val="0070C0"/>
                </a:solidFill>
                <a:latin typeface="微软雅黑" pitchFamily="34" charset="-122"/>
                <a:ea typeface="微软雅黑" pitchFamily="34" charset="-122"/>
              </a:rPr>
              <a:t>单击添加文本</a:t>
            </a:r>
            <a:r>
              <a:rPr lang="en-US" altLang="zh-CN">
                <a:solidFill>
                  <a:srgbClr val="0070C0"/>
                </a:solidFill>
                <a:latin typeface="微软雅黑" pitchFamily="34" charset="-122"/>
                <a:ea typeface="微软雅黑" pitchFamily="34" charset="-122"/>
              </a:rPr>
              <a:t> … …</a:t>
            </a:r>
            <a:endParaRPr lang="zh-CN" altLang="en-US">
              <a:solidFill>
                <a:srgbClr val="0070C0"/>
              </a:solidFill>
              <a:latin typeface="微软雅黑" pitchFamily="34" charset="-122"/>
              <a:ea typeface="微软雅黑" pitchFamily="34" charset="-122"/>
            </a:endParaRPr>
          </a:p>
        </p:txBody>
      </p:sp>
      <p:sp>
        <p:nvSpPr>
          <p:cNvPr id="85" name="椭圆 84"/>
          <p:cNvSpPr/>
          <p:nvPr/>
        </p:nvSpPr>
        <p:spPr>
          <a:xfrm>
            <a:off x="3748088" y="2938463"/>
            <a:ext cx="246062" cy="219075"/>
          </a:xfrm>
          <a:prstGeom prst="ellipse">
            <a:avLst/>
          </a:prstGeom>
          <a:solidFill>
            <a:srgbClr val="FF0000"/>
          </a:solidFill>
          <a:ln w="12700" cap="flat" cmpd="sng" algn="ctr">
            <a:solidFill>
              <a:srgbClr val="FFFFFF"/>
            </a:solidFill>
            <a:prstDash val="solid"/>
          </a:ln>
          <a:effectLst/>
        </p:spPr>
        <p:txBody>
          <a:bodyPr anchor="ctr"/>
          <a:lstStyle/>
          <a:p>
            <a:pPr algn="ctr">
              <a:defRPr/>
            </a:pPr>
            <a:endParaRPr lang="zh-CN" altLang="en-US" kern="0">
              <a:solidFill>
                <a:srgbClr val="C00000"/>
              </a:solidFill>
              <a:latin typeface="Arial"/>
              <a:ea typeface="宋体"/>
            </a:endParaRPr>
          </a:p>
        </p:txBody>
      </p:sp>
      <p:sp>
        <p:nvSpPr>
          <p:cNvPr id="86" name="Rectangle 55"/>
          <p:cNvSpPr>
            <a:spLocks noChangeArrowheads="1"/>
          </p:cNvSpPr>
          <p:nvPr/>
        </p:nvSpPr>
        <p:spPr bwMode="auto">
          <a:xfrm>
            <a:off x="803275" y="3517900"/>
            <a:ext cx="2500313" cy="547688"/>
          </a:xfrm>
          <a:prstGeom prst="rect">
            <a:avLst/>
          </a:prstGeom>
          <a:noFill/>
          <a:ln>
            <a:noFill/>
          </a:ln>
          <a:extLst/>
        </p:spPr>
        <p:txBody>
          <a:bodyPr>
            <a:spAutoFit/>
          </a:bodyPr>
          <a:lstStyle/>
          <a:p>
            <a:pPr>
              <a:defRPr/>
            </a:pPr>
            <a:r>
              <a:rPr lang="zh-CN" altLang="en-US" sz="1200" b="1" dirty="0">
                <a:solidFill>
                  <a:srgbClr val="0070C0"/>
                </a:solidFill>
                <a:ea typeface="微软雅黑" pitchFamily="34" charset="-122"/>
              </a:rPr>
              <a:t>单击此处添加段落文字内容</a:t>
            </a:r>
            <a:endParaRPr lang="zh-CN" altLang="en-US" sz="1050" b="1" dirty="0">
              <a:solidFill>
                <a:srgbClr val="0070C0"/>
              </a:solidFill>
              <a:ea typeface="微软雅黑" pitchFamily="34" charset="-122"/>
            </a:endParaRPr>
          </a:p>
          <a:p>
            <a:pPr>
              <a:defRPr/>
            </a:pPr>
            <a:r>
              <a:rPr lang="zh-CN" altLang="en-US" sz="900" dirty="0">
                <a:solidFill>
                  <a:srgbClr val="0070C0"/>
                </a:solidFill>
                <a:ea typeface="微软雅黑" pitchFamily="34" charset="-122"/>
              </a:rPr>
              <a:t>单击此处添加段落文字内容</a:t>
            </a:r>
          </a:p>
          <a:p>
            <a:pPr>
              <a:defRPr/>
            </a:pPr>
            <a:r>
              <a:rPr lang="zh-CN" altLang="en-US" sz="900" dirty="0">
                <a:solidFill>
                  <a:srgbClr val="0070C0"/>
                </a:solidFill>
                <a:ea typeface="微软雅黑" pitchFamily="34" charset="-122"/>
              </a:rPr>
              <a:t>单击此处添加段落文字内容</a:t>
            </a:r>
          </a:p>
        </p:txBody>
      </p:sp>
      <p:grpSp>
        <p:nvGrpSpPr>
          <p:cNvPr id="87" name="组合 86"/>
          <p:cNvGrpSpPr>
            <a:grpSpLocks/>
          </p:cNvGrpSpPr>
          <p:nvPr/>
        </p:nvGrpSpPr>
        <p:grpSpPr bwMode="auto">
          <a:xfrm>
            <a:off x="912813" y="3040063"/>
            <a:ext cx="2947987" cy="458787"/>
            <a:chOff x="381000" y="3096770"/>
            <a:chExt cx="2771774" cy="485359"/>
          </a:xfrm>
        </p:grpSpPr>
        <p:sp>
          <p:nvSpPr>
            <p:cNvPr id="88" name="Line 54"/>
            <p:cNvSpPr>
              <a:spLocks noChangeShapeType="1"/>
            </p:cNvSpPr>
            <p:nvPr/>
          </p:nvSpPr>
          <p:spPr bwMode="auto">
            <a:xfrm flipV="1">
              <a:off x="2643795" y="3096770"/>
              <a:ext cx="508979" cy="483680"/>
            </a:xfrm>
            <a:prstGeom prst="line">
              <a:avLst/>
            </a:prstGeom>
            <a:noFill/>
            <a:ln w="12700">
              <a:solidFill>
                <a:srgbClr val="C00000"/>
              </a:solidFill>
              <a:round/>
              <a:headEnd/>
              <a:tailEnd type="oval" w="med" len="med"/>
            </a:ln>
            <a:extLst/>
          </p:spPr>
          <p:txBody>
            <a:bodyPr/>
            <a:lstStyle/>
            <a:p>
              <a:pPr>
                <a:defRPr/>
              </a:pPr>
              <a:endParaRPr lang="zh-CN" altLang="en-US" sz="1200" b="1" kern="0">
                <a:solidFill>
                  <a:srgbClr val="C00000"/>
                </a:solidFill>
                <a:ea typeface="微软雅黑" pitchFamily="34" charset="-122"/>
              </a:endParaRPr>
            </a:p>
          </p:txBody>
        </p:sp>
        <p:sp>
          <p:nvSpPr>
            <p:cNvPr id="89" name="Line 54"/>
            <p:cNvSpPr>
              <a:spLocks noChangeShapeType="1"/>
            </p:cNvSpPr>
            <p:nvPr/>
          </p:nvSpPr>
          <p:spPr bwMode="auto">
            <a:xfrm>
              <a:off x="381000" y="3582129"/>
              <a:ext cx="2270257" cy="0"/>
            </a:xfrm>
            <a:prstGeom prst="line">
              <a:avLst/>
            </a:prstGeom>
            <a:noFill/>
            <a:ln w="12700">
              <a:solidFill>
                <a:srgbClr val="C00000"/>
              </a:solidFill>
              <a:round/>
              <a:headEnd/>
              <a:tailEnd type="none" w="med" len="med"/>
            </a:ln>
            <a:extLst/>
          </p:spPr>
          <p:txBody>
            <a:bodyPr/>
            <a:lstStyle/>
            <a:p>
              <a:pPr>
                <a:defRPr/>
              </a:pPr>
              <a:endParaRPr lang="zh-CN" altLang="en-US" sz="1200" b="1" kern="0">
                <a:solidFill>
                  <a:srgbClr val="C00000"/>
                </a:solidFill>
                <a:ea typeface="微软雅黑" pitchFamily="34" charset="-122"/>
              </a:endParaRPr>
            </a:p>
          </p:txBody>
        </p:sp>
      </p:grpSp>
      <p:sp>
        <p:nvSpPr>
          <p:cNvPr id="90" name="Text Box 5"/>
          <p:cNvSpPr txBox="1">
            <a:spLocks noChangeArrowheads="1"/>
          </p:cNvSpPr>
          <p:nvPr/>
        </p:nvSpPr>
        <p:spPr bwMode="auto">
          <a:xfrm>
            <a:off x="5459413" y="1927225"/>
            <a:ext cx="3232150" cy="457200"/>
          </a:xfrm>
          <a:prstGeom prst="rect">
            <a:avLst/>
          </a:prstGeom>
          <a:noFill/>
          <a:ln w="9525">
            <a:noFill/>
            <a:miter lim="800000"/>
            <a:headEnd/>
            <a:tailEnd/>
          </a:ln>
        </p:spPr>
        <p:txBody>
          <a:bodyPr wrap="none">
            <a:spAutoFit/>
          </a:bodyPr>
          <a:lstStyle/>
          <a:p>
            <a:pPr>
              <a:lnSpc>
                <a:spcPct val="120000"/>
              </a:lnSpc>
            </a:pPr>
            <a:r>
              <a:rPr lang="zh-CN" altLang="en-US" sz="2000" b="1">
                <a:solidFill>
                  <a:srgbClr val="0070C0"/>
                </a:solidFill>
                <a:latin typeface="微软雅黑" pitchFamily="34" charset="-122"/>
                <a:ea typeface="微软雅黑" pitchFamily="34" charset="-122"/>
              </a:rPr>
              <a:t>单击此处添加段落文字内容</a:t>
            </a:r>
          </a:p>
        </p:txBody>
      </p:sp>
      <p:sp>
        <p:nvSpPr>
          <p:cNvPr id="91" name="矩形 90"/>
          <p:cNvSpPr/>
          <p:nvPr/>
        </p:nvSpPr>
        <p:spPr>
          <a:xfrm>
            <a:off x="5691188" y="3449638"/>
            <a:ext cx="1622425" cy="669925"/>
          </a:xfrm>
          <a:prstGeom prst="rect">
            <a:avLst/>
          </a:prstGeom>
        </p:spPr>
        <p:txBody>
          <a:bodyPr>
            <a:spAutoFit/>
          </a:bodyPr>
          <a:lstStyle/>
          <a:p>
            <a:pPr fontAlgn="auto">
              <a:spcBef>
                <a:spcPts val="0"/>
              </a:spcBef>
              <a:spcAft>
                <a:spcPts val="0"/>
              </a:spcAft>
              <a:defRPr/>
            </a:pPr>
            <a:r>
              <a:rPr lang="zh-CN" altLang="en-US" sz="1400" b="1" dirty="0">
                <a:solidFill>
                  <a:schemeClr val="tx1">
                    <a:lumMod val="95000"/>
                    <a:lumOff val="5000"/>
                  </a:schemeClr>
                </a:solidFill>
                <a:latin typeface="微软雅黑" pitchFamily="34" charset="-122"/>
                <a:ea typeface="微软雅黑" pitchFamily="34" charset="-122"/>
              </a:rPr>
              <a:t>    补充说明</a:t>
            </a:r>
          </a:p>
          <a:p>
            <a:pPr marL="285750" indent="-285750">
              <a:spcBef>
                <a:spcPts val="0"/>
              </a:spcBef>
              <a:buFont typeface="Arial" pitchFamily="34" charset="0"/>
              <a:buChar char="•"/>
              <a:defRPr/>
            </a:pPr>
            <a:r>
              <a:rPr lang="zh-CN" altLang="en-US" sz="1200" dirty="0">
                <a:solidFill>
                  <a:schemeClr val="tx1">
                    <a:lumMod val="95000"/>
                    <a:lumOff val="5000"/>
                  </a:schemeClr>
                </a:solidFill>
                <a:latin typeface="微软雅黑" pitchFamily="34" charset="-122"/>
                <a:ea typeface="微软雅黑" pitchFamily="34" charset="-122"/>
              </a:rPr>
              <a:t>在此录入文字</a:t>
            </a:r>
            <a:endParaRPr lang="en-US" altLang="zh-CN" sz="1200" dirty="0">
              <a:solidFill>
                <a:schemeClr val="tx1">
                  <a:lumMod val="95000"/>
                  <a:lumOff val="5000"/>
                </a:schemeClr>
              </a:solidFill>
              <a:latin typeface="微软雅黑" pitchFamily="34" charset="-122"/>
              <a:ea typeface="微软雅黑" pitchFamily="34" charset="-122"/>
            </a:endParaRPr>
          </a:p>
          <a:p>
            <a:pPr marL="285750" indent="-285750">
              <a:spcBef>
                <a:spcPts val="0"/>
              </a:spcBef>
              <a:buFont typeface="Arial" pitchFamily="34" charset="0"/>
              <a:buChar char="•"/>
              <a:defRPr/>
            </a:pPr>
            <a:r>
              <a:rPr lang="zh-CN" altLang="en-US" sz="1200" dirty="0">
                <a:solidFill>
                  <a:schemeClr val="tx1">
                    <a:lumMod val="95000"/>
                    <a:lumOff val="5000"/>
                  </a:schemeClr>
                </a:solidFill>
                <a:latin typeface="微软雅黑" pitchFamily="34" charset="-122"/>
                <a:ea typeface="微软雅黑" pitchFamily="34" charset="-122"/>
              </a:rPr>
              <a:t>在此录入文字</a:t>
            </a:r>
          </a:p>
        </p:txBody>
      </p:sp>
      <p:sp>
        <p:nvSpPr>
          <p:cNvPr id="92" name="矩形 91"/>
          <p:cNvSpPr/>
          <p:nvPr/>
        </p:nvSpPr>
        <p:spPr>
          <a:xfrm>
            <a:off x="7458075" y="3449638"/>
            <a:ext cx="1574800" cy="669925"/>
          </a:xfrm>
          <a:prstGeom prst="rect">
            <a:avLst/>
          </a:prstGeom>
        </p:spPr>
        <p:txBody>
          <a:bodyPr>
            <a:spAutoFit/>
          </a:bodyPr>
          <a:lstStyle/>
          <a:p>
            <a:pPr fontAlgn="auto">
              <a:spcBef>
                <a:spcPts val="0"/>
              </a:spcBef>
              <a:spcAft>
                <a:spcPts val="0"/>
              </a:spcAft>
              <a:defRPr/>
            </a:pPr>
            <a:r>
              <a:rPr lang="zh-CN" altLang="en-US" sz="1400" b="1" dirty="0">
                <a:solidFill>
                  <a:schemeClr val="tx1">
                    <a:lumMod val="95000"/>
                    <a:lumOff val="5000"/>
                  </a:schemeClr>
                </a:solidFill>
                <a:latin typeface="微软雅黑" pitchFamily="34" charset="-122"/>
                <a:ea typeface="微软雅黑" pitchFamily="34" charset="-122"/>
              </a:rPr>
              <a:t>    补充说明</a:t>
            </a:r>
          </a:p>
          <a:p>
            <a:pPr marL="285750" indent="-285750">
              <a:spcBef>
                <a:spcPts val="0"/>
              </a:spcBef>
              <a:buFont typeface="Arial" pitchFamily="34" charset="0"/>
              <a:buChar char="•"/>
              <a:defRPr/>
            </a:pPr>
            <a:r>
              <a:rPr lang="zh-CN" altLang="en-US" sz="1200" dirty="0">
                <a:solidFill>
                  <a:schemeClr val="tx1">
                    <a:lumMod val="95000"/>
                    <a:lumOff val="5000"/>
                  </a:schemeClr>
                </a:solidFill>
                <a:latin typeface="微软雅黑" pitchFamily="34" charset="-122"/>
                <a:ea typeface="微软雅黑" pitchFamily="34" charset="-122"/>
              </a:rPr>
              <a:t>在此录入文字</a:t>
            </a:r>
            <a:endParaRPr lang="en-US" altLang="zh-CN" sz="1200" dirty="0">
              <a:solidFill>
                <a:schemeClr val="tx1">
                  <a:lumMod val="95000"/>
                  <a:lumOff val="5000"/>
                </a:schemeClr>
              </a:solidFill>
              <a:latin typeface="微软雅黑" pitchFamily="34" charset="-122"/>
              <a:ea typeface="微软雅黑" pitchFamily="34" charset="-122"/>
            </a:endParaRPr>
          </a:p>
          <a:p>
            <a:pPr marL="285750" indent="-285750">
              <a:spcBef>
                <a:spcPts val="0"/>
              </a:spcBef>
              <a:buFont typeface="Arial" pitchFamily="34" charset="0"/>
              <a:buChar char="•"/>
              <a:defRPr/>
            </a:pPr>
            <a:r>
              <a:rPr lang="zh-CN" altLang="en-US" sz="1200" dirty="0">
                <a:solidFill>
                  <a:schemeClr val="tx1">
                    <a:lumMod val="95000"/>
                    <a:lumOff val="5000"/>
                  </a:schemeClr>
                </a:solidFill>
                <a:latin typeface="微软雅黑" pitchFamily="34" charset="-122"/>
                <a:ea typeface="微软雅黑" pitchFamily="34" charset="-122"/>
              </a:rPr>
              <a:t>在此录入文字</a:t>
            </a:r>
          </a:p>
        </p:txBody>
      </p:sp>
      <p:sp>
        <p:nvSpPr>
          <p:cNvPr id="93" name="椭圆 92"/>
          <p:cNvSpPr/>
          <p:nvPr/>
        </p:nvSpPr>
        <p:spPr>
          <a:xfrm>
            <a:off x="7504113" y="3533775"/>
            <a:ext cx="157162" cy="139700"/>
          </a:xfrm>
          <a:prstGeom prst="ellipse">
            <a:avLst/>
          </a:prstGeom>
          <a:solidFill>
            <a:srgbClr val="0070C0"/>
          </a:solidFill>
          <a:ln w="15875" cap="flat" cmpd="sng" algn="ctr">
            <a:solidFill>
              <a:srgbClr val="FFFFFF"/>
            </a:solidFill>
            <a:prstDash val="solid"/>
          </a:ln>
          <a:effectLst/>
        </p:spPr>
        <p:txBody>
          <a:bodyPr anchor="ctr"/>
          <a:lstStyle/>
          <a:p>
            <a:pPr algn="ctr">
              <a:defRPr/>
            </a:pPr>
            <a:endParaRPr lang="zh-CN" altLang="en-US" kern="0">
              <a:solidFill>
                <a:srgbClr val="FFFFFF"/>
              </a:solidFill>
              <a:latin typeface="Arial"/>
              <a:ea typeface="宋体"/>
            </a:endParaRPr>
          </a:p>
        </p:txBody>
      </p:sp>
      <p:sp>
        <p:nvSpPr>
          <p:cNvPr id="94" name="椭圆 93"/>
          <p:cNvSpPr/>
          <p:nvPr/>
        </p:nvSpPr>
        <p:spPr>
          <a:xfrm>
            <a:off x="5749925" y="3529013"/>
            <a:ext cx="155575" cy="138112"/>
          </a:xfrm>
          <a:prstGeom prst="ellipse">
            <a:avLst/>
          </a:prstGeom>
          <a:solidFill>
            <a:srgbClr val="FF0000"/>
          </a:solidFill>
          <a:ln w="12700" cap="flat" cmpd="sng" algn="ctr">
            <a:solidFill>
              <a:srgbClr val="FFFFFF"/>
            </a:solidFill>
            <a:prstDash val="solid"/>
          </a:ln>
          <a:effectLst/>
        </p:spPr>
        <p:txBody>
          <a:bodyPr anchor="ctr"/>
          <a:lstStyle/>
          <a:p>
            <a:pPr algn="ctr">
              <a:defRPr/>
            </a:pPr>
            <a:endParaRPr lang="zh-CN" altLang="en-US" kern="0">
              <a:solidFill>
                <a:srgbClr val="FFFFFF"/>
              </a:solidFill>
              <a:latin typeface="Arial"/>
              <a:ea typeface="宋体"/>
            </a:endParaRPr>
          </a:p>
        </p:txBody>
      </p:sp>
      <p:sp>
        <p:nvSpPr>
          <p:cNvPr id="95" name="圆角矩形 94"/>
          <p:cNvSpPr/>
          <p:nvPr/>
        </p:nvSpPr>
        <p:spPr>
          <a:xfrm>
            <a:off x="7393300" y="1035079"/>
            <a:ext cx="1339904" cy="863967"/>
          </a:xfrm>
          <a:prstGeom prst="roundRect">
            <a:avLst/>
          </a:prstGeom>
          <a:blipFill dpi="0" rotWithShape="1">
            <a:blip r:embed="rId4"/>
            <a:srcRect/>
            <a:stretch>
              <a:fillRect l="-1000" b="-14000"/>
            </a:stretch>
          </a:blipFill>
          <a:ln w="19050" cap="flat" cmpd="sng" algn="ctr">
            <a:solidFill>
              <a:schemeClr val="accent6">
                <a:lumMod val="50000"/>
              </a:schemeClr>
            </a:solidFill>
            <a:prstDash val="solid"/>
          </a:ln>
          <a:effectLst/>
        </p:spPr>
        <p:txBody>
          <a:bodyPr anchor="ctr"/>
          <a:lstStyle/>
          <a:p>
            <a:pPr algn="ctr">
              <a:defRPr/>
            </a:pPr>
            <a:endParaRPr lang="zh-CN" altLang="en-US" kern="0">
              <a:solidFill>
                <a:srgbClr val="FFFFFF"/>
              </a:solidFill>
              <a:latin typeface="Arial"/>
              <a:ea typeface="宋体"/>
            </a:endParaRPr>
          </a:p>
        </p:txBody>
      </p:sp>
      <p:sp>
        <p:nvSpPr>
          <p:cNvPr id="96" name="圆角矩形 95"/>
          <p:cNvSpPr/>
          <p:nvPr/>
        </p:nvSpPr>
        <p:spPr>
          <a:xfrm>
            <a:off x="880510" y="2761230"/>
            <a:ext cx="992903" cy="641342"/>
          </a:xfrm>
          <a:prstGeom prst="roundRect">
            <a:avLst/>
          </a:prstGeom>
          <a:blipFill dpi="0" rotWithShape="1">
            <a:blip r:embed="rId5"/>
            <a:srcRect/>
            <a:stretch>
              <a:fillRect l="-13000"/>
            </a:stretch>
          </a:blipFill>
          <a:ln w="15875" cap="flat" cmpd="sng" algn="ctr">
            <a:solidFill>
              <a:schemeClr val="accent6">
                <a:lumMod val="50000"/>
              </a:schemeClr>
            </a:solidFill>
            <a:prstDash val="solid"/>
          </a:ln>
          <a:effectLst/>
        </p:spPr>
        <p:txBody>
          <a:bodyPr anchor="ctr"/>
          <a:lstStyle/>
          <a:p>
            <a:pPr algn="ctr">
              <a:defRPr/>
            </a:pPr>
            <a:endParaRPr lang="zh-CN" altLang="en-US" kern="0">
              <a:solidFill>
                <a:srgbClr val="FFFFFF"/>
              </a:solidFill>
              <a:latin typeface="Arial"/>
              <a:ea typeface="宋体"/>
            </a:endParaRP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1000"/>
                                        <p:tgtEl>
                                          <p:spTgt spid="81"/>
                                        </p:tgtEl>
                                      </p:cBhvr>
                                    </p:animEffect>
                                    <p:anim calcmode="lin" valueType="num">
                                      <p:cBhvr>
                                        <p:cTn id="8" dur="1000" fill="hold"/>
                                        <p:tgtEl>
                                          <p:spTgt spid="81"/>
                                        </p:tgtEl>
                                        <p:attrNameLst>
                                          <p:attrName>ppt_x</p:attrName>
                                        </p:attrNameLst>
                                      </p:cBhvr>
                                      <p:tavLst>
                                        <p:tav tm="0">
                                          <p:val>
                                            <p:strVal val="#ppt_x"/>
                                          </p:val>
                                        </p:tav>
                                        <p:tav tm="100000">
                                          <p:val>
                                            <p:strVal val="#ppt_x"/>
                                          </p:val>
                                        </p:tav>
                                      </p:tavLst>
                                    </p:anim>
                                    <p:anim calcmode="lin" valueType="num">
                                      <p:cBhvr>
                                        <p:cTn id="9" dur="1000" fill="hold"/>
                                        <p:tgtEl>
                                          <p:spTgt spid="8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36" fill="hold" grpId="0" nodeType="afterEffect">
                                  <p:stCondLst>
                                    <p:cond delay="0"/>
                                  </p:stCondLst>
                                  <p:childTnLst>
                                    <p:set>
                                      <p:cBhvr>
                                        <p:cTn id="12" dur="1" fill="hold">
                                          <p:stCondLst>
                                            <p:cond delay="0"/>
                                          </p:stCondLst>
                                        </p:cTn>
                                        <p:tgtEl>
                                          <p:spTgt spid="82"/>
                                        </p:tgtEl>
                                        <p:attrNameLst>
                                          <p:attrName>style.visibility</p:attrName>
                                        </p:attrNameLst>
                                      </p:cBhvr>
                                      <p:to>
                                        <p:strVal val="visible"/>
                                      </p:to>
                                    </p:set>
                                    <p:anim calcmode="lin" valueType="num">
                                      <p:cBhvr>
                                        <p:cTn id="13" dur="500" fill="hold"/>
                                        <p:tgtEl>
                                          <p:spTgt spid="82"/>
                                        </p:tgtEl>
                                        <p:attrNameLst>
                                          <p:attrName>ppt_w</p:attrName>
                                        </p:attrNameLst>
                                      </p:cBhvr>
                                      <p:tavLst>
                                        <p:tav tm="0">
                                          <p:val>
                                            <p:strVal val="(6*min(max(#ppt_w*#ppt_h,.3),1)-7.4)/-.7*#ppt_w"/>
                                          </p:val>
                                        </p:tav>
                                        <p:tav tm="100000">
                                          <p:val>
                                            <p:strVal val="#ppt_w"/>
                                          </p:val>
                                        </p:tav>
                                      </p:tavLst>
                                    </p:anim>
                                    <p:anim calcmode="lin" valueType="num">
                                      <p:cBhvr>
                                        <p:cTn id="14" dur="500" fill="hold"/>
                                        <p:tgtEl>
                                          <p:spTgt spid="82"/>
                                        </p:tgtEl>
                                        <p:attrNameLst>
                                          <p:attrName>ppt_h</p:attrName>
                                        </p:attrNameLst>
                                      </p:cBhvr>
                                      <p:tavLst>
                                        <p:tav tm="0">
                                          <p:val>
                                            <p:strVal val="(6*min(max(#ppt_w*#ppt_h,.3),1)-7.4)/-.7*#ppt_h"/>
                                          </p:val>
                                        </p:tav>
                                        <p:tav tm="100000">
                                          <p:val>
                                            <p:strVal val="#ppt_h"/>
                                          </p:val>
                                        </p:tav>
                                      </p:tavLst>
                                    </p:anim>
                                    <p:anim calcmode="lin" valueType="num">
                                      <p:cBhvr>
                                        <p:cTn id="15" dur="500" fill="hold"/>
                                        <p:tgtEl>
                                          <p:spTgt spid="82"/>
                                        </p:tgtEl>
                                        <p:attrNameLst>
                                          <p:attrName>ppt_x</p:attrName>
                                        </p:attrNameLst>
                                      </p:cBhvr>
                                      <p:tavLst>
                                        <p:tav tm="0">
                                          <p:val>
                                            <p:fltVal val="0.5"/>
                                          </p:val>
                                        </p:tav>
                                        <p:tav tm="100000">
                                          <p:val>
                                            <p:strVal val="#ppt_x"/>
                                          </p:val>
                                        </p:tav>
                                      </p:tavLst>
                                    </p:anim>
                                    <p:anim calcmode="lin" valueType="num">
                                      <p:cBhvr>
                                        <p:cTn id="16" dur="500" fill="hold"/>
                                        <p:tgtEl>
                                          <p:spTgt spid="82"/>
                                        </p:tgtEl>
                                        <p:attrNameLst>
                                          <p:attrName>ppt_y</p:attrName>
                                        </p:attrNameLst>
                                      </p:cBhvr>
                                      <p:tavLst>
                                        <p:tav tm="0">
                                          <p:val>
                                            <p:strVal val="1+(6*min(max(#ppt_w*#ppt_h,.3),1)-7.4)/-.7*#ppt_h/2"/>
                                          </p:val>
                                        </p:tav>
                                        <p:tav tm="100000">
                                          <p:val>
                                            <p:strVal val="#ppt_y"/>
                                          </p:val>
                                        </p:tav>
                                      </p:tavLst>
                                    </p:anim>
                                  </p:childTnLst>
                                </p:cTn>
                              </p:par>
                              <p:par>
                                <p:cTn id="17" presetID="49" presetClass="entr" presetSubtype="0" decel="100000" fill="hold" grpId="0" nodeType="withEffect">
                                  <p:stCondLst>
                                    <p:cond delay="400"/>
                                  </p:stCondLst>
                                  <p:childTnLst>
                                    <p:set>
                                      <p:cBhvr>
                                        <p:cTn id="18" dur="1" fill="hold">
                                          <p:stCondLst>
                                            <p:cond delay="0"/>
                                          </p:stCondLst>
                                        </p:cTn>
                                        <p:tgtEl>
                                          <p:spTgt spid="83"/>
                                        </p:tgtEl>
                                        <p:attrNameLst>
                                          <p:attrName>style.visibility</p:attrName>
                                        </p:attrNameLst>
                                      </p:cBhvr>
                                      <p:to>
                                        <p:strVal val="visible"/>
                                      </p:to>
                                    </p:set>
                                    <p:anim calcmode="lin" valueType="num">
                                      <p:cBhvr>
                                        <p:cTn id="19" dur="500" fill="hold"/>
                                        <p:tgtEl>
                                          <p:spTgt spid="83"/>
                                        </p:tgtEl>
                                        <p:attrNameLst>
                                          <p:attrName>ppt_w</p:attrName>
                                        </p:attrNameLst>
                                      </p:cBhvr>
                                      <p:tavLst>
                                        <p:tav tm="0">
                                          <p:val>
                                            <p:fltVal val="0"/>
                                          </p:val>
                                        </p:tav>
                                        <p:tav tm="100000">
                                          <p:val>
                                            <p:strVal val="#ppt_w"/>
                                          </p:val>
                                        </p:tav>
                                      </p:tavLst>
                                    </p:anim>
                                    <p:anim calcmode="lin" valueType="num">
                                      <p:cBhvr>
                                        <p:cTn id="20" dur="500" fill="hold"/>
                                        <p:tgtEl>
                                          <p:spTgt spid="83"/>
                                        </p:tgtEl>
                                        <p:attrNameLst>
                                          <p:attrName>ppt_h</p:attrName>
                                        </p:attrNameLst>
                                      </p:cBhvr>
                                      <p:tavLst>
                                        <p:tav tm="0">
                                          <p:val>
                                            <p:fltVal val="0"/>
                                          </p:val>
                                        </p:tav>
                                        <p:tav tm="100000">
                                          <p:val>
                                            <p:strVal val="#ppt_h"/>
                                          </p:val>
                                        </p:tav>
                                      </p:tavLst>
                                    </p:anim>
                                    <p:anim calcmode="lin" valueType="num">
                                      <p:cBhvr>
                                        <p:cTn id="21" dur="500" fill="hold"/>
                                        <p:tgtEl>
                                          <p:spTgt spid="83"/>
                                        </p:tgtEl>
                                        <p:attrNameLst>
                                          <p:attrName>style.rotation</p:attrName>
                                        </p:attrNameLst>
                                      </p:cBhvr>
                                      <p:tavLst>
                                        <p:tav tm="0">
                                          <p:val>
                                            <p:fltVal val="360"/>
                                          </p:val>
                                        </p:tav>
                                        <p:tav tm="100000">
                                          <p:val>
                                            <p:fltVal val="0"/>
                                          </p:val>
                                        </p:tav>
                                      </p:tavLst>
                                    </p:anim>
                                    <p:animEffect transition="in" filter="fade">
                                      <p:cBhvr>
                                        <p:cTn id="22" dur="500"/>
                                        <p:tgtEl>
                                          <p:spTgt spid="83"/>
                                        </p:tgtEl>
                                      </p:cBhvr>
                                    </p:animEffect>
                                  </p:childTnLst>
                                </p:cTn>
                              </p:par>
                            </p:childTnLst>
                          </p:cTn>
                        </p:par>
                        <p:par>
                          <p:cTn id="23" fill="hold">
                            <p:stCondLst>
                              <p:cond delay="1900"/>
                            </p:stCondLst>
                            <p:childTnLst>
                              <p:par>
                                <p:cTn id="24" presetID="12" presetClass="entr" presetSubtype="8" fill="hold" grpId="0" nodeType="afterEffect">
                                  <p:stCondLst>
                                    <p:cond delay="0"/>
                                  </p:stCondLst>
                                  <p:childTnLst>
                                    <p:set>
                                      <p:cBhvr>
                                        <p:cTn id="25" dur="1" fill="hold">
                                          <p:stCondLst>
                                            <p:cond delay="0"/>
                                          </p:stCondLst>
                                        </p:cTn>
                                        <p:tgtEl>
                                          <p:spTgt spid="90"/>
                                        </p:tgtEl>
                                        <p:attrNameLst>
                                          <p:attrName>style.visibility</p:attrName>
                                        </p:attrNameLst>
                                      </p:cBhvr>
                                      <p:to>
                                        <p:strVal val="visible"/>
                                      </p:to>
                                    </p:set>
                                    <p:anim calcmode="lin" valueType="num">
                                      <p:cBhvr additive="base">
                                        <p:cTn id="26" dur="500"/>
                                        <p:tgtEl>
                                          <p:spTgt spid="90"/>
                                        </p:tgtEl>
                                        <p:attrNameLst>
                                          <p:attrName>ppt_x</p:attrName>
                                        </p:attrNameLst>
                                      </p:cBhvr>
                                      <p:tavLst>
                                        <p:tav tm="0">
                                          <p:val>
                                            <p:strVal val="#ppt_x-#ppt_w*1.125000"/>
                                          </p:val>
                                        </p:tav>
                                        <p:tav tm="100000">
                                          <p:val>
                                            <p:strVal val="#ppt_x"/>
                                          </p:val>
                                        </p:tav>
                                      </p:tavLst>
                                    </p:anim>
                                    <p:animEffect transition="in" filter="wipe(right)">
                                      <p:cBhvr>
                                        <p:cTn id="27" dur="500"/>
                                        <p:tgtEl>
                                          <p:spTgt spid="90"/>
                                        </p:tgtEl>
                                      </p:cBhvr>
                                    </p:animEffect>
                                  </p:childTnLst>
                                </p:cTn>
                              </p:par>
                              <p:par>
                                <p:cTn id="28" presetID="12" presetClass="entr" presetSubtype="2" fill="hold" grpId="0" nodeType="withEffect">
                                  <p:stCondLst>
                                    <p:cond delay="0"/>
                                  </p:stCondLst>
                                  <p:childTnLst>
                                    <p:set>
                                      <p:cBhvr>
                                        <p:cTn id="29" dur="1" fill="hold">
                                          <p:stCondLst>
                                            <p:cond delay="0"/>
                                          </p:stCondLst>
                                        </p:cTn>
                                        <p:tgtEl>
                                          <p:spTgt spid="84"/>
                                        </p:tgtEl>
                                        <p:attrNameLst>
                                          <p:attrName>style.visibility</p:attrName>
                                        </p:attrNameLst>
                                      </p:cBhvr>
                                      <p:to>
                                        <p:strVal val="visible"/>
                                      </p:to>
                                    </p:set>
                                    <p:anim calcmode="lin" valueType="num">
                                      <p:cBhvr additive="base">
                                        <p:cTn id="30" dur="500"/>
                                        <p:tgtEl>
                                          <p:spTgt spid="84"/>
                                        </p:tgtEl>
                                        <p:attrNameLst>
                                          <p:attrName>ppt_x</p:attrName>
                                        </p:attrNameLst>
                                      </p:cBhvr>
                                      <p:tavLst>
                                        <p:tav tm="0">
                                          <p:val>
                                            <p:strVal val="#ppt_x+#ppt_w*1.125000"/>
                                          </p:val>
                                        </p:tav>
                                        <p:tav tm="100000">
                                          <p:val>
                                            <p:strVal val="#ppt_x"/>
                                          </p:val>
                                        </p:tav>
                                      </p:tavLst>
                                    </p:anim>
                                    <p:animEffect transition="in" filter="wipe(left)">
                                      <p:cBhvr>
                                        <p:cTn id="31" dur="500"/>
                                        <p:tgtEl>
                                          <p:spTgt spid="84"/>
                                        </p:tgtEl>
                                      </p:cBhvr>
                                    </p:animEffect>
                                  </p:childTnLst>
                                </p:cTn>
                              </p:par>
                            </p:childTnLst>
                          </p:cTn>
                        </p:par>
                        <p:par>
                          <p:cTn id="32" fill="hold">
                            <p:stCondLst>
                              <p:cond delay="2400"/>
                            </p:stCondLst>
                            <p:childTnLst>
                              <p:par>
                                <p:cTn id="33" presetID="23" presetClass="entr" presetSubtype="36" fill="hold" grpId="0" nodeType="after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p:cTn id="35" dur="500" fill="hold"/>
                                        <p:tgtEl>
                                          <p:spTgt spid="85"/>
                                        </p:tgtEl>
                                        <p:attrNameLst>
                                          <p:attrName>ppt_w</p:attrName>
                                        </p:attrNameLst>
                                      </p:cBhvr>
                                      <p:tavLst>
                                        <p:tav tm="0">
                                          <p:val>
                                            <p:strVal val="(6*min(max(#ppt_w*#ppt_h,.3),1)-7.4)/-.7*#ppt_w"/>
                                          </p:val>
                                        </p:tav>
                                        <p:tav tm="100000">
                                          <p:val>
                                            <p:strVal val="#ppt_w"/>
                                          </p:val>
                                        </p:tav>
                                      </p:tavLst>
                                    </p:anim>
                                    <p:anim calcmode="lin" valueType="num">
                                      <p:cBhvr>
                                        <p:cTn id="36" dur="500" fill="hold"/>
                                        <p:tgtEl>
                                          <p:spTgt spid="85"/>
                                        </p:tgtEl>
                                        <p:attrNameLst>
                                          <p:attrName>ppt_h</p:attrName>
                                        </p:attrNameLst>
                                      </p:cBhvr>
                                      <p:tavLst>
                                        <p:tav tm="0">
                                          <p:val>
                                            <p:strVal val="(6*min(max(#ppt_w*#ppt_h,.3),1)-7.4)/-.7*#ppt_h"/>
                                          </p:val>
                                        </p:tav>
                                        <p:tav tm="100000">
                                          <p:val>
                                            <p:strVal val="#ppt_h"/>
                                          </p:val>
                                        </p:tav>
                                      </p:tavLst>
                                    </p:anim>
                                    <p:anim calcmode="lin" valueType="num">
                                      <p:cBhvr>
                                        <p:cTn id="37" dur="500" fill="hold"/>
                                        <p:tgtEl>
                                          <p:spTgt spid="85"/>
                                        </p:tgtEl>
                                        <p:attrNameLst>
                                          <p:attrName>ppt_x</p:attrName>
                                        </p:attrNameLst>
                                      </p:cBhvr>
                                      <p:tavLst>
                                        <p:tav tm="0">
                                          <p:val>
                                            <p:fltVal val="0.5"/>
                                          </p:val>
                                        </p:tav>
                                        <p:tav tm="100000">
                                          <p:val>
                                            <p:strVal val="#ppt_x"/>
                                          </p:val>
                                        </p:tav>
                                      </p:tavLst>
                                    </p:anim>
                                    <p:anim calcmode="lin" valueType="num">
                                      <p:cBhvr>
                                        <p:cTn id="38" dur="500" fill="hold"/>
                                        <p:tgtEl>
                                          <p:spTgt spid="85"/>
                                        </p:tgtEl>
                                        <p:attrNameLst>
                                          <p:attrName>ppt_y</p:attrName>
                                        </p:attrNameLst>
                                      </p:cBhvr>
                                      <p:tavLst>
                                        <p:tav tm="0">
                                          <p:val>
                                            <p:strVal val="1+(6*min(max(#ppt_w*#ppt_h,.3),1)-7.4)/-.7*#ppt_h/2"/>
                                          </p:val>
                                        </p:tav>
                                        <p:tav tm="100000">
                                          <p:val>
                                            <p:strVal val="#ppt_y"/>
                                          </p:val>
                                        </p:tav>
                                      </p:tavLst>
                                    </p:anim>
                                  </p:childTnLst>
                                </p:cTn>
                              </p:par>
                            </p:childTnLst>
                          </p:cTn>
                        </p:par>
                        <p:par>
                          <p:cTn id="39" fill="hold">
                            <p:stCondLst>
                              <p:cond delay="2900"/>
                            </p:stCondLst>
                            <p:childTnLst>
                              <p:par>
                                <p:cTn id="40" presetID="22" presetClass="entr" presetSubtype="2" fill="hold" nodeType="after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wipe(right)">
                                      <p:cBhvr>
                                        <p:cTn id="42" dur="500"/>
                                        <p:tgtEl>
                                          <p:spTgt spid="87"/>
                                        </p:tgtEl>
                                      </p:cBhvr>
                                    </p:animEffect>
                                  </p:childTnLst>
                                </p:cTn>
                              </p:par>
                              <p:par>
                                <p:cTn id="43" presetID="2" presetClass="entr" presetSubtype="8" fill="hold" grpId="0" nodeType="withEffect">
                                  <p:stCondLst>
                                    <p:cond delay="0"/>
                                  </p:stCondLst>
                                  <p:childTnLst>
                                    <p:set>
                                      <p:cBhvr>
                                        <p:cTn id="44" dur="1" fill="hold">
                                          <p:stCondLst>
                                            <p:cond delay="0"/>
                                          </p:stCondLst>
                                        </p:cTn>
                                        <p:tgtEl>
                                          <p:spTgt spid="86"/>
                                        </p:tgtEl>
                                        <p:attrNameLst>
                                          <p:attrName>style.visibility</p:attrName>
                                        </p:attrNameLst>
                                      </p:cBhvr>
                                      <p:to>
                                        <p:strVal val="visible"/>
                                      </p:to>
                                    </p:set>
                                    <p:anim calcmode="lin" valueType="num">
                                      <p:cBhvr additive="base">
                                        <p:cTn id="45" dur="500" fill="hold"/>
                                        <p:tgtEl>
                                          <p:spTgt spid="86"/>
                                        </p:tgtEl>
                                        <p:attrNameLst>
                                          <p:attrName>ppt_x</p:attrName>
                                        </p:attrNameLst>
                                      </p:cBhvr>
                                      <p:tavLst>
                                        <p:tav tm="0">
                                          <p:val>
                                            <p:strVal val="0-#ppt_w/2"/>
                                          </p:val>
                                        </p:tav>
                                        <p:tav tm="100000">
                                          <p:val>
                                            <p:strVal val="#ppt_x"/>
                                          </p:val>
                                        </p:tav>
                                      </p:tavLst>
                                    </p:anim>
                                    <p:anim calcmode="lin" valueType="num">
                                      <p:cBhvr additive="base">
                                        <p:cTn id="46" dur="500" fill="hold"/>
                                        <p:tgtEl>
                                          <p:spTgt spid="86"/>
                                        </p:tgtEl>
                                        <p:attrNameLst>
                                          <p:attrName>ppt_y</p:attrName>
                                        </p:attrNameLst>
                                      </p:cBhvr>
                                      <p:tavLst>
                                        <p:tav tm="0">
                                          <p:val>
                                            <p:strVal val="#ppt_y"/>
                                          </p:val>
                                        </p:tav>
                                        <p:tav tm="100000">
                                          <p:val>
                                            <p:strVal val="#ppt_y"/>
                                          </p:val>
                                        </p:tav>
                                      </p:tavLst>
                                    </p:anim>
                                  </p:childTnLst>
                                </p:cTn>
                              </p:par>
                            </p:childTnLst>
                          </p:cTn>
                        </p:par>
                        <p:par>
                          <p:cTn id="47" fill="hold">
                            <p:stCondLst>
                              <p:cond delay="3400"/>
                            </p:stCondLst>
                            <p:childTnLst>
                              <p:par>
                                <p:cTn id="48" presetID="42" presetClass="entr" presetSubtype="0" fill="hold" nodeType="afterEffect">
                                  <p:stCondLst>
                                    <p:cond delay="0"/>
                                  </p:stCondLst>
                                  <p:childTnLst>
                                    <p:set>
                                      <p:cBhvr>
                                        <p:cTn id="49" dur="1" fill="hold">
                                          <p:stCondLst>
                                            <p:cond delay="0"/>
                                          </p:stCondLst>
                                        </p:cTn>
                                        <p:tgtEl>
                                          <p:spTgt spid="96"/>
                                        </p:tgtEl>
                                        <p:attrNameLst>
                                          <p:attrName>style.visibility</p:attrName>
                                        </p:attrNameLst>
                                      </p:cBhvr>
                                      <p:to>
                                        <p:strVal val="visible"/>
                                      </p:to>
                                    </p:set>
                                    <p:animEffect transition="in" filter="fade">
                                      <p:cBhvr>
                                        <p:cTn id="50" dur="500"/>
                                        <p:tgtEl>
                                          <p:spTgt spid="96"/>
                                        </p:tgtEl>
                                      </p:cBhvr>
                                    </p:animEffect>
                                    <p:anim calcmode="lin" valueType="num">
                                      <p:cBhvr>
                                        <p:cTn id="51" dur="500" fill="hold"/>
                                        <p:tgtEl>
                                          <p:spTgt spid="96"/>
                                        </p:tgtEl>
                                        <p:attrNameLst>
                                          <p:attrName>ppt_x</p:attrName>
                                        </p:attrNameLst>
                                      </p:cBhvr>
                                      <p:tavLst>
                                        <p:tav tm="0">
                                          <p:val>
                                            <p:strVal val="#ppt_x"/>
                                          </p:val>
                                        </p:tav>
                                        <p:tav tm="100000">
                                          <p:val>
                                            <p:strVal val="#ppt_x"/>
                                          </p:val>
                                        </p:tav>
                                      </p:tavLst>
                                    </p:anim>
                                    <p:anim calcmode="lin" valueType="num">
                                      <p:cBhvr>
                                        <p:cTn id="52" dur="500" fill="hold"/>
                                        <p:tgtEl>
                                          <p:spTgt spid="9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anim calcmode="lin" valueType="num">
                                      <p:cBhvr>
                                        <p:cTn id="56" dur="500" fill="hold"/>
                                        <p:tgtEl>
                                          <p:spTgt spid="95"/>
                                        </p:tgtEl>
                                        <p:attrNameLst>
                                          <p:attrName>ppt_x</p:attrName>
                                        </p:attrNameLst>
                                      </p:cBhvr>
                                      <p:tavLst>
                                        <p:tav tm="0">
                                          <p:val>
                                            <p:strVal val="#ppt_x"/>
                                          </p:val>
                                        </p:tav>
                                        <p:tav tm="100000">
                                          <p:val>
                                            <p:strVal val="#ppt_x"/>
                                          </p:val>
                                        </p:tav>
                                      </p:tavLst>
                                    </p:anim>
                                    <p:anim calcmode="lin" valueType="num">
                                      <p:cBhvr>
                                        <p:cTn id="57" dur="500" fill="hold"/>
                                        <p:tgtEl>
                                          <p:spTgt spid="95"/>
                                        </p:tgtEl>
                                        <p:attrNameLst>
                                          <p:attrName>ppt_y</p:attrName>
                                        </p:attrNameLst>
                                      </p:cBhvr>
                                      <p:tavLst>
                                        <p:tav tm="0">
                                          <p:val>
                                            <p:strVal val="#ppt_y+.1"/>
                                          </p:val>
                                        </p:tav>
                                        <p:tav tm="100000">
                                          <p:val>
                                            <p:strVal val="#ppt_y"/>
                                          </p:val>
                                        </p:tav>
                                      </p:tavLst>
                                    </p:anim>
                                  </p:childTnLst>
                                </p:cTn>
                              </p:par>
                            </p:childTnLst>
                          </p:cTn>
                        </p:par>
                        <p:par>
                          <p:cTn id="58" fill="hold">
                            <p:stCondLst>
                              <p:cond delay="3900"/>
                            </p:stCondLst>
                            <p:childTnLst>
                              <p:par>
                                <p:cTn id="59" presetID="23" presetClass="entr" presetSubtype="36" fill="hold" grpId="0" nodeType="afterEffect">
                                  <p:stCondLst>
                                    <p:cond delay="0"/>
                                  </p:stCondLst>
                                  <p:childTnLst>
                                    <p:set>
                                      <p:cBhvr>
                                        <p:cTn id="60" dur="1" fill="hold">
                                          <p:stCondLst>
                                            <p:cond delay="0"/>
                                          </p:stCondLst>
                                        </p:cTn>
                                        <p:tgtEl>
                                          <p:spTgt spid="93"/>
                                        </p:tgtEl>
                                        <p:attrNameLst>
                                          <p:attrName>style.visibility</p:attrName>
                                        </p:attrNameLst>
                                      </p:cBhvr>
                                      <p:to>
                                        <p:strVal val="visible"/>
                                      </p:to>
                                    </p:set>
                                    <p:anim calcmode="lin" valueType="num">
                                      <p:cBhvr>
                                        <p:cTn id="61" dur="500" fill="hold"/>
                                        <p:tgtEl>
                                          <p:spTgt spid="93"/>
                                        </p:tgtEl>
                                        <p:attrNameLst>
                                          <p:attrName>ppt_w</p:attrName>
                                        </p:attrNameLst>
                                      </p:cBhvr>
                                      <p:tavLst>
                                        <p:tav tm="0">
                                          <p:val>
                                            <p:strVal val="(6*min(max(#ppt_w*#ppt_h,.3),1)-7.4)/-.7*#ppt_w"/>
                                          </p:val>
                                        </p:tav>
                                        <p:tav tm="100000">
                                          <p:val>
                                            <p:strVal val="#ppt_w"/>
                                          </p:val>
                                        </p:tav>
                                      </p:tavLst>
                                    </p:anim>
                                    <p:anim calcmode="lin" valueType="num">
                                      <p:cBhvr>
                                        <p:cTn id="62" dur="500" fill="hold"/>
                                        <p:tgtEl>
                                          <p:spTgt spid="93"/>
                                        </p:tgtEl>
                                        <p:attrNameLst>
                                          <p:attrName>ppt_h</p:attrName>
                                        </p:attrNameLst>
                                      </p:cBhvr>
                                      <p:tavLst>
                                        <p:tav tm="0">
                                          <p:val>
                                            <p:strVal val="(6*min(max(#ppt_w*#ppt_h,.3),1)-7.4)/-.7*#ppt_h"/>
                                          </p:val>
                                        </p:tav>
                                        <p:tav tm="100000">
                                          <p:val>
                                            <p:strVal val="#ppt_h"/>
                                          </p:val>
                                        </p:tav>
                                      </p:tavLst>
                                    </p:anim>
                                    <p:anim calcmode="lin" valueType="num">
                                      <p:cBhvr>
                                        <p:cTn id="63" dur="500" fill="hold"/>
                                        <p:tgtEl>
                                          <p:spTgt spid="93"/>
                                        </p:tgtEl>
                                        <p:attrNameLst>
                                          <p:attrName>ppt_x</p:attrName>
                                        </p:attrNameLst>
                                      </p:cBhvr>
                                      <p:tavLst>
                                        <p:tav tm="0">
                                          <p:val>
                                            <p:fltVal val="0.5"/>
                                          </p:val>
                                        </p:tav>
                                        <p:tav tm="100000">
                                          <p:val>
                                            <p:strVal val="#ppt_x"/>
                                          </p:val>
                                        </p:tav>
                                      </p:tavLst>
                                    </p:anim>
                                    <p:anim calcmode="lin" valueType="num">
                                      <p:cBhvr>
                                        <p:cTn id="64" dur="500" fill="hold"/>
                                        <p:tgtEl>
                                          <p:spTgt spid="93"/>
                                        </p:tgtEl>
                                        <p:attrNameLst>
                                          <p:attrName>ppt_y</p:attrName>
                                        </p:attrNameLst>
                                      </p:cBhvr>
                                      <p:tavLst>
                                        <p:tav tm="0">
                                          <p:val>
                                            <p:strVal val="1+(6*min(max(#ppt_w*#ppt_h,.3),1)-7.4)/-.7*#ppt_h/2"/>
                                          </p:val>
                                        </p:tav>
                                        <p:tav tm="100000">
                                          <p:val>
                                            <p:strVal val="#ppt_y"/>
                                          </p:val>
                                        </p:tav>
                                      </p:tavLst>
                                    </p:anim>
                                  </p:childTnLst>
                                </p:cTn>
                              </p:par>
                            </p:childTnLst>
                          </p:cTn>
                        </p:par>
                        <p:par>
                          <p:cTn id="65" fill="hold">
                            <p:stCondLst>
                              <p:cond delay="4400"/>
                            </p:stCondLst>
                            <p:childTnLst>
                              <p:par>
                                <p:cTn id="66" presetID="23" presetClass="entr" presetSubtype="36" fill="hold" grpId="0" nodeType="afterEffect">
                                  <p:stCondLst>
                                    <p:cond delay="0"/>
                                  </p:stCondLst>
                                  <p:childTnLst>
                                    <p:set>
                                      <p:cBhvr>
                                        <p:cTn id="67" dur="1" fill="hold">
                                          <p:stCondLst>
                                            <p:cond delay="0"/>
                                          </p:stCondLst>
                                        </p:cTn>
                                        <p:tgtEl>
                                          <p:spTgt spid="94"/>
                                        </p:tgtEl>
                                        <p:attrNameLst>
                                          <p:attrName>style.visibility</p:attrName>
                                        </p:attrNameLst>
                                      </p:cBhvr>
                                      <p:to>
                                        <p:strVal val="visible"/>
                                      </p:to>
                                    </p:set>
                                    <p:anim calcmode="lin" valueType="num">
                                      <p:cBhvr>
                                        <p:cTn id="68" dur="500" fill="hold"/>
                                        <p:tgtEl>
                                          <p:spTgt spid="94"/>
                                        </p:tgtEl>
                                        <p:attrNameLst>
                                          <p:attrName>ppt_w</p:attrName>
                                        </p:attrNameLst>
                                      </p:cBhvr>
                                      <p:tavLst>
                                        <p:tav tm="0">
                                          <p:val>
                                            <p:strVal val="(6*min(max(#ppt_w*#ppt_h,.3),1)-7.4)/-.7*#ppt_w"/>
                                          </p:val>
                                        </p:tav>
                                        <p:tav tm="100000">
                                          <p:val>
                                            <p:strVal val="#ppt_w"/>
                                          </p:val>
                                        </p:tav>
                                      </p:tavLst>
                                    </p:anim>
                                    <p:anim calcmode="lin" valueType="num">
                                      <p:cBhvr>
                                        <p:cTn id="69" dur="500" fill="hold"/>
                                        <p:tgtEl>
                                          <p:spTgt spid="94"/>
                                        </p:tgtEl>
                                        <p:attrNameLst>
                                          <p:attrName>ppt_h</p:attrName>
                                        </p:attrNameLst>
                                      </p:cBhvr>
                                      <p:tavLst>
                                        <p:tav tm="0">
                                          <p:val>
                                            <p:strVal val="(6*min(max(#ppt_w*#ppt_h,.3),1)-7.4)/-.7*#ppt_h"/>
                                          </p:val>
                                        </p:tav>
                                        <p:tav tm="100000">
                                          <p:val>
                                            <p:strVal val="#ppt_h"/>
                                          </p:val>
                                        </p:tav>
                                      </p:tavLst>
                                    </p:anim>
                                    <p:anim calcmode="lin" valueType="num">
                                      <p:cBhvr>
                                        <p:cTn id="70" dur="500" fill="hold"/>
                                        <p:tgtEl>
                                          <p:spTgt spid="94"/>
                                        </p:tgtEl>
                                        <p:attrNameLst>
                                          <p:attrName>ppt_x</p:attrName>
                                        </p:attrNameLst>
                                      </p:cBhvr>
                                      <p:tavLst>
                                        <p:tav tm="0">
                                          <p:val>
                                            <p:fltVal val="0.5"/>
                                          </p:val>
                                        </p:tav>
                                        <p:tav tm="100000">
                                          <p:val>
                                            <p:strVal val="#ppt_x"/>
                                          </p:val>
                                        </p:tav>
                                      </p:tavLst>
                                    </p:anim>
                                    <p:anim calcmode="lin" valueType="num">
                                      <p:cBhvr>
                                        <p:cTn id="71" dur="500" fill="hold"/>
                                        <p:tgtEl>
                                          <p:spTgt spid="94"/>
                                        </p:tgtEl>
                                        <p:attrNameLst>
                                          <p:attrName>ppt_y</p:attrName>
                                        </p:attrNameLst>
                                      </p:cBhvr>
                                      <p:tavLst>
                                        <p:tav tm="0">
                                          <p:val>
                                            <p:strVal val="1+(6*min(max(#ppt_w*#ppt_h,.3),1)-7.4)/-.7*#ppt_h/2"/>
                                          </p:val>
                                        </p:tav>
                                        <p:tav tm="100000">
                                          <p:val>
                                            <p:strVal val="#ppt_y"/>
                                          </p:val>
                                        </p:tav>
                                      </p:tavLst>
                                    </p:anim>
                                  </p:childTnLst>
                                </p:cTn>
                              </p:par>
                            </p:childTnLst>
                          </p:cTn>
                        </p:par>
                        <p:par>
                          <p:cTn id="72" fill="hold">
                            <p:stCondLst>
                              <p:cond delay="4900"/>
                            </p:stCondLst>
                            <p:childTnLst>
                              <p:par>
                                <p:cTn id="73" presetID="2" presetClass="entr" presetSubtype="4" fill="hold" grpId="0" nodeType="afterEffect">
                                  <p:stCondLst>
                                    <p:cond delay="0"/>
                                  </p:stCondLst>
                                  <p:childTnLst>
                                    <p:set>
                                      <p:cBhvr>
                                        <p:cTn id="74" dur="1" fill="hold">
                                          <p:stCondLst>
                                            <p:cond delay="0"/>
                                          </p:stCondLst>
                                        </p:cTn>
                                        <p:tgtEl>
                                          <p:spTgt spid="91"/>
                                        </p:tgtEl>
                                        <p:attrNameLst>
                                          <p:attrName>style.visibility</p:attrName>
                                        </p:attrNameLst>
                                      </p:cBhvr>
                                      <p:to>
                                        <p:strVal val="visible"/>
                                      </p:to>
                                    </p:set>
                                    <p:anim calcmode="lin" valueType="num">
                                      <p:cBhvr additive="base">
                                        <p:cTn id="75" dur="250" fill="hold"/>
                                        <p:tgtEl>
                                          <p:spTgt spid="91"/>
                                        </p:tgtEl>
                                        <p:attrNameLst>
                                          <p:attrName>ppt_x</p:attrName>
                                        </p:attrNameLst>
                                      </p:cBhvr>
                                      <p:tavLst>
                                        <p:tav tm="0">
                                          <p:val>
                                            <p:strVal val="#ppt_x"/>
                                          </p:val>
                                        </p:tav>
                                        <p:tav tm="100000">
                                          <p:val>
                                            <p:strVal val="#ppt_x"/>
                                          </p:val>
                                        </p:tav>
                                      </p:tavLst>
                                    </p:anim>
                                    <p:anim calcmode="lin" valueType="num">
                                      <p:cBhvr additive="base">
                                        <p:cTn id="76" dur="250" fill="hold"/>
                                        <p:tgtEl>
                                          <p:spTgt spid="9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92"/>
                                        </p:tgtEl>
                                        <p:attrNameLst>
                                          <p:attrName>style.visibility</p:attrName>
                                        </p:attrNameLst>
                                      </p:cBhvr>
                                      <p:to>
                                        <p:strVal val="visible"/>
                                      </p:to>
                                    </p:set>
                                    <p:anim calcmode="lin" valueType="num">
                                      <p:cBhvr additive="base">
                                        <p:cTn id="79" dur="250" fill="hold"/>
                                        <p:tgtEl>
                                          <p:spTgt spid="92"/>
                                        </p:tgtEl>
                                        <p:attrNameLst>
                                          <p:attrName>ppt_x</p:attrName>
                                        </p:attrNameLst>
                                      </p:cBhvr>
                                      <p:tavLst>
                                        <p:tav tm="0">
                                          <p:val>
                                            <p:strVal val="#ppt_x"/>
                                          </p:val>
                                        </p:tav>
                                        <p:tav tm="100000">
                                          <p:val>
                                            <p:strVal val="#ppt_x"/>
                                          </p:val>
                                        </p:tav>
                                      </p:tavLst>
                                    </p:anim>
                                    <p:anim calcmode="lin" valueType="num">
                                      <p:cBhvr additive="base">
                                        <p:cTn id="80" dur="250" fill="hold"/>
                                        <p:tgtEl>
                                          <p:spTgt spid="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p:bldP spid="85" grpId="0" animBg="1"/>
      <p:bldP spid="86" grpId="0"/>
      <p:bldP spid="90" grpId="0"/>
      <p:bldP spid="91" grpId="0"/>
      <p:bldP spid="92" grpId="0"/>
      <p:bldP spid="93" grpId="0" animBg="1"/>
      <p:bldP spid="9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5" name="Picture 4"/>
          <p:cNvPicPr>
            <a:picLocks noChangeAspect="1" noChangeArrowheads="1"/>
          </p:cNvPicPr>
          <p:nvPr/>
        </p:nvPicPr>
        <p:blipFill>
          <a:blip r:embed="rId2"/>
          <a:srcRect/>
          <a:stretch>
            <a:fillRect/>
          </a:stretch>
        </p:blipFill>
        <p:spPr bwMode="auto">
          <a:xfrm>
            <a:off x="0" y="0"/>
            <a:ext cx="9721850" cy="5400675"/>
          </a:xfrm>
          <a:prstGeom prst="rect">
            <a:avLst/>
          </a:prstGeom>
          <a:noFill/>
          <a:ln w="9525">
            <a:noFill/>
            <a:miter lim="800000"/>
            <a:headEnd/>
            <a:tailEnd/>
          </a:ln>
        </p:spPr>
      </p:pic>
      <p:sp>
        <p:nvSpPr>
          <p:cNvPr id="485447" name="Rectangle 71"/>
          <p:cNvSpPr>
            <a:spLocks noChangeArrowheads="1"/>
          </p:cNvSpPr>
          <p:nvPr/>
        </p:nvSpPr>
        <p:spPr bwMode="auto">
          <a:xfrm>
            <a:off x="2917825" y="2538413"/>
            <a:ext cx="4248150" cy="809625"/>
          </a:xfrm>
          <a:prstGeom prst="rect">
            <a:avLst/>
          </a:prstGeom>
          <a:noFill/>
          <a:ln w="15875" algn="ctr">
            <a:noFill/>
            <a:miter lim="800000"/>
            <a:headEnd/>
            <a:tailEnd/>
          </a:ln>
        </p:spPr>
        <p:txBody>
          <a:bodyPr lIns="76197" tIns="38098" rIns="76197" bIns="38098">
            <a:spAutoFit/>
          </a:bodyPr>
          <a:lstStyle/>
          <a:p>
            <a:pPr algn="ctr" defTabSz="762000"/>
            <a:r>
              <a:rPr lang="zh-CN" altLang="en-US" sz="1600">
                <a:latin typeface="Amosis Technik"/>
                <a:ea typeface="楷体_GB2312"/>
                <a:cs typeface="楷体_GB2312"/>
              </a:rPr>
              <a:t>点击添加文本点击</a:t>
            </a:r>
            <a:r>
              <a:rPr lang="zh-CN" altLang="en-US" sz="1600">
                <a:ea typeface="楷体_GB2312"/>
                <a:cs typeface="楷体_GB2312"/>
              </a:rPr>
              <a:t>添加文本点击添加文本点击添加文本点击添加文本点击添加文本</a:t>
            </a:r>
            <a:r>
              <a:rPr lang="zh-CN" altLang="en-US" sz="1600">
                <a:latin typeface="Amosis Technik"/>
                <a:ea typeface="楷体_GB2312"/>
                <a:cs typeface="楷体_GB2312"/>
              </a:rPr>
              <a:t>点击添加文本点击</a:t>
            </a:r>
            <a:r>
              <a:rPr lang="zh-CN" altLang="en-US" sz="1600">
                <a:ea typeface="楷体_GB2312"/>
                <a:cs typeface="楷体_GB2312"/>
              </a:rPr>
              <a:t>添加</a:t>
            </a:r>
          </a:p>
        </p:txBody>
      </p:sp>
      <p:sp>
        <p:nvSpPr>
          <p:cNvPr id="485448" name="WordArt 72"/>
          <p:cNvSpPr>
            <a:spLocks noChangeArrowheads="1" noChangeShapeType="1" noTextEdit="1"/>
          </p:cNvSpPr>
          <p:nvPr/>
        </p:nvSpPr>
        <p:spPr bwMode="auto">
          <a:xfrm>
            <a:off x="4659313" y="1604963"/>
            <a:ext cx="838200" cy="733425"/>
          </a:xfrm>
          <a:prstGeom prst="rect">
            <a:avLst/>
          </a:prstGeom>
        </p:spPr>
        <p:txBody>
          <a:bodyPr wrap="none" fromWordArt="1">
            <a:prstTxWarp prst="textPlain">
              <a:avLst>
                <a:gd name="adj" fmla="val 50000"/>
              </a:avLst>
            </a:prstTxWarp>
          </a:bodyPr>
          <a:lstStyle/>
          <a:p>
            <a:pPr algn="ctr"/>
            <a:r>
              <a:rPr lang="en-US" altLang="zh-CN" sz="3600" b="1" kern="10">
                <a:ln w="9525">
                  <a:noFill/>
                  <a:round/>
                  <a:headEnd/>
                  <a:tailEnd/>
                </a:ln>
                <a:solidFill>
                  <a:srgbClr val="990000"/>
                </a:solidFill>
                <a:effectLst>
                  <a:outerShdw dist="45791" dir="2021404" algn="ctr" rotWithShape="0">
                    <a:srgbClr val="B2B2B2">
                      <a:alpha val="79999"/>
                    </a:srgbClr>
                  </a:outerShdw>
                </a:effectLst>
                <a:latin typeface="Arial"/>
                <a:cs typeface="Arial"/>
              </a:rPr>
              <a:t>04</a:t>
            </a:r>
            <a:endParaRPr lang="zh-CN" altLang="en-US" sz="3600" b="1" kern="10">
              <a:ln w="9525">
                <a:noFill/>
                <a:round/>
                <a:headEnd/>
                <a:tailEnd/>
              </a:ln>
              <a:solidFill>
                <a:srgbClr val="990000"/>
              </a:solidFill>
              <a:effectLst>
                <a:outerShdw dist="45791" dir="2021404" algn="ctr" rotWithShape="0">
                  <a:srgbClr val="B2B2B2">
                    <a:alpha val="79999"/>
                  </a:srgbClr>
                </a:outerShdw>
              </a:effectLst>
              <a:latin typeface="Arial"/>
              <a:cs typeface="Arial"/>
            </a:endParaRPr>
          </a:p>
        </p:txBody>
      </p:sp>
      <p:sp>
        <p:nvSpPr>
          <p:cNvPr id="485449" name="Rectangle 73"/>
          <p:cNvSpPr>
            <a:spLocks noChangeArrowheads="1"/>
          </p:cNvSpPr>
          <p:nvPr/>
        </p:nvSpPr>
        <p:spPr bwMode="auto">
          <a:xfrm>
            <a:off x="3133725" y="1389063"/>
            <a:ext cx="3505200" cy="1066800"/>
          </a:xfrm>
          <a:prstGeom prst="rect">
            <a:avLst/>
          </a:prstGeom>
          <a:noFill/>
          <a:ln w="15875" algn="ctr">
            <a:noFill/>
            <a:miter lim="800000"/>
            <a:headEnd/>
            <a:tailEnd/>
          </a:ln>
        </p:spPr>
        <p:txBody>
          <a:bodyPr lIns="76197" tIns="38098" rIns="76197" bIns="38098">
            <a:spAutoFit/>
          </a:bodyPr>
          <a:lstStyle/>
          <a:p>
            <a:pPr algn="r" defTabSz="762000"/>
            <a:r>
              <a:rPr lang="zh-CN" altLang="en-US" sz="6500">
                <a:solidFill>
                  <a:srgbClr val="990000"/>
                </a:solidFill>
                <a:latin typeface="宋体" charset="-122"/>
              </a:rPr>
              <a:t>［   ］</a:t>
            </a:r>
          </a:p>
        </p:txBody>
      </p:sp>
      <p:grpSp>
        <p:nvGrpSpPr>
          <p:cNvPr id="57365" name="Group 21"/>
          <p:cNvGrpSpPr>
            <a:grpSpLocks/>
          </p:cNvGrpSpPr>
          <p:nvPr/>
        </p:nvGrpSpPr>
        <p:grpSpPr bwMode="auto">
          <a:xfrm rot="10800000">
            <a:off x="495300" y="3563938"/>
            <a:ext cx="9226550" cy="2528887"/>
            <a:chOff x="44" y="-294"/>
            <a:chExt cx="5812" cy="1593"/>
          </a:xfrm>
        </p:grpSpPr>
        <p:pic>
          <p:nvPicPr>
            <p:cNvPr id="14" name="图片 13"/>
            <p:cNvPicPr>
              <a:picLocks noChangeAspect="1"/>
            </p:cNvPicPr>
            <p:nvPr/>
          </p:nvPicPr>
          <p:blipFill>
            <a:blip r:embed="rId3" cstate="print">
              <a:duotone>
                <a:schemeClr val="accent1">
                  <a:shade val="45000"/>
                  <a:satMod val="135000"/>
                </a:schemeClr>
                <a:prstClr val="white"/>
              </a:duotone>
              <a:extLst/>
            </a:blip>
            <a:stretch>
              <a:fillRect/>
            </a:stretch>
          </p:blipFill>
          <p:spPr>
            <a:xfrm rot="18986837" flipH="1">
              <a:off x="2660" y="702"/>
              <a:ext cx="374" cy="540"/>
            </a:xfrm>
            <a:prstGeom prst="rect">
              <a:avLst/>
            </a:prstGeom>
          </p:spPr>
        </p:pic>
        <p:pic>
          <p:nvPicPr>
            <p:cNvPr id="15" name="图片 14"/>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3084" y="572"/>
              <a:ext cx="188" cy="327"/>
            </a:xfrm>
            <a:prstGeom prst="rect">
              <a:avLst/>
            </a:prstGeom>
          </p:spPr>
        </p:pic>
        <p:sp>
          <p:nvSpPr>
            <p:cNvPr id="16" name="五角星 15"/>
            <p:cNvSpPr/>
            <p:nvPr/>
          </p:nvSpPr>
          <p:spPr>
            <a:xfrm>
              <a:off x="2708" y="350"/>
              <a:ext cx="165" cy="17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8" name="图片 17"/>
            <p:cNvPicPr>
              <a:picLocks noChangeAspect="1"/>
            </p:cNvPicPr>
            <p:nvPr/>
          </p:nvPicPr>
          <p:blipFill>
            <a:blip r:embed="rId5" cstate="print">
              <a:duotone>
                <a:schemeClr val="accent1">
                  <a:shade val="45000"/>
                  <a:satMod val="135000"/>
                </a:schemeClr>
                <a:prstClr val="white"/>
              </a:duotone>
              <a:extLst/>
            </a:blip>
            <a:stretch>
              <a:fillRect/>
            </a:stretch>
          </p:blipFill>
          <p:spPr>
            <a:xfrm rot="18904180">
              <a:off x="2875" y="265"/>
              <a:ext cx="266" cy="174"/>
            </a:xfrm>
            <a:prstGeom prst="rect">
              <a:avLst/>
            </a:prstGeom>
          </p:spPr>
        </p:pic>
        <p:pic>
          <p:nvPicPr>
            <p:cNvPr id="19" name="图片 18"/>
            <p:cNvPicPr>
              <a:picLocks noChangeAspect="1"/>
            </p:cNvPicPr>
            <p:nvPr/>
          </p:nvPicPr>
          <p:blipFill>
            <a:blip r:embed="rId6" cstate="print">
              <a:duotone>
                <a:schemeClr val="accent2">
                  <a:shade val="45000"/>
                  <a:satMod val="135000"/>
                </a:schemeClr>
                <a:prstClr val="white"/>
              </a:duotone>
              <a:extLst/>
            </a:blip>
            <a:stretch>
              <a:fillRect/>
            </a:stretch>
          </p:blipFill>
          <p:spPr>
            <a:xfrm>
              <a:off x="3113" y="401"/>
              <a:ext cx="157" cy="157"/>
            </a:xfrm>
            <a:prstGeom prst="rect">
              <a:avLst/>
            </a:prstGeom>
          </p:spPr>
        </p:pic>
        <p:pic>
          <p:nvPicPr>
            <p:cNvPr id="20" name="图片 19"/>
            <p:cNvPicPr>
              <a:picLocks noChangeAspect="1"/>
            </p:cNvPicPr>
            <p:nvPr/>
          </p:nvPicPr>
          <p:blipFill>
            <a:blip r:embed="rId7" cstate="print">
              <a:duotone>
                <a:schemeClr val="accent1">
                  <a:shade val="45000"/>
                  <a:satMod val="135000"/>
                </a:schemeClr>
                <a:prstClr val="white"/>
              </a:duotone>
              <a:extLst/>
            </a:blip>
            <a:stretch>
              <a:fillRect/>
            </a:stretch>
          </p:blipFill>
          <p:spPr>
            <a:xfrm>
              <a:off x="3195" y="192"/>
              <a:ext cx="576" cy="576"/>
            </a:xfrm>
            <a:prstGeom prst="rect">
              <a:avLst/>
            </a:prstGeom>
          </p:spPr>
        </p:pic>
        <p:pic>
          <p:nvPicPr>
            <p:cNvPr id="21" name="图片 20"/>
            <p:cNvPicPr>
              <a:picLocks noChangeAspect="1"/>
            </p:cNvPicPr>
            <p:nvPr/>
          </p:nvPicPr>
          <p:blipFill>
            <a:blip r:embed="rId8" cstate="print">
              <a:duotone>
                <a:schemeClr val="accent6">
                  <a:shade val="45000"/>
                  <a:satMod val="135000"/>
                </a:schemeClr>
                <a:prstClr val="white"/>
              </a:duotone>
              <a:extLst/>
            </a:blip>
            <a:stretch>
              <a:fillRect/>
            </a:stretch>
          </p:blipFill>
          <p:spPr>
            <a:xfrm>
              <a:off x="3440" y="581"/>
              <a:ext cx="117" cy="117"/>
            </a:xfrm>
            <a:prstGeom prst="rect">
              <a:avLst/>
            </a:prstGeom>
          </p:spPr>
        </p:pic>
        <p:pic>
          <p:nvPicPr>
            <p:cNvPr id="22" name="图片 21"/>
            <p:cNvPicPr>
              <a:picLocks noChangeAspect="1"/>
            </p:cNvPicPr>
            <p:nvPr/>
          </p:nvPicPr>
          <p:blipFill>
            <a:blip r:embed="rId9" cstate="print">
              <a:duotone>
                <a:prstClr val="black"/>
                <a:schemeClr val="accent6">
                  <a:tint val="45000"/>
                  <a:satMod val="400000"/>
                </a:schemeClr>
              </a:duotone>
              <a:extLst/>
            </a:blip>
            <a:stretch>
              <a:fillRect/>
            </a:stretch>
          </p:blipFill>
          <p:spPr>
            <a:xfrm>
              <a:off x="3763" y="412"/>
              <a:ext cx="329" cy="196"/>
            </a:xfrm>
            <a:prstGeom prst="rect">
              <a:avLst/>
            </a:prstGeom>
          </p:spPr>
        </p:pic>
        <p:pic>
          <p:nvPicPr>
            <p:cNvPr id="23" name="图片 22"/>
            <p:cNvPicPr>
              <a:picLocks noChangeAspect="1"/>
            </p:cNvPicPr>
            <p:nvPr/>
          </p:nvPicPr>
          <p:blipFill>
            <a:blip r:embed="rId10" cstate="print">
              <a:duotone>
                <a:schemeClr val="accent1">
                  <a:shade val="45000"/>
                  <a:satMod val="135000"/>
                </a:schemeClr>
                <a:prstClr val="white"/>
              </a:duotone>
              <a:extLst/>
            </a:blip>
            <a:stretch>
              <a:fillRect/>
            </a:stretch>
          </p:blipFill>
          <p:spPr>
            <a:xfrm>
              <a:off x="4175" y="128"/>
              <a:ext cx="308" cy="226"/>
            </a:xfrm>
            <a:prstGeom prst="rect">
              <a:avLst/>
            </a:prstGeom>
          </p:spPr>
        </p:pic>
        <p:pic>
          <p:nvPicPr>
            <p:cNvPr id="24" name="图片 23"/>
            <p:cNvPicPr>
              <a:picLocks noChangeAspect="1"/>
            </p:cNvPicPr>
            <p:nvPr/>
          </p:nvPicPr>
          <p:blipFill>
            <a:blip r:embed="rId11" cstate="print">
              <a:duotone>
                <a:schemeClr val="accent4">
                  <a:shade val="45000"/>
                  <a:satMod val="135000"/>
                </a:schemeClr>
                <a:prstClr val="white"/>
              </a:duotone>
              <a:extLst/>
            </a:blip>
            <a:stretch>
              <a:fillRect/>
            </a:stretch>
          </p:blipFill>
          <p:spPr>
            <a:xfrm>
              <a:off x="3766" y="0"/>
              <a:ext cx="322" cy="323"/>
            </a:xfrm>
            <a:prstGeom prst="rect">
              <a:avLst/>
            </a:prstGeom>
          </p:spPr>
        </p:pic>
        <p:pic>
          <p:nvPicPr>
            <p:cNvPr id="57376" name="图片 24"/>
            <p:cNvPicPr>
              <a:picLocks noChangeAspect="1"/>
            </p:cNvPicPr>
            <p:nvPr/>
          </p:nvPicPr>
          <p:blipFill>
            <a:blip r:embed="rId12"/>
            <a:srcRect/>
            <a:stretch>
              <a:fillRect/>
            </a:stretch>
          </p:blipFill>
          <p:spPr bwMode="auto">
            <a:xfrm>
              <a:off x="4308" y="382"/>
              <a:ext cx="254" cy="256"/>
            </a:xfrm>
            <a:prstGeom prst="rect">
              <a:avLst/>
            </a:prstGeom>
            <a:noFill/>
            <a:ln w="9525">
              <a:noFill/>
              <a:miter lim="800000"/>
              <a:headEnd/>
              <a:tailEnd/>
            </a:ln>
          </p:spPr>
        </p:pic>
        <p:pic>
          <p:nvPicPr>
            <p:cNvPr id="26" name="图片 25"/>
            <p:cNvPicPr>
              <a:picLocks noChangeAspect="1"/>
            </p:cNvPicPr>
            <p:nvPr/>
          </p:nvPicPr>
          <p:blipFill>
            <a:blip r:embed="rId13" cstate="print">
              <a:duotone>
                <a:schemeClr val="accent4">
                  <a:shade val="45000"/>
                  <a:satMod val="135000"/>
                </a:schemeClr>
                <a:prstClr val="white"/>
              </a:duotone>
              <a:extLst/>
            </a:blip>
            <a:stretch>
              <a:fillRect/>
            </a:stretch>
          </p:blipFill>
          <p:spPr>
            <a:xfrm>
              <a:off x="2420" y="236"/>
              <a:ext cx="242" cy="244"/>
            </a:xfrm>
            <a:prstGeom prst="rect">
              <a:avLst/>
            </a:prstGeom>
          </p:spPr>
        </p:pic>
        <p:pic>
          <p:nvPicPr>
            <p:cNvPr id="28" name="图片 27"/>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2758" y="-68"/>
              <a:ext cx="232" cy="405"/>
            </a:xfrm>
            <a:prstGeom prst="rect">
              <a:avLst/>
            </a:prstGeom>
          </p:spPr>
        </p:pic>
        <p:pic>
          <p:nvPicPr>
            <p:cNvPr id="29" name="图片 28"/>
            <p:cNvPicPr>
              <a:picLocks noChangeAspect="1"/>
            </p:cNvPicPr>
            <p:nvPr/>
          </p:nvPicPr>
          <p:blipFill>
            <a:blip r:embed="rId14" cstate="print">
              <a:duotone>
                <a:schemeClr val="accent1">
                  <a:shade val="45000"/>
                  <a:satMod val="135000"/>
                </a:schemeClr>
                <a:prstClr val="white"/>
              </a:duotone>
              <a:extLst/>
            </a:blip>
            <a:stretch>
              <a:fillRect/>
            </a:stretch>
          </p:blipFill>
          <p:spPr>
            <a:xfrm>
              <a:off x="2371" y="159"/>
              <a:ext cx="333" cy="271"/>
            </a:xfrm>
            <a:prstGeom prst="rect">
              <a:avLst/>
            </a:prstGeom>
          </p:spPr>
        </p:pic>
        <p:pic>
          <p:nvPicPr>
            <p:cNvPr id="30" name="图片 29"/>
            <p:cNvPicPr>
              <a:picLocks noChangeAspect="1"/>
            </p:cNvPicPr>
            <p:nvPr/>
          </p:nvPicPr>
          <p:blipFill>
            <a:blip r:embed="rId15" cstate="print">
              <a:duotone>
                <a:schemeClr val="accent1">
                  <a:shade val="45000"/>
                  <a:satMod val="135000"/>
                </a:schemeClr>
                <a:prstClr val="white"/>
              </a:duotone>
              <a:extLst/>
            </a:blip>
            <a:stretch>
              <a:fillRect/>
            </a:stretch>
          </p:blipFill>
          <p:spPr>
            <a:xfrm rot="3481104">
              <a:off x="1641" y="125"/>
              <a:ext cx="242" cy="344"/>
            </a:xfrm>
            <a:prstGeom prst="rect">
              <a:avLst/>
            </a:prstGeom>
          </p:spPr>
        </p:pic>
        <p:pic>
          <p:nvPicPr>
            <p:cNvPr id="31" name="图片 30"/>
            <p:cNvPicPr>
              <a:picLocks noChangeAspect="1"/>
            </p:cNvPicPr>
            <p:nvPr/>
          </p:nvPicPr>
          <p:blipFill>
            <a:blip r:embed="rId16" cstate="print">
              <a:duotone>
                <a:schemeClr val="accent1">
                  <a:shade val="45000"/>
                  <a:satMod val="135000"/>
                </a:schemeClr>
                <a:prstClr val="white"/>
              </a:duotone>
              <a:extLst/>
            </a:blip>
            <a:stretch>
              <a:fillRect/>
            </a:stretch>
          </p:blipFill>
          <p:spPr>
            <a:xfrm>
              <a:off x="1859" y="552"/>
              <a:ext cx="223" cy="207"/>
            </a:xfrm>
            <a:prstGeom prst="rect">
              <a:avLst/>
            </a:prstGeom>
          </p:spPr>
        </p:pic>
        <p:pic>
          <p:nvPicPr>
            <p:cNvPr id="32" name="图片 31"/>
            <p:cNvPicPr>
              <a:picLocks noChangeAspect="1"/>
            </p:cNvPicPr>
            <p:nvPr/>
          </p:nvPicPr>
          <p:blipFill>
            <a:blip r:embed="rId17" cstate="print">
              <a:duotone>
                <a:schemeClr val="accent1">
                  <a:shade val="45000"/>
                  <a:satMod val="135000"/>
                </a:schemeClr>
                <a:prstClr val="white"/>
              </a:duotone>
              <a:extLst/>
            </a:blip>
            <a:stretch>
              <a:fillRect/>
            </a:stretch>
          </p:blipFill>
          <p:spPr>
            <a:xfrm>
              <a:off x="2054" y="76"/>
              <a:ext cx="281" cy="281"/>
            </a:xfrm>
            <a:prstGeom prst="rect">
              <a:avLst/>
            </a:prstGeom>
          </p:spPr>
        </p:pic>
        <p:pic>
          <p:nvPicPr>
            <p:cNvPr id="33" name="图片 32"/>
            <p:cNvPicPr>
              <a:picLocks noChangeAspect="1"/>
            </p:cNvPicPr>
            <p:nvPr/>
          </p:nvPicPr>
          <p:blipFill>
            <a:blip r:embed="rId18" cstate="print">
              <a:duotone>
                <a:schemeClr val="accent1">
                  <a:shade val="45000"/>
                  <a:satMod val="135000"/>
                </a:schemeClr>
                <a:prstClr val="white"/>
              </a:duotone>
              <a:extLst/>
            </a:blip>
            <a:stretch>
              <a:fillRect/>
            </a:stretch>
          </p:blipFill>
          <p:spPr>
            <a:xfrm>
              <a:off x="5027" y="-10"/>
              <a:ext cx="226" cy="227"/>
            </a:xfrm>
            <a:prstGeom prst="rect">
              <a:avLst/>
            </a:prstGeom>
          </p:spPr>
        </p:pic>
        <p:pic>
          <p:nvPicPr>
            <p:cNvPr id="34" name="图片 33"/>
            <p:cNvPicPr>
              <a:picLocks noChangeAspect="1"/>
            </p:cNvPicPr>
            <p:nvPr/>
          </p:nvPicPr>
          <p:blipFill>
            <a:blip r:embed="rId19" cstate="print">
              <a:duotone>
                <a:schemeClr val="accent2">
                  <a:shade val="45000"/>
                  <a:satMod val="135000"/>
                </a:schemeClr>
                <a:prstClr val="white"/>
              </a:duotone>
              <a:extLst/>
            </a:blip>
            <a:stretch>
              <a:fillRect/>
            </a:stretch>
          </p:blipFill>
          <p:spPr>
            <a:xfrm>
              <a:off x="1060" y="-40"/>
              <a:ext cx="270" cy="270"/>
            </a:xfrm>
            <a:prstGeom prst="rect">
              <a:avLst/>
            </a:prstGeom>
          </p:spPr>
        </p:pic>
        <p:pic>
          <p:nvPicPr>
            <p:cNvPr id="35" name="图片 34"/>
            <p:cNvPicPr>
              <a:picLocks noChangeAspect="1"/>
            </p:cNvPicPr>
            <p:nvPr/>
          </p:nvPicPr>
          <p:blipFill>
            <a:blip r:embed="rId20" cstate="print">
              <a:duotone>
                <a:schemeClr val="accent4">
                  <a:shade val="45000"/>
                  <a:satMod val="135000"/>
                </a:schemeClr>
                <a:prstClr val="white"/>
              </a:duotone>
              <a:extLst/>
            </a:blip>
            <a:stretch>
              <a:fillRect/>
            </a:stretch>
          </p:blipFill>
          <p:spPr>
            <a:xfrm>
              <a:off x="3079" y="10"/>
              <a:ext cx="247" cy="243"/>
            </a:xfrm>
            <a:prstGeom prst="rect">
              <a:avLst/>
            </a:prstGeom>
          </p:spPr>
        </p:pic>
        <p:pic>
          <p:nvPicPr>
            <p:cNvPr id="36" name="图片 35"/>
            <p:cNvPicPr>
              <a:picLocks noChangeAspect="1"/>
            </p:cNvPicPr>
            <p:nvPr/>
          </p:nvPicPr>
          <p:blipFill>
            <a:blip r:embed="rId21" cstate="print">
              <a:duotone>
                <a:schemeClr val="accent1">
                  <a:shade val="45000"/>
                  <a:satMod val="135000"/>
                </a:schemeClr>
                <a:prstClr val="white"/>
              </a:duotone>
              <a:extLst/>
            </a:blip>
            <a:stretch>
              <a:fillRect/>
            </a:stretch>
          </p:blipFill>
          <p:spPr>
            <a:xfrm>
              <a:off x="600" y="33"/>
              <a:ext cx="369" cy="368"/>
            </a:xfrm>
            <a:prstGeom prst="rect">
              <a:avLst/>
            </a:prstGeom>
          </p:spPr>
        </p:pic>
        <p:pic>
          <p:nvPicPr>
            <p:cNvPr id="37" name="图片 36"/>
            <p:cNvPicPr>
              <a:picLocks noChangeAspect="1"/>
            </p:cNvPicPr>
            <p:nvPr/>
          </p:nvPicPr>
          <p:blipFill>
            <a:blip r:embed="rId22" cstate="print">
              <a:duotone>
                <a:schemeClr val="accent6">
                  <a:shade val="45000"/>
                  <a:satMod val="135000"/>
                </a:schemeClr>
                <a:prstClr val="white"/>
              </a:duotone>
              <a:extLst/>
            </a:blip>
            <a:stretch>
              <a:fillRect/>
            </a:stretch>
          </p:blipFill>
          <p:spPr>
            <a:xfrm>
              <a:off x="2205" y="447"/>
              <a:ext cx="132" cy="230"/>
            </a:xfrm>
            <a:prstGeom prst="rect">
              <a:avLst/>
            </a:prstGeom>
          </p:spPr>
        </p:pic>
        <p:pic>
          <p:nvPicPr>
            <p:cNvPr id="38" name="图片 37"/>
            <p:cNvPicPr>
              <a:picLocks noChangeAspect="1"/>
            </p:cNvPicPr>
            <p:nvPr/>
          </p:nvPicPr>
          <p:blipFill>
            <a:blip r:embed="rId23" cstate="print">
              <a:duotone>
                <a:schemeClr val="accent1">
                  <a:shade val="45000"/>
                  <a:satMod val="135000"/>
                </a:schemeClr>
                <a:prstClr val="white"/>
              </a:duotone>
              <a:extLst/>
            </a:blip>
            <a:stretch>
              <a:fillRect/>
            </a:stretch>
          </p:blipFill>
          <p:spPr>
            <a:xfrm>
              <a:off x="5321" y="-139"/>
              <a:ext cx="218" cy="290"/>
            </a:xfrm>
            <a:prstGeom prst="rect">
              <a:avLst/>
            </a:prstGeom>
          </p:spPr>
        </p:pic>
        <p:pic>
          <p:nvPicPr>
            <p:cNvPr id="39" name="图片 38"/>
            <p:cNvPicPr>
              <a:picLocks noChangeAspect="1"/>
            </p:cNvPicPr>
            <p:nvPr/>
          </p:nvPicPr>
          <p:blipFill>
            <a:blip r:embed="rId5" cstate="print">
              <a:duotone>
                <a:schemeClr val="accent1">
                  <a:shade val="45000"/>
                  <a:satMod val="135000"/>
                </a:schemeClr>
                <a:prstClr val="white"/>
              </a:duotone>
              <a:extLst/>
            </a:blip>
            <a:stretch>
              <a:fillRect/>
            </a:stretch>
          </p:blipFill>
          <p:spPr>
            <a:xfrm rot="2280487">
              <a:off x="258" y="41"/>
              <a:ext cx="267" cy="174"/>
            </a:xfrm>
            <a:prstGeom prst="rect">
              <a:avLst/>
            </a:prstGeom>
          </p:spPr>
        </p:pic>
        <p:pic>
          <p:nvPicPr>
            <p:cNvPr id="40" name="图片 39"/>
            <p:cNvPicPr>
              <a:picLocks noChangeAspect="1"/>
            </p:cNvPicPr>
            <p:nvPr/>
          </p:nvPicPr>
          <p:blipFill>
            <a:blip r:embed="rId9" cstate="print">
              <a:duotone>
                <a:prstClr val="black"/>
                <a:schemeClr val="accent6">
                  <a:tint val="45000"/>
                  <a:satMod val="400000"/>
                </a:schemeClr>
              </a:duotone>
              <a:extLst/>
            </a:blip>
            <a:stretch>
              <a:fillRect/>
            </a:stretch>
          </p:blipFill>
          <p:spPr>
            <a:xfrm>
              <a:off x="1392" y="-39"/>
              <a:ext cx="330" cy="196"/>
            </a:xfrm>
            <a:prstGeom prst="rect">
              <a:avLst/>
            </a:prstGeom>
          </p:spPr>
        </p:pic>
        <p:pic>
          <p:nvPicPr>
            <p:cNvPr id="41" name="图片 40"/>
            <p:cNvPicPr>
              <a:picLocks noChangeAspect="1"/>
            </p:cNvPicPr>
            <p:nvPr/>
          </p:nvPicPr>
          <p:blipFill>
            <a:blip r:embed="rId7" cstate="print">
              <a:duotone>
                <a:schemeClr val="accent1">
                  <a:shade val="45000"/>
                  <a:satMod val="135000"/>
                </a:schemeClr>
                <a:prstClr val="white"/>
              </a:duotone>
              <a:extLst/>
            </a:blip>
            <a:stretch>
              <a:fillRect/>
            </a:stretch>
          </p:blipFill>
          <p:spPr>
            <a:xfrm rot="10800000">
              <a:off x="2007" y="401"/>
              <a:ext cx="575" cy="576"/>
            </a:xfrm>
            <a:prstGeom prst="rect">
              <a:avLst/>
            </a:prstGeom>
          </p:spPr>
        </p:pic>
        <p:pic>
          <p:nvPicPr>
            <p:cNvPr id="42" name="图片 41"/>
            <p:cNvPicPr>
              <a:picLocks noChangeAspect="1"/>
            </p:cNvPicPr>
            <p:nvPr/>
          </p:nvPicPr>
          <p:blipFill>
            <a:blip r:embed="rId11" cstate="print">
              <a:duotone>
                <a:schemeClr val="accent4">
                  <a:shade val="45000"/>
                  <a:satMod val="135000"/>
                </a:schemeClr>
                <a:prstClr val="white"/>
              </a:duotone>
              <a:extLst/>
            </a:blip>
            <a:stretch>
              <a:fillRect/>
            </a:stretch>
          </p:blipFill>
          <p:spPr>
            <a:xfrm>
              <a:off x="1208" y="304"/>
              <a:ext cx="323" cy="323"/>
            </a:xfrm>
            <a:prstGeom prst="rect">
              <a:avLst/>
            </a:prstGeom>
          </p:spPr>
        </p:pic>
        <p:pic>
          <p:nvPicPr>
            <p:cNvPr id="43" name="图片 42"/>
            <p:cNvPicPr>
              <a:picLocks noChangeAspect="1"/>
            </p:cNvPicPr>
            <p:nvPr/>
          </p:nvPicPr>
          <p:blipFill>
            <a:blip r:embed="rId24" cstate="print">
              <a:duotone>
                <a:schemeClr val="accent6">
                  <a:shade val="45000"/>
                  <a:satMod val="135000"/>
                </a:schemeClr>
                <a:prstClr val="white"/>
              </a:duotone>
              <a:extLst/>
            </a:blip>
            <a:stretch>
              <a:fillRect/>
            </a:stretch>
          </p:blipFill>
          <p:spPr>
            <a:xfrm>
              <a:off x="1325" y="381"/>
              <a:ext cx="87" cy="152"/>
            </a:xfrm>
            <a:prstGeom prst="rect">
              <a:avLst/>
            </a:prstGeom>
          </p:spPr>
        </p:pic>
        <p:pic>
          <p:nvPicPr>
            <p:cNvPr id="45" name="图片 44"/>
            <p:cNvPicPr>
              <a:picLocks noChangeAspect="1"/>
            </p:cNvPicPr>
            <p:nvPr/>
          </p:nvPicPr>
          <p:blipFill>
            <a:blip r:embed="rId16" cstate="print">
              <a:duotone>
                <a:schemeClr val="accent1">
                  <a:shade val="45000"/>
                  <a:satMod val="135000"/>
                </a:schemeClr>
                <a:prstClr val="white"/>
              </a:duotone>
              <a:extLst/>
            </a:blip>
            <a:stretch>
              <a:fillRect/>
            </a:stretch>
          </p:blipFill>
          <p:spPr>
            <a:xfrm rot="4866620">
              <a:off x="3447" y="-47"/>
              <a:ext cx="224" cy="208"/>
            </a:xfrm>
            <a:prstGeom prst="rect">
              <a:avLst/>
            </a:prstGeom>
          </p:spPr>
        </p:pic>
        <p:pic>
          <p:nvPicPr>
            <p:cNvPr id="46" name="图片 45"/>
            <p:cNvPicPr>
              <a:picLocks noChangeAspect="1"/>
            </p:cNvPicPr>
            <p:nvPr/>
          </p:nvPicPr>
          <p:blipFill>
            <a:blip r:embed="rId16" cstate="print">
              <a:duotone>
                <a:schemeClr val="accent1">
                  <a:shade val="45000"/>
                  <a:satMod val="135000"/>
                </a:schemeClr>
                <a:prstClr val="white"/>
              </a:duotone>
              <a:extLst/>
            </a:blip>
            <a:stretch>
              <a:fillRect/>
            </a:stretch>
          </p:blipFill>
          <p:spPr>
            <a:xfrm>
              <a:off x="4726" y="24"/>
              <a:ext cx="224" cy="207"/>
            </a:xfrm>
            <a:prstGeom prst="rect">
              <a:avLst/>
            </a:prstGeom>
          </p:spPr>
        </p:pic>
        <p:pic>
          <p:nvPicPr>
            <p:cNvPr id="47" name="图片 46"/>
            <p:cNvPicPr>
              <a:picLocks noChangeAspect="1"/>
            </p:cNvPicPr>
            <p:nvPr/>
          </p:nvPicPr>
          <p:blipFill>
            <a:blip r:embed="rId25" cstate="print">
              <a:duotone>
                <a:schemeClr val="accent1">
                  <a:shade val="45000"/>
                  <a:satMod val="135000"/>
                </a:schemeClr>
                <a:prstClr val="white"/>
              </a:duotone>
              <a:extLst/>
            </a:blip>
            <a:stretch>
              <a:fillRect/>
            </a:stretch>
          </p:blipFill>
          <p:spPr>
            <a:xfrm rot="2842783">
              <a:off x="4162" y="517"/>
              <a:ext cx="144" cy="205"/>
            </a:xfrm>
            <a:prstGeom prst="rect">
              <a:avLst/>
            </a:prstGeom>
          </p:spPr>
        </p:pic>
        <p:pic>
          <p:nvPicPr>
            <p:cNvPr id="48" name="图片 47"/>
            <p:cNvPicPr>
              <a:picLocks noChangeAspect="1"/>
            </p:cNvPicPr>
            <p:nvPr/>
          </p:nvPicPr>
          <p:blipFill>
            <a:blip r:embed="rId26" cstate="print">
              <a:duotone>
                <a:schemeClr val="accent4">
                  <a:shade val="45000"/>
                  <a:satMod val="135000"/>
                </a:schemeClr>
                <a:prstClr val="white"/>
              </a:duotone>
              <a:extLst/>
            </a:blip>
            <a:stretch>
              <a:fillRect/>
            </a:stretch>
          </p:blipFill>
          <p:spPr>
            <a:xfrm rot="14964289">
              <a:off x="3729" y="645"/>
              <a:ext cx="200" cy="196"/>
            </a:xfrm>
            <a:prstGeom prst="rect">
              <a:avLst/>
            </a:prstGeom>
          </p:spPr>
        </p:pic>
        <p:pic>
          <p:nvPicPr>
            <p:cNvPr id="49" name="图片 48"/>
            <p:cNvPicPr>
              <a:picLocks noChangeAspect="1"/>
            </p:cNvPicPr>
            <p:nvPr/>
          </p:nvPicPr>
          <p:blipFill>
            <a:blip r:embed="rId18" cstate="print">
              <a:duotone>
                <a:schemeClr val="accent1">
                  <a:shade val="45000"/>
                  <a:satMod val="135000"/>
                </a:schemeClr>
                <a:prstClr val="white"/>
              </a:duotone>
              <a:extLst/>
            </a:blip>
            <a:stretch>
              <a:fillRect/>
            </a:stretch>
          </p:blipFill>
          <p:spPr>
            <a:xfrm>
              <a:off x="2282" y="-73"/>
              <a:ext cx="226" cy="226"/>
            </a:xfrm>
            <a:prstGeom prst="rect">
              <a:avLst/>
            </a:prstGeom>
          </p:spPr>
        </p:pic>
        <p:pic>
          <p:nvPicPr>
            <p:cNvPr id="50" name="图片 49"/>
            <p:cNvPicPr>
              <a:picLocks noChangeAspect="1"/>
            </p:cNvPicPr>
            <p:nvPr/>
          </p:nvPicPr>
          <p:blipFill>
            <a:blip r:embed="rId19" cstate="print">
              <a:duotone>
                <a:schemeClr val="accent1">
                  <a:shade val="45000"/>
                  <a:satMod val="135000"/>
                </a:schemeClr>
                <a:prstClr val="white"/>
              </a:duotone>
              <a:extLst/>
            </a:blip>
            <a:stretch>
              <a:fillRect/>
            </a:stretch>
          </p:blipFill>
          <p:spPr>
            <a:xfrm>
              <a:off x="1930" y="271"/>
              <a:ext cx="270" cy="270"/>
            </a:xfrm>
            <a:prstGeom prst="rect">
              <a:avLst/>
            </a:prstGeom>
          </p:spPr>
        </p:pic>
        <p:pic>
          <p:nvPicPr>
            <p:cNvPr id="51" name="图片 50"/>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1750" y="343"/>
              <a:ext cx="188" cy="327"/>
            </a:xfrm>
            <a:prstGeom prst="rect">
              <a:avLst/>
            </a:prstGeom>
          </p:spPr>
        </p:pic>
        <p:sp>
          <p:nvSpPr>
            <p:cNvPr id="52" name="五角星 51"/>
            <p:cNvSpPr/>
            <p:nvPr/>
          </p:nvSpPr>
          <p:spPr>
            <a:xfrm>
              <a:off x="1913" y="45"/>
              <a:ext cx="136" cy="14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53" name="图片 52"/>
            <p:cNvPicPr>
              <a:picLocks noChangeAspect="1"/>
            </p:cNvPicPr>
            <p:nvPr/>
          </p:nvPicPr>
          <p:blipFill>
            <a:blip r:embed="rId12" cstate="print">
              <a:duotone>
                <a:prstClr val="black"/>
                <a:schemeClr val="accent6">
                  <a:tint val="45000"/>
                  <a:satMod val="400000"/>
                </a:schemeClr>
              </a:duotone>
              <a:extLst/>
            </a:blip>
            <a:stretch>
              <a:fillRect/>
            </a:stretch>
          </p:blipFill>
          <p:spPr>
            <a:xfrm>
              <a:off x="46" y="1"/>
              <a:ext cx="254" cy="257"/>
            </a:xfrm>
            <a:prstGeom prst="rect">
              <a:avLst/>
            </a:prstGeom>
          </p:spPr>
        </p:pic>
        <p:pic>
          <p:nvPicPr>
            <p:cNvPr id="54" name="图片 53"/>
            <p:cNvPicPr>
              <a:picLocks noChangeAspect="1"/>
            </p:cNvPicPr>
            <p:nvPr/>
          </p:nvPicPr>
          <p:blipFill>
            <a:blip r:embed="rId6" cstate="print">
              <a:duotone>
                <a:schemeClr val="accent2">
                  <a:shade val="45000"/>
                  <a:satMod val="135000"/>
                </a:schemeClr>
                <a:prstClr val="white"/>
              </a:duotone>
              <a:extLst/>
            </a:blip>
            <a:stretch>
              <a:fillRect/>
            </a:stretch>
          </p:blipFill>
          <p:spPr>
            <a:xfrm>
              <a:off x="4151" y="-23"/>
              <a:ext cx="157" cy="157"/>
            </a:xfrm>
            <a:prstGeom prst="rect">
              <a:avLst/>
            </a:prstGeom>
          </p:spPr>
        </p:pic>
        <p:pic>
          <p:nvPicPr>
            <p:cNvPr id="55" name="图片 54"/>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4495" y="-116"/>
              <a:ext cx="188" cy="327"/>
            </a:xfrm>
            <a:prstGeom prst="rect">
              <a:avLst/>
            </a:prstGeom>
          </p:spPr>
        </p:pic>
        <p:pic>
          <p:nvPicPr>
            <p:cNvPr id="57405" name="图片 55"/>
            <p:cNvPicPr>
              <a:picLocks noChangeAspect="1"/>
            </p:cNvPicPr>
            <p:nvPr/>
          </p:nvPicPr>
          <p:blipFill>
            <a:blip r:embed="rId12"/>
            <a:srcRect/>
            <a:stretch>
              <a:fillRect/>
            </a:stretch>
          </p:blipFill>
          <p:spPr bwMode="auto">
            <a:xfrm>
              <a:off x="980" y="93"/>
              <a:ext cx="254" cy="257"/>
            </a:xfrm>
            <a:prstGeom prst="rect">
              <a:avLst/>
            </a:prstGeom>
            <a:noFill/>
            <a:ln w="9525">
              <a:noFill/>
              <a:miter lim="800000"/>
              <a:headEnd/>
              <a:tailEnd/>
            </a:ln>
          </p:spPr>
        </p:pic>
        <p:pic>
          <p:nvPicPr>
            <p:cNvPr id="57" name="图片 56"/>
            <p:cNvPicPr>
              <a:picLocks noChangeAspect="1"/>
            </p:cNvPicPr>
            <p:nvPr/>
          </p:nvPicPr>
          <p:blipFill>
            <a:blip r:embed="rId27" cstate="print">
              <a:duotone>
                <a:schemeClr val="accent1">
                  <a:shade val="45000"/>
                  <a:satMod val="135000"/>
                </a:schemeClr>
                <a:prstClr val="white"/>
              </a:duotone>
              <a:extLst/>
            </a:blip>
            <a:stretch>
              <a:fillRect/>
            </a:stretch>
          </p:blipFill>
          <p:spPr>
            <a:xfrm>
              <a:off x="1275" y="182"/>
              <a:ext cx="153" cy="150"/>
            </a:xfrm>
            <a:prstGeom prst="rect">
              <a:avLst/>
            </a:prstGeom>
          </p:spPr>
        </p:pic>
        <p:pic>
          <p:nvPicPr>
            <p:cNvPr id="58" name="图片 57"/>
            <p:cNvPicPr>
              <a:picLocks noChangeAspect="1"/>
            </p:cNvPicPr>
            <p:nvPr/>
          </p:nvPicPr>
          <p:blipFill>
            <a:blip r:embed="rId9" cstate="print">
              <a:duotone>
                <a:prstClr val="black"/>
                <a:schemeClr val="accent1">
                  <a:tint val="45000"/>
                  <a:satMod val="400000"/>
                </a:schemeClr>
              </a:duotone>
              <a:extLst/>
            </a:blip>
            <a:stretch>
              <a:fillRect/>
            </a:stretch>
          </p:blipFill>
          <p:spPr>
            <a:xfrm rot="4885295">
              <a:off x="4521" y="217"/>
              <a:ext cx="236" cy="140"/>
            </a:xfrm>
            <a:prstGeom prst="rect">
              <a:avLst/>
            </a:prstGeom>
          </p:spPr>
        </p:pic>
        <p:pic>
          <p:nvPicPr>
            <p:cNvPr id="59" name="图片 58"/>
            <p:cNvPicPr>
              <a:picLocks noChangeAspect="1"/>
            </p:cNvPicPr>
            <p:nvPr/>
          </p:nvPicPr>
          <p:blipFill>
            <a:blip r:embed="rId8" cstate="print">
              <a:duotone>
                <a:schemeClr val="accent6">
                  <a:shade val="45000"/>
                  <a:satMod val="135000"/>
                </a:schemeClr>
                <a:prstClr val="white"/>
              </a:duotone>
              <a:extLst/>
            </a:blip>
            <a:stretch>
              <a:fillRect/>
            </a:stretch>
          </p:blipFill>
          <p:spPr>
            <a:xfrm>
              <a:off x="523" y="11"/>
              <a:ext cx="117" cy="117"/>
            </a:xfrm>
            <a:prstGeom prst="rect">
              <a:avLst/>
            </a:prstGeom>
          </p:spPr>
        </p:pic>
        <p:pic>
          <p:nvPicPr>
            <p:cNvPr id="60" name="图片 59"/>
            <p:cNvPicPr>
              <a:picLocks noChangeAspect="1"/>
            </p:cNvPicPr>
            <p:nvPr/>
          </p:nvPicPr>
          <p:blipFill>
            <a:blip r:embed="rId6" cstate="print">
              <a:duotone>
                <a:schemeClr val="accent2">
                  <a:shade val="45000"/>
                  <a:satMod val="135000"/>
                </a:schemeClr>
                <a:prstClr val="white"/>
              </a:duotone>
              <a:extLst/>
            </a:blip>
            <a:stretch>
              <a:fillRect/>
            </a:stretch>
          </p:blipFill>
          <p:spPr>
            <a:xfrm>
              <a:off x="4540" y="413"/>
              <a:ext cx="156" cy="156"/>
            </a:xfrm>
            <a:prstGeom prst="rect">
              <a:avLst/>
            </a:prstGeom>
          </p:spPr>
        </p:pic>
        <p:pic>
          <p:nvPicPr>
            <p:cNvPr id="61" name="图片 60"/>
            <p:cNvPicPr>
              <a:picLocks noChangeAspect="1"/>
            </p:cNvPicPr>
            <p:nvPr/>
          </p:nvPicPr>
          <p:blipFill>
            <a:blip r:embed="rId7" cstate="print">
              <a:duotone>
                <a:schemeClr val="accent1">
                  <a:shade val="45000"/>
                  <a:satMod val="135000"/>
                </a:schemeClr>
                <a:prstClr val="white"/>
              </a:duotone>
              <a:extLst/>
            </a:blip>
            <a:stretch>
              <a:fillRect/>
            </a:stretch>
          </p:blipFill>
          <p:spPr>
            <a:xfrm rot="3307057">
              <a:off x="4737" y="171"/>
              <a:ext cx="422" cy="422"/>
            </a:xfrm>
            <a:prstGeom prst="rect">
              <a:avLst/>
            </a:prstGeom>
          </p:spPr>
        </p:pic>
        <p:pic>
          <p:nvPicPr>
            <p:cNvPr id="62" name="图片 61"/>
            <p:cNvPicPr>
              <a:picLocks noChangeAspect="1"/>
            </p:cNvPicPr>
            <p:nvPr/>
          </p:nvPicPr>
          <p:blipFill>
            <a:blip r:embed="rId17" cstate="print">
              <a:duotone>
                <a:schemeClr val="accent1">
                  <a:shade val="45000"/>
                  <a:satMod val="135000"/>
                </a:schemeClr>
                <a:prstClr val="white"/>
              </a:duotone>
              <a:extLst/>
            </a:blip>
            <a:stretch>
              <a:fillRect/>
            </a:stretch>
          </p:blipFill>
          <p:spPr>
            <a:xfrm rot="5147045">
              <a:off x="5492" y="-61"/>
              <a:ext cx="349" cy="349"/>
            </a:xfrm>
            <a:prstGeom prst="rect">
              <a:avLst/>
            </a:prstGeom>
          </p:spPr>
        </p:pic>
        <p:pic>
          <p:nvPicPr>
            <p:cNvPr id="63" name="图片 62"/>
            <p:cNvPicPr>
              <a:picLocks noChangeAspect="1"/>
            </p:cNvPicPr>
            <p:nvPr/>
          </p:nvPicPr>
          <p:blipFill>
            <a:blip r:embed="rId28" cstate="print">
              <a:duotone>
                <a:schemeClr val="accent1">
                  <a:shade val="45000"/>
                  <a:satMod val="135000"/>
                </a:schemeClr>
                <a:prstClr val="white"/>
              </a:duotone>
              <a:extLst/>
            </a:blip>
            <a:stretch>
              <a:fillRect/>
            </a:stretch>
          </p:blipFill>
          <p:spPr>
            <a:xfrm>
              <a:off x="2566" y="516"/>
              <a:ext cx="179" cy="178"/>
            </a:xfrm>
            <a:prstGeom prst="rect">
              <a:avLst/>
            </a:prstGeom>
          </p:spPr>
        </p:pic>
        <p:pic>
          <p:nvPicPr>
            <p:cNvPr id="64" name="图片 63"/>
            <p:cNvPicPr>
              <a:picLocks noChangeAspect="1"/>
            </p:cNvPicPr>
            <p:nvPr/>
          </p:nvPicPr>
          <p:blipFill>
            <a:blip r:embed="rId29" cstate="print">
              <a:duotone>
                <a:schemeClr val="accent1">
                  <a:shade val="45000"/>
                  <a:satMod val="135000"/>
                </a:schemeClr>
                <a:prstClr val="white"/>
              </a:duotone>
              <a:extLst/>
            </a:blip>
            <a:stretch>
              <a:fillRect/>
            </a:stretch>
          </p:blipFill>
          <p:spPr>
            <a:xfrm>
              <a:off x="2563" y="-3"/>
              <a:ext cx="119" cy="118"/>
            </a:xfrm>
            <a:prstGeom prst="rect">
              <a:avLst/>
            </a:prstGeom>
          </p:spPr>
        </p:pic>
        <p:pic>
          <p:nvPicPr>
            <p:cNvPr id="65" name="图片 64"/>
            <p:cNvPicPr>
              <a:picLocks noChangeAspect="1"/>
            </p:cNvPicPr>
            <p:nvPr/>
          </p:nvPicPr>
          <p:blipFill>
            <a:blip r:embed="rId25" cstate="print">
              <a:duotone>
                <a:schemeClr val="accent1">
                  <a:shade val="45000"/>
                  <a:satMod val="135000"/>
                </a:schemeClr>
                <a:prstClr val="white"/>
              </a:duotone>
              <a:extLst/>
            </a:blip>
            <a:stretch>
              <a:fillRect/>
            </a:stretch>
          </p:blipFill>
          <p:spPr>
            <a:xfrm rot="2842783">
              <a:off x="3298" y="-151"/>
              <a:ext cx="144" cy="206"/>
            </a:xfrm>
            <a:prstGeom prst="rect">
              <a:avLst/>
            </a:prstGeom>
          </p:spPr>
        </p:pic>
        <p:pic>
          <p:nvPicPr>
            <p:cNvPr id="66" name="图片 65"/>
            <p:cNvPicPr>
              <a:picLocks noChangeAspect="1"/>
            </p:cNvPicPr>
            <p:nvPr/>
          </p:nvPicPr>
          <p:blipFill>
            <a:blip r:embed="rId30" cstate="print">
              <a:duotone>
                <a:schemeClr val="accent4">
                  <a:shade val="45000"/>
                  <a:satMod val="135000"/>
                </a:schemeClr>
                <a:prstClr val="white"/>
              </a:duotone>
              <a:extLst/>
            </a:blip>
            <a:stretch>
              <a:fillRect/>
            </a:stretch>
          </p:blipFill>
          <p:spPr>
            <a:xfrm>
              <a:off x="2864" y="467"/>
              <a:ext cx="205" cy="205"/>
            </a:xfrm>
            <a:prstGeom prst="rect">
              <a:avLst/>
            </a:prstGeom>
          </p:spPr>
        </p:pic>
        <p:pic>
          <p:nvPicPr>
            <p:cNvPr id="67" name="图片 66"/>
            <p:cNvPicPr>
              <a:picLocks noChangeAspect="1"/>
            </p:cNvPicPr>
            <p:nvPr/>
          </p:nvPicPr>
          <p:blipFill>
            <a:blip r:embed="rId17" cstate="print">
              <a:duotone>
                <a:schemeClr val="accent1">
                  <a:shade val="45000"/>
                  <a:satMod val="135000"/>
                </a:schemeClr>
                <a:prstClr val="white"/>
              </a:duotone>
              <a:extLst/>
            </a:blip>
            <a:stretch>
              <a:fillRect/>
            </a:stretch>
          </p:blipFill>
          <p:spPr>
            <a:xfrm rot="9000000">
              <a:off x="3521" y="115"/>
              <a:ext cx="209" cy="209"/>
            </a:xfrm>
            <a:prstGeom prst="rect">
              <a:avLst/>
            </a:prstGeom>
          </p:spPr>
        </p:pic>
        <p:pic>
          <p:nvPicPr>
            <p:cNvPr id="68" name="图片 67"/>
            <p:cNvPicPr>
              <a:picLocks noChangeAspect="1"/>
            </p:cNvPicPr>
            <p:nvPr/>
          </p:nvPicPr>
          <p:blipFill>
            <a:blip r:embed="rId7" cstate="print">
              <a:duotone>
                <a:schemeClr val="accent1">
                  <a:shade val="45000"/>
                  <a:satMod val="135000"/>
                </a:schemeClr>
                <a:prstClr val="white"/>
              </a:duotone>
              <a:extLst/>
            </a:blip>
            <a:stretch>
              <a:fillRect/>
            </a:stretch>
          </p:blipFill>
          <p:spPr>
            <a:xfrm rot="15371300">
              <a:off x="1734" y="-255"/>
              <a:ext cx="357" cy="358"/>
            </a:xfrm>
            <a:prstGeom prst="rect">
              <a:avLst/>
            </a:prstGeom>
          </p:spPr>
        </p:pic>
        <p:pic>
          <p:nvPicPr>
            <p:cNvPr id="69" name="图片 68"/>
            <p:cNvPicPr>
              <a:picLocks noChangeAspect="1"/>
            </p:cNvPicPr>
            <p:nvPr/>
          </p:nvPicPr>
          <p:blipFill>
            <a:blip r:embed="rId20" cstate="print">
              <a:duotone>
                <a:schemeClr val="accent4">
                  <a:shade val="45000"/>
                  <a:satMod val="135000"/>
                </a:schemeClr>
                <a:prstClr val="white"/>
              </a:duotone>
              <a:extLst/>
            </a:blip>
            <a:stretch>
              <a:fillRect/>
            </a:stretch>
          </p:blipFill>
          <p:spPr>
            <a:xfrm>
              <a:off x="5196" y="157"/>
              <a:ext cx="266" cy="263"/>
            </a:xfrm>
            <a:prstGeom prst="rect">
              <a:avLst/>
            </a:prstGeom>
          </p:spPr>
        </p:pic>
        <p:pic>
          <p:nvPicPr>
            <p:cNvPr id="70" name="图片 69"/>
            <p:cNvPicPr>
              <a:picLocks noChangeAspect="1"/>
            </p:cNvPicPr>
            <p:nvPr/>
          </p:nvPicPr>
          <p:blipFill>
            <a:blip r:embed="rId8" cstate="print">
              <a:duotone>
                <a:schemeClr val="accent1">
                  <a:shade val="45000"/>
                  <a:satMod val="135000"/>
                </a:schemeClr>
                <a:prstClr val="white"/>
              </a:duotone>
              <a:extLst/>
            </a:blip>
            <a:stretch>
              <a:fillRect/>
            </a:stretch>
          </p:blipFill>
          <p:spPr>
            <a:xfrm>
              <a:off x="1439" y="183"/>
              <a:ext cx="117" cy="116"/>
            </a:xfrm>
            <a:prstGeom prst="rect">
              <a:avLst/>
            </a:prstGeom>
          </p:spPr>
        </p:pic>
        <p:pic>
          <p:nvPicPr>
            <p:cNvPr id="71" name="图片 70"/>
            <p:cNvPicPr>
              <a:picLocks noChangeAspect="1"/>
            </p:cNvPicPr>
            <p:nvPr/>
          </p:nvPicPr>
          <p:blipFill>
            <a:blip r:embed="rId27" cstate="print">
              <a:duotone>
                <a:schemeClr val="accent5">
                  <a:shade val="45000"/>
                  <a:satMod val="135000"/>
                </a:schemeClr>
                <a:prstClr val="white"/>
              </a:duotone>
              <a:extLst/>
            </a:blip>
            <a:stretch>
              <a:fillRect/>
            </a:stretch>
          </p:blipFill>
          <p:spPr>
            <a:xfrm>
              <a:off x="862" y="-90"/>
              <a:ext cx="153" cy="150"/>
            </a:xfrm>
            <a:prstGeom prst="rect">
              <a:avLst/>
            </a:prstGeom>
          </p:spPr>
        </p:pic>
        <p:pic>
          <p:nvPicPr>
            <p:cNvPr id="72" name="图片 71"/>
            <p:cNvPicPr>
              <a:picLocks noChangeAspect="1"/>
            </p:cNvPicPr>
            <p:nvPr/>
          </p:nvPicPr>
          <p:blipFill>
            <a:blip r:embed="rId8" cstate="print">
              <a:duotone>
                <a:schemeClr val="accent1">
                  <a:shade val="45000"/>
                  <a:satMod val="135000"/>
                </a:schemeClr>
                <a:prstClr val="white"/>
              </a:duotone>
              <a:extLst/>
            </a:blip>
            <a:stretch>
              <a:fillRect/>
            </a:stretch>
          </p:blipFill>
          <p:spPr>
            <a:xfrm>
              <a:off x="4122" y="441"/>
              <a:ext cx="117" cy="117"/>
            </a:xfrm>
            <a:prstGeom prst="rect">
              <a:avLst/>
            </a:prstGeom>
          </p:spPr>
        </p:pic>
        <p:pic>
          <p:nvPicPr>
            <p:cNvPr id="73" name="图片 72"/>
            <p:cNvPicPr>
              <a:picLocks noChangeAspect="1"/>
            </p:cNvPicPr>
            <p:nvPr/>
          </p:nvPicPr>
          <p:blipFill>
            <a:blip r:embed="rId31" cstate="print">
              <a:duotone>
                <a:schemeClr val="accent1">
                  <a:shade val="45000"/>
                  <a:satMod val="135000"/>
                </a:schemeClr>
                <a:prstClr val="white"/>
              </a:duotone>
              <a:extLst/>
            </a:blip>
            <a:stretch>
              <a:fillRect/>
            </a:stretch>
          </p:blipFill>
          <p:spPr>
            <a:xfrm>
              <a:off x="4397" y="359"/>
              <a:ext cx="145" cy="145"/>
            </a:xfrm>
            <a:prstGeom prst="rect">
              <a:avLst/>
            </a:prstGeom>
          </p:spPr>
        </p:pic>
      </p:gr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7365"/>
                                        </p:tgtEl>
                                        <p:attrNameLst>
                                          <p:attrName>style.visibility</p:attrName>
                                        </p:attrNameLst>
                                      </p:cBhvr>
                                      <p:to>
                                        <p:strVal val="visible"/>
                                      </p:to>
                                    </p:set>
                                    <p:animEffect transition="in" filter="wipe(down)">
                                      <p:cBhvr>
                                        <p:cTn id="7" dur="500"/>
                                        <p:tgtEl>
                                          <p:spTgt spid="57365"/>
                                        </p:tgtEl>
                                      </p:cBhvr>
                                    </p:animEffect>
                                  </p:childTnLst>
                                </p:cTn>
                              </p:par>
                              <p:par>
                                <p:cTn id="8" presetID="17" presetClass="entr" presetSubtype="10" fill="hold" grpId="0" nodeType="withEffect">
                                  <p:stCondLst>
                                    <p:cond delay="1200"/>
                                  </p:stCondLst>
                                  <p:childTnLst>
                                    <p:set>
                                      <p:cBhvr>
                                        <p:cTn id="9" dur="1" fill="hold">
                                          <p:stCondLst>
                                            <p:cond delay="0"/>
                                          </p:stCondLst>
                                        </p:cTn>
                                        <p:tgtEl>
                                          <p:spTgt spid="485449"/>
                                        </p:tgtEl>
                                        <p:attrNameLst>
                                          <p:attrName>style.visibility</p:attrName>
                                        </p:attrNameLst>
                                      </p:cBhvr>
                                      <p:to>
                                        <p:strVal val="visible"/>
                                      </p:to>
                                    </p:set>
                                    <p:anim calcmode="lin" valueType="num">
                                      <p:cBhvr>
                                        <p:cTn id="10" dur="500" fill="hold"/>
                                        <p:tgtEl>
                                          <p:spTgt spid="485449"/>
                                        </p:tgtEl>
                                        <p:attrNameLst>
                                          <p:attrName>ppt_w</p:attrName>
                                        </p:attrNameLst>
                                      </p:cBhvr>
                                      <p:tavLst>
                                        <p:tav tm="0">
                                          <p:val>
                                            <p:fltVal val="0"/>
                                          </p:val>
                                        </p:tav>
                                        <p:tav tm="100000">
                                          <p:val>
                                            <p:strVal val="#ppt_w"/>
                                          </p:val>
                                        </p:tav>
                                      </p:tavLst>
                                    </p:anim>
                                    <p:anim calcmode="lin" valueType="num">
                                      <p:cBhvr>
                                        <p:cTn id="11" dur="500" fill="hold"/>
                                        <p:tgtEl>
                                          <p:spTgt spid="485449"/>
                                        </p:tgtEl>
                                        <p:attrNameLst>
                                          <p:attrName>ppt_h</p:attrName>
                                        </p:attrNameLst>
                                      </p:cBhvr>
                                      <p:tavLst>
                                        <p:tav tm="0">
                                          <p:val>
                                            <p:strVal val="#ppt_h"/>
                                          </p:val>
                                        </p:tav>
                                        <p:tav tm="100000">
                                          <p:val>
                                            <p:strVal val="#ppt_h"/>
                                          </p:val>
                                        </p:tav>
                                      </p:tavLst>
                                    </p:anim>
                                  </p:childTnLst>
                                </p:cTn>
                              </p:par>
                              <p:par>
                                <p:cTn id="12" presetID="23" presetClass="entr" presetSubtype="16" fill="hold" grpId="0" nodeType="withEffect">
                                  <p:stCondLst>
                                    <p:cond delay="1500"/>
                                  </p:stCondLst>
                                  <p:childTnLst>
                                    <p:set>
                                      <p:cBhvr>
                                        <p:cTn id="13" dur="1" fill="hold">
                                          <p:stCondLst>
                                            <p:cond delay="0"/>
                                          </p:stCondLst>
                                        </p:cTn>
                                        <p:tgtEl>
                                          <p:spTgt spid="485448"/>
                                        </p:tgtEl>
                                        <p:attrNameLst>
                                          <p:attrName>style.visibility</p:attrName>
                                        </p:attrNameLst>
                                      </p:cBhvr>
                                      <p:to>
                                        <p:strVal val="visible"/>
                                      </p:to>
                                    </p:set>
                                    <p:anim calcmode="lin" valueType="num">
                                      <p:cBhvr>
                                        <p:cTn id="14" dur="500" fill="hold"/>
                                        <p:tgtEl>
                                          <p:spTgt spid="485448"/>
                                        </p:tgtEl>
                                        <p:attrNameLst>
                                          <p:attrName>ppt_w</p:attrName>
                                        </p:attrNameLst>
                                      </p:cBhvr>
                                      <p:tavLst>
                                        <p:tav tm="0">
                                          <p:val>
                                            <p:fltVal val="0"/>
                                          </p:val>
                                        </p:tav>
                                        <p:tav tm="100000">
                                          <p:val>
                                            <p:strVal val="#ppt_w"/>
                                          </p:val>
                                        </p:tav>
                                      </p:tavLst>
                                    </p:anim>
                                    <p:anim calcmode="lin" valueType="num">
                                      <p:cBhvr>
                                        <p:cTn id="15" dur="500" fill="hold"/>
                                        <p:tgtEl>
                                          <p:spTgt spid="485448"/>
                                        </p:tgtEl>
                                        <p:attrNameLst>
                                          <p:attrName>ppt_h</p:attrName>
                                        </p:attrNameLst>
                                      </p:cBhvr>
                                      <p:tavLst>
                                        <p:tav tm="0">
                                          <p:val>
                                            <p:fltVal val="0"/>
                                          </p:val>
                                        </p:tav>
                                        <p:tav tm="100000">
                                          <p:val>
                                            <p:strVal val="#ppt_h"/>
                                          </p:val>
                                        </p:tav>
                                      </p:tavLst>
                                    </p:anim>
                                  </p:childTnLst>
                                </p:cTn>
                              </p:par>
                              <p:par>
                                <p:cTn id="16" presetID="12" presetClass="entr" presetSubtype="2" fill="hold" grpId="0" nodeType="withEffect">
                                  <p:stCondLst>
                                    <p:cond delay="1900"/>
                                  </p:stCondLst>
                                  <p:childTnLst>
                                    <p:set>
                                      <p:cBhvr>
                                        <p:cTn id="17" dur="1" fill="hold">
                                          <p:stCondLst>
                                            <p:cond delay="0"/>
                                          </p:stCondLst>
                                        </p:cTn>
                                        <p:tgtEl>
                                          <p:spTgt spid="485447"/>
                                        </p:tgtEl>
                                        <p:attrNameLst>
                                          <p:attrName>style.visibility</p:attrName>
                                        </p:attrNameLst>
                                      </p:cBhvr>
                                      <p:to>
                                        <p:strVal val="visible"/>
                                      </p:to>
                                    </p:set>
                                    <p:animEffect transition="in" filter="slide(fromRight)">
                                      <p:cBhvr>
                                        <p:cTn id="18" dur="500"/>
                                        <p:tgtEl>
                                          <p:spTgt spid="485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447" grpId="0"/>
      <p:bldP spid="485448" grpId="0" animBg="1"/>
      <p:bldP spid="48544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44"/>
          <p:cNvGrpSpPr/>
          <p:nvPr/>
        </p:nvGrpSpPr>
        <p:grpSpPr>
          <a:xfrm>
            <a:off x="3040768" y="113473"/>
            <a:ext cx="4223368" cy="4048529"/>
            <a:chOff x="4937130" y="2033588"/>
            <a:chExt cx="2782887" cy="3000375"/>
          </a:xfrm>
          <a:solidFill>
            <a:schemeClr val="bg1">
              <a:lumMod val="65000"/>
            </a:schemeClr>
          </a:solidFill>
          <a:effectLst>
            <a:outerShdw blurRad="635000" dist="50800" dir="6720000" algn="ctr" rotWithShape="0">
              <a:srgbClr val="000000">
                <a:alpha val="80000"/>
              </a:srgbClr>
            </a:outerShdw>
          </a:effectLst>
          <a:scene3d>
            <a:camera prst="perspectiveFront" fov="5400000">
              <a:rot lat="18609801" lon="17965058" rev="3904819"/>
            </a:camera>
            <a:lightRig rig="threePt" dir="t"/>
          </a:scene3d>
        </p:grpSpPr>
        <p:sp>
          <p:nvSpPr>
            <p:cNvPr id="5" name="Freeform 50"/>
            <p:cNvSpPr>
              <a:spLocks/>
            </p:cNvSpPr>
            <p:nvPr/>
          </p:nvSpPr>
          <p:spPr bwMode="gray">
            <a:xfrm>
              <a:off x="4937130" y="2033588"/>
              <a:ext cx="1730375" cy="2087562"/>
            </a:xfrm>
            <a:custGeom>
              <a:avLst/>
              <a:gdLst>
                <a:gd name="T0" fmla="*/ 2147483647 w 365"/>
                <a:gd name="T1" fmla="*/ 1004079605 h 437"/>
                <a:gd name="T2" fmla="*/ 2147483647 w 365"/>
                <a:gd name="T3" fmla="*/ 502042191 h 437"/>
                <a:gd name="T4" fmla="*/ 2147483647 w 365"/>
                <a:gd name="T5" fmla="*/ 0 h 437"/>
                <a:gd name="T6" fmla="*/ 2147483647 w 365"/>
                <a:gd name="T7" fmla="*/ 981259729 h 437"/>
                <a:gd name="T8" fmla="*/ 0 w 365"/>
                <a:gd name="T9" fmla="*/ 2147483647 h 437"/>
                <a:gd name="T10" fmla="*/ 404547466 w 365"/>
                <a:gd name="T11" fmla="*/ 2147483647 h 437"/>
                <a:gd name="T12" fmla="*/ 898989068 w 365"/>
                <a:gd name="T13" fmla="*/ 2147483647 h 437"/>
                <a:gd name="T14" fmla="*/ 2147483647 w 365"/>
                <a:gd name="T15" fmla="*/ 2147483647 h 437"/>
                <a:gd name="T16" fmla="*/ 2147483647 w 365"/>
                <a:gd name="T17" fmla="*/ 2147483647 h 437"/>
                <a:gd name="T18" fmla="*/ 2147483647 w 365"/>
                <a:gd name="T19" fmla="*/ 2147483647 h 437"/>
                <a:gd name="T20" fmla="*/ 2147483647 w 365"/>
                <a:gd name="T21" fmla="*/ 2147483647 h 437"/>
                <a:gd name="T22" fmla="*/ 2147483647 w 365"/>
                <a:gd name="T23" fmla="*/ 2147483647 h 437"/>
                <a:gd name="T24" fmla="*/ 2147483647 w 365"/>
                <a:gd name="T25" fmla="*/ 2147483647 h 437"/>
                <a:gd name="T26" fmla="*/ 2147483647 w 365"/>
                <a:gd name="T27" fmla="*/ 2147483647 h 437"/>
                <a:gd name="T28" fmla="*/ 2147483647 w 365"/>
                <a:gd name="T29" fmla="*/ 1004079605 h 4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5"/>
                <a:gd name="T46" fmla="*/ 0 h 437"/>
                <a:gd name="T47" fmla="*/ 365 w 365"/>
                <a:gd name="T48" fmla="*/ 437 h 4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5" h="437">
                  <a:moveTo>
                    <a:pt x="322" y="44"/>
                  </a:moveTo>
                  <a:cubicBezTo>
                    <a:pt x="304" y="22"/>
                    <a:pt x="304" y="22"/>
                    <a:pt x="304" y="22"/>
                  </a:cubicBezTo>
                  <a:cubicBezTo>
                    <a:pt x="286" y="0"/>
                    <a:pt x="286" y="0"/>
                    <a:pt x="286" y="0"/>
                  </a:cubicBezTo>
                  <a:cubicBezTo>
                    <a:pt x="286" y="43"/>
                    <a:pt x="286" y="43"/>
                    <a:pt x="286" y="43"/>
                  </a:cubicBezTo>
                  <a:cubicBezTo>
                    <a:pt x="127" y="46"/>
                    <a:pt x="0" y="176"/>
                    <a:pt x="0" y="335"/>
                  </a:cubicBezTo>
                  <a:cubicBezTo>
                    <a:pt x="0" y="371"/>
                    <a:pt x="6" y="405"/>
                    <a:pt x="18" y="437"/>
                  </a:cubicBezTo>
                  <a:cubicBezTo>
                    <a:pt x="40" y="377"/>
                    <a:pt x="40" y="377"/>
                    <a:pt x="40" y="377"/>
                  </a:cubicBezTo>
                  <a:cubicBezTo>
                    <a:pt x="115" y="389"/>
                    <a:pt x="115" y="389"/>
                    <a:pt x="115" y="389"/>
                  </a:cubicBezTo>
                  <a:cubicBezTo>
                    <a:pt x="100" y="342"/>
                    <a:pt x="105" y="289"/>
                    <a:pt x="132" y="242"/>
                  </a:cubicBezTo>
                  <a:cubicBezTo>
                    <a:pt x="165" y="185"/>
                    <a:pt x="224" y="152"/>
                    <a:pt x="286" y="149"/>
                  </a:cubicBezTo>
                  <a:cubicBezTo>
                    <a:pt x="286" y="191"/>
                    <a:pt x="286" y="191"/>
                    <a:pt x="286" y="191"/>
                  </a:cubicBezTo>
                  <a:cubicBezTo>
                    <a:pt x="304" y="169"/>
                    <a:pt x="304" y="169"/>
                    <a:pt x="304" y="169"/>
                  </a:cubicBezTo>
                  <a:cubicBezTo>
                    <a:pt x="319" y="151"/>
                    <a:pt x="319" y="151"/>
                    <a:pt x="319" y="151"/>
                  </a:cubicBezTo>
                  <a:cubicBezTo>
                    <a:pt x="365" y="96"/>
                    <a:pt x="365" y="96"/>
                    <a:pt x="365" y="96"/>
                  </a:cubicBezTo>
                  <a:lnTo>
                    <a:pt x="322" y="44"/>
                  </a:lnTo>
                  <a:close/>
                </a:path>
              </a:pathLst>
            </a:custGeom>
            <a:grpFill/>
            <a:ln w="0">
              <a:solidFill>
                <a:srgbClr val="FFFFFF"/>
              </a:solidFill>
              <a:round/>
              <a:headEnd/>
              <a:tailEnd/>
            </a:ln>
            <a:effectLst>
              <a:outerShdw blurRad="317500" dir="2700000" algn="ctr">
                <a:srgbClr val="000000">
                  <a:alpha val="43000"/>
                </a:srgbClr>
              </a:outerShdw>
            </a:effectLst>
            <a:sp3d extrusionH="127000" prstMaterial="matte">
              <a:bevelT w="0" h="0" prst="softRound"/>
              <a:bevelB w="0" h="0" prst="softRound"/>
              <a:contourClr>
                <a:schemeClr val="bg1"/>
              </a:contourClr>
            </a:sp3d>
          </p:spPr>
          <p:txBody>
            <a:bodyPr/>
            <a:lstStyle/>
            <a:p>
              <a:pPr fontAlgn="auto">
                <a:spcBef>
                  <a:spcPts val="0"/>
                </a:spcBef>
                <a:spcAft>
                  <a:spcPts val="0"/>
                </a:spcAft>
                <a:defRPr/>
              </a:pPr>
              <a:endParaRPr lang="de-DE" noProof="1">
                <a:ea typeface="+mn-ea"/>
              </a:endParaRPr>
            </a:p>
          </p:txBody>
        </p:sp>
        <p:sp>
          <p:nvSpPr>
            <p:cNvPr id="6" name="Freeform 51"/>
            <p:cNvSpPr>
              <a:spLocks/>
            </p:cNvSpPr>
            <p:nvPr/>
          </p:nvSpPr>
          <p:spPr bwMode="gray">
            <a:xfrm>
              <a:off x="4965705" y="3906838"/>
              <a:ext cx="2428875" cy="1127125"/>
            </a:xfrm>
            <a:custGeom>
              <a:avLst/>
              <a:gdLst>
                <a:gd name="T0" fmla="*/ 2147483647 w 512"/>
                <a:gd name="T1" fmla="*/ 2147483647 h 236"/>
                <a:gd name="T2" fmla="*/ 2147483647 w 512"/>
                <a:gd name="T3" fmla="*/ 1596682593 h 236"/>
                <a:gd name="T4" fmla="*/ 2147483647 w 512"/>
                <a:gd name="T5" fmla="*/ 2147483647 h 236"/>
                <a:gd name="T6" fmla="*/ 2147483647 w 512"/>
                <a:gd name="T7" fmla="*/ 958008541 h 236"/>
                <a:gd name="T8" fmla="*/ 2147483647 w 512"/>
                <a:gd name="T9" fmla="*/ 479004271 h 236"/>
                <a:gd name="T10" fmla="*/ 2147483647 w 512"/>
                <a:gd name="T11" fmla="*/ 364954533 h 236"/>
                <a:gd name="T12" fmla="*/ 2147483647 w 512"/>
                <a:gd name="T13" fmla="*/ 273714669 h 236"/>
                <a:gd name="T14" fmla="*/ 967697791 w 512"/>
                <a:gd name="T15" fmla="*/ 0 h 236"/>
                <a:gd name="T16" fmla="*/ 450091344 w 512"/>
                <a:gd name="T17" fmla="*/ 1459822909 h 236"/>
                <a:gd name="T18" fmla="*/ 225045672 w 512"/>
                <a:gd name="T19" fmla="*/ 2052876767 h 236"/>
                <a:gd name="T20" fmla="*/ 0 w 512"/>
                <a:gd name="T21" fmla="*/ 2147483647 h 236"/>
                <a:gd name="T22" fmla="*/ 810162552 w 512"/>
                <a:gd name="T23" fmla="*/ 2147483647 h 236"/>
                <a:gd name="T24" fmla="*/ 2147483647 w 512"/>
                <a:gd name="T25" fmla="*/ 2147483647 h 236"/>
                <a:gd name="T26" fmla="*/ 2147483647 w 512"/>
                <a:gd name="T27" fmla="*/ 2147483647 h 236"/>
                <a:gd name="T28" fmla="*/ 2147483647 w 512"/>
                <a:gd name="T29" fmla="*/ 2147483647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2"/>
                <a:gd name="T46" fmla="*/ 0 h 236"/>
                <a:gd name="T47" fmla="*/ 512 w 512"/>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2" h="236">
                  <a:moveTo>
                    <a:pt x="449" y="141"/>
                  </a:moveTo>
                  <a:cubicBezTo>
                    <a:pt x="422" y="70"/>
                    <a:pt x="422" y="70"/>
                    <a:pt x="422" y="70"/>
                  </a:cubicBezTo>
                  <a:cubicBezTo>
                    <a:pt x="365" y="132"/>
                    <a:pt x="270" y="148"/>
                    <a:pt x="194" y="104"/>
                  </a:cubicBezTo>
                  <a:cubicBezTo>
                    <a:pt x="166" y="89"/>
                    <a:pt x="145" y="67"/>
                    <a:pt x="129" y="42"/>
                  </a:cubicBezTo>
                  <a:cubicBezTo>
                    <a:pt x="165" y="21"/>
                    <a:pt x="165" y="21"/>
                    <a:pt x="165" y="21"/>
                  </a:cubicBezTo>
                  <a:cubicBezTo>
                    <a:pt x="137" y="16"/>
                    <a:pt x="137" y="16"/>
                    <a:pt x="137" y="16"/>
                  </a:cubicBezTo>
                  <a:cubicBezTo>
                    <a:pt x="114" y="12"/>
                    <a:pt x="114" y="12"/>
                    <a:pt x="114" y="12"/>
                  </a:cubicBezTo>
                  <a:cubicBezTo>
                    <a:pt x="43" y="0"/>
                    <a:pt x="43" y="0"/>
                    <a:pt x="43" y="0"/>
                  </a:cubicBezTo>
                  <a:cubicBezTo>
                    <a:pt x="20" y="64"/>
                    <a:pt x="20" y="64"/>
                    <a:pt x="20" y="64"/>
                  </a:cubicBezTo>
                  <a:cubicBezTo>
                    <a:pt x="10" y="90"/>
                    <a:pt x="10" y="90"/>
                    <a:pt x="10" y="90"/>
                  </a:cubicBezTo>
                  <a:cubicBezTo>
                    <a:pt x="0" y="116"/>
                    <a:pt x="0" y="116"/>
                    <a:pt x="0" y="116"/>
                  </a:cubicBezTo>
                  <a:cubicBezTo>
                    <a:pt x="36" y="96"/>
                    <a:pt x="36" y="96"/>
                    <a:pt x="36" y="96"/>
                  </a:cubicBezTo>
                  <a:cubicBezTo>
                    <a:pt x="88" y="180"/>
                    <a:pt x="181" y="236"/>
                    <a:pt x="287" y="236"/>
                  </a:cubicBezTo>
                  <a:cubicBezTo>
                    <a:pt x="377" y="236"/>
                    <a:pt x="458" y="195"/>
                    <a:pt x="512" y="130"/>
                  </a:cubicBezTo>
                  <a:lnTo>
                    <a:pt x="449" y="141"/>
                  </a:lnTo>
                  <a:close/>
                </a:path>
              </a:pathLst>
            </a:custGeom>
            <a:solidFill>
              <a:srgbClr val="0070C0"/>
            </a:solidFill>
            <a:ln w="0">
              <a:solidFill>
                <a:srgbClr val="FFFFFF"/>
              </a:solidFill>
              <a:round/>
              <a:headEnd/>
              <a:tailEnd/>
            </a:ln>
            <a:effectLst>
              <a:outerShdw blurRad="317500" dir="2700000" algn="ctr">
                <a:srgbClr val="000000">
                  <a:alpha val="43000"/>
                </a:srgbClr>
              </a:outerShdw>
            </a:effectLst>
            <a:sp3d extrusionH="127000" prstMaterial="matte">
              <a:bevelT w="0" h="0" prst="softRound"/>
              <a:bevelB w="0" h="0" prst="softRound"/>
              <a:contourClr>
                <a:schemeClr val="bg1"/>
              </a:contourClr>
            </a:sp3d>
          </p:spPr>
          <p:txBody>
            <a:bodyPr/>
            <a:lstStyle/>
            <a:p>
              <a:pPr fontAlgn="auto">
                <a:spcBef>
                  <a:spcPts val="0"/>
                </a:spcBef>
                <a:spcAft>
                  <a:spcPts val="0"/>
                </a:spcAft>
                <a:defRPr/>
              </a:pPr>
              <a:endParaRPr lang="de-DE" noProof="1">
                <a:ea typeface="+mn-ea"/>
              </a:endParaRPr>
            </a:p>
          </p:txBody>
        </p:sp>
        <p:sp>
          <p:nvSpPr>
            <p:cNvPr id="7" name="Freeform 52"/>
            <p:cNvSpPr>
              <a:spLocks/>
            </p:cNvSpPr>
            <p:nvPr/>
          </p:nvSpPr>
          <p:spPr bwMode="gray">
            <a:xfrm>
              <a:off x="6521455" y="2259013"/>
              <a:ext cx="1198562" cy="2244725"/>
            </a:xfrm>
            <a:custGeom>
              <a:avLst/>
              <a:gdLst>
                <a:gd name="T0" fmla="*/ 2147483647 w 252"/>
                <a:gd name="T1" fmla="*/ 2147483647 h 470"/>
                <a:gd name="T2" fmla="*/ 2147483647 w 252"/>
                <a:gd name="T3" fmla="*/ 2147483647 h 470"/>
                <a:gd name="T4" fmla="*/ 180973380 w 252"/>
                <a:gd name="T5" fmla="*/ 0 h 470"/>
                <a:gd name="T6" fmla="*/ 1108451094 w 252"/>
                <a:gd name="T7" fmla="*/ 1117705898 h 470"/>
                <a:gd name="T8" fmla="*/ 0 w 252"/>
                <a:gd name="T9" fmla="*/ 2147483647 h 470"/>
                <a:gd name="T10" fmla="*/ 1176312516 w 252"/>
                <a:gd name="T11" fmla="*/ 2147483647 h 470"/>
                <a:gd name="T12" fmla="*/ 2147483647 w 252"/>
                <a:gd name="T13" fmla="*/ 2147483647 h 470"/>
                <a:gd name="T14" fmla="*/ 1968062703 w 252"/>
                <a:gd name="T15" fmla="*/ 2147483647 h 470"/>
                <a:gd name="T16" fmla="*/ 2147483647 w 252"/>
                <a:gd name="T17" fmla="*/ 2147483647 h 470"/>
                <a:gd name="T18" fmla="*/ 2147483647 w 252"/>
                <a:gd name="T19" fmla="*/ 2147483647 h 470"/>
                <a:gd name="T20" fmla="*/ 2147483647 w 252"/>
                <a:gd name="T21" fmla="*/ 2147483647 h 470"/>
                <a:gd name="T22" fmla="*/ 2147483647 w 252"/>
                <a:gd name="T23" fmla="*/ 2147483647 h 470"/>
                <a:gd name="T24" fmla="*/ 2147483647 w 252"/>
                <a:gd name="T25" fmla="*/ 2147483647 h 470"/>
                <a:gd name="T26" fmla="*/ 2147483647 w 252"/>
                <a:gd name="T27" fmla="*/ 2147483647 h 470"/>
                <a:gd name="T28" fmla="*/ 2147483647 w 252"/>
                <a:gd name="T29" fmla="*/ 2147483647 h 4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2"/>
                <a:gd name="T46" fmla="*/ 0 h 470"/>
                <a:gd name="T47" fmla="*/ 252 w 252"/>
                <a:gd name="T48" fmla="*/ 470 h 4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2" h="470">
                  <a:moveTo>
                    <a:pt x="216" y="429"/>
                  </a:moveTo>
                  <a:cubicBezTo>
                    <a:pt x="238" y="387"/>
                    <a:pt x="251" y="339"/>
                    <a:pt x="251" y="288"/>
                  </a:cubicBezTo>
                  <a:cubicBezTo>
                    <a:pt x="251" y="144"/>
                    <a:pt x="146" y="23"/>
                    <a:pt x="8" y="0"/>
                  </a:cubicBezTo>
                  <a:cubicBezTo>
                    <a:pt x="49" y="49"/>
                    <a:pt x="49" y="49"/>
                    <a:pt x="49" y="49"/>
                  </a:cubicBezTo>
                  <a:cubicBezTo>
                    <a:pt x="0" y="107"/>
                    <a:pt x="0" y="107"/>
                    <a:pt x="0" y="107"/>
                  </a:cubicBezTo>
                  <a:cubicBezTo>
                    <a:pt x="18" y="111"/>
                    <a:pt x="35" y="118"/>
                    <a:pt x="52" y="127"/>
                  </a:cubicBezTo>
                  <a:cubicBezTo>
                    <a:pt x="139" y="177"/>
                    <a:pt x="170" y="287"/>
                    <a:pt x="123" y="375"/>
                  </a:cubicBezTo>
                  <a:cubicBezTo>
                    <a:pt x="87" y="354"/>
                    <a:pt x="87" y="354"/>
                    <a:pt x="87" y="354"/>
                  </a:cubicBezTo>
                  <a:cubicBezTo>
                    <a:pt x="97" y="381"/>
                    <a:pt x="97" y="381"/>
                    <a:pt x="97" y="381"/>
                  </a:cubicBezTo>
                  <a:cubicBezTo>
                    <a:pt x="105" y="403"/>
                    <a:pt x="105" y="403"/>
                    <a:pt x="105" y="403"/>
                  </a:cubicBezTo>
                  <a:cubicBezTo>
                    <a:pt x="130" y="470"/>
                    <a:pt x="130" y="470"/>
                    <a:pt x="130" y="470"/>
                  </a:cubicBezTo>
                  <a:cubicBezTo>
                    <a:pt x="197" y="459"/>
                    <a:pt x="197" y="459"/>
                    <a:pt x="197" y="459"/>
                  </a:cubicBezTo>
                  <a:cubicBezTo>
                    <a:pt x="224" y="454"/>
                    <a:pt x="224" y="454"/>
                    <a:pt x="224" y="454"/>
                  </a:cubicBezTo>
                  <a:cubicBezTo>
                    <a:pt x="252" y="450"/>
                    <a:pt x="252" y="450"/>
                    <a:pt x="252" y="450"/>
                  </a:cubicBezTo>
                  <a:lnTo>
                    <a:pt x="216" y="429"/>
                  </a:lnTo>
                  <a:close/>
                </a:path>
              </a:pathLst>
            </a:custGeom>
            <a:grpFill/>
            <a:ln w="0">
              <a:solidFill>
                <a:srgbClr val="FFFFFF"/>
              </a:solidFill>
              <a:round/>
              <a:headEnd/>
              <a:tailEnd/>
            </a:ln>
            <a:effectLst>
              <a:outerShdw blurRad="317500" dir="2700000" algn="ctr">
                <a:srgbClr val="000000">
                  <a:alpha val="43000"/>
                </a:srgbClr>
              </a:outerShdw>
            </a:effectLst>
            <a:sp3d extrusionH="127000" prstMaterial="matte">
              <a:bevelT w="0" h="0" prst="softRound"/>
              <a:bevelB w="0" h="0" prst="softRound"/>
              <a:contourClr>
                <a:schemeClr val="bg1"/>
              </a:contourClr>
            </a:sp3d>
          </p:spPr>
          <p:txBody>
            <a:bodyPr/>
            <a:lstStyle/>
            <a:p>
              <a:pPr fontAlgn="auto">
                <a:spcBef>
                  <a:spcPts val="0"/>
                </a:spcBef>
                <a:spcAft>
                  <a:spcPts val="0"/>
                </a:spcAft>
                <a:defRPr/>
              </a:pPr>
              <a:endParaRPr lang="de-DE" noProof="1">
                <a:ea typeface="+mn-ea"/>
              </a:endParaRPr>
            </a:p>
          </p:txBody>
        </p:sp>
      </p:grpSp>
      <p:sp>
        <p:nvSpPr>
          <p:cNvPr id="8" name="Text Box 56"/>
          <p:cNvSpPr txBox="1">
            <a:spLocks noChangeArrowheads="1"/>
          </p:cNvSpPr>
          <p:nvPr/>
        </p:nvSpPr>
        <p:spPr bwMode="auto">
          <a:xfrm>
            <a:off x="5518150" y="814388"/>
            <a:ext cx="2066925" cy="825500"/>
          </a:xfrm>
          <a:prstGeom prst="rect">
            <a:avLst/>
          </a:prstGeom>
          <a:noFill/>
          <a:ln w="9525">
            <a:noFill/>
            <a:miter lim="800000"/>
            <a:headEnd/>
            <a:tailEnd/>
          </a:ln>
        </p:spPr>
        <p:txBody>
          <a:bodyPr>
            <a:spAutoFit/>
          </a:bodyPr>
          <a:lstStyle/>
          <a:p>
            <a:pPr latinLnBrk="1"/>
            <a:r>
              <a:rPr kumimoji="1" lang="zh-CN" altLang="en-US" sz="1600" b="1">
                <a:solidFill>
                  <a:srgbClr val="0D0D0D"/>
                </a:solidFill>
                <a:latin typeface="微软雅黑" pitchFamily="34" charset="-122"/>
                <a:ea typeface="微软雅黑" pitchFamily="34" charset="-122"/>
              </a:rPr>
              <a:t>标题内容</a:t>
            </a:r>
          </a:p>
          <a:p>
            <a:pPr marL="0" lvl="2" algn="ctr" eaLnBrk="0" hangingPunct="0">
              <a:buClr>
                <a:srgbClr val="0070C0"/>
              </a:buClr>
              <a:buSzPct val="80000"/>
            </a:pPr>
            <a:r>
              <a:rPr lang="zh-CN" altLang="en-US" sz="1600">
                <a:solidFill>
                  <a:srgbClr val="0D0D0D"/>
                </a:solidFill>
                <a:latin typeface="微软雅黑" pitchFamily="34" charset="-122"/>
                <a:ea typeface="微软雅黑" pitchFamily="34" charset="-122"/>
              </a:rPr>
              <a:t>点击添加文本</a:t>
            </a:r>
            <a:endParaRPr lang="en-US" altLang="zh-CN" sz="1600">
              <a:solidFill>
                <a:srgbClr val="0D0D0D"/>
              </a:solidFill>
              <a:latin typeface="微软雅黑" pitchFamily="34" charset="-122"/>
              <a:ea typeface="微软雅黑" pitchFamily="34" charset="-122"/>
            </a:endParaRPr>
          </a:p>
          <a:p>
            <a:pPr marL="0" lvl="2" algn="ctr" eaLnBrk="0" hangingPunct="0">
              <a:buClr>
                <a:srgbClr val="0070C0"/>
              </a:buClr>
              <a:buSzPct val="80000"/>
            </a:pPr>
            <a:r>
              <a:rPr lang="zh-CN" altLang="en-US" sz="1600">
                <a:solidFill>
                  <a:srgbClr val="0D0D0D"/>
                </a:solidFill>
                <a:latin typeface="微软雅黑" pitchFamily="34" charset="-122"/>
                <a:ea typeface="微软雅黑" pitchFamily="34" charset="-122"/>
              </a:rPr>
              <a:t>点击添加文本</a:t>
            </a:r>
          </a:p>
        </p:txBody>
      </p:sp>
      <p:sp>
        <p:nvSpPr>
          <p:cNvPr id="9" name="Text Box 56"/>
          <p:cNvSpPr txBox="1">
            <a:spLocks noChangeArrowheads="1"/>
          </p:cNvSpPr>
          <p:nvPr/>
        </p:nvSpPr>
        <p:spPr bwMode="auto">
          <a:xfrm>
            <a:off x="803275" y="2043113"/>
            <a:ext cx="2066925" cy="825500"/>
          </a:xfrm>
          <a:prstGeom prst="rect">
            <a:avLst/>
          </a:prstGeom>
          <a:noFill/>
          <a:ln w="9525">
            <a:noFill/>
            <a:miter lim="800000"/>
            <a:headEnd/>
            <a:tailEnd/>
          </a:ln>
        </p:spPr>
        <p:txBody>
          <a:bodyPr>
            <a:spAutoFit/>
          </a:bodyPr>
          <a:lstStyle/>
          <a:p>
            <a:pPr latinLnBrk="1"/>
            <a:r>
              <a:rPr kumimoji="1" lang="zh-CN" altLang="en-US" sz="1600" b="1">
                <a:solidFill>
                  <a:srgbClr val="0D0D0D"/>
                </a:solidFill>
                <a:latin typeface="微软雅黑" pitchFamily="34" charset="-122"/>
                <a:ea typeface="微软雅黑" pitchFamily="34" charset="-122"/>
              </a:rPr>
              <a:t>标题内容</a:t>
            </a:r>
          </a:p>
          <a:p>
            <a:pPr marL="0" lvl="2" algn="ctr" eaLnBrk="0" hangingPunct="0">
              <a:buClr>
                <a:srgbClr val="0070C0"/>
              </a:buClr>
              <a:buSzPct val="80000"/>
            </a:pPr>
            <a:r>
              <a:rPr lang="zh-CN" altLang="en-US" sz="1600">
                <a:solidFill>
                  <a:srgbClr val="0D0D0D"/>
                </a:solidFill>
                <a:latin typeface="微软雅黑" pitchFamily="34" charset="-122"/>
                <a:ea typeface="微软雅黑" pitchFamily="34" charset="-122"/>
              </a:rPr>
              <a:t>点击添加文本</a:t>
            </a:r>
            <a:endParaRPr lang="en-US" altLang="zh-CN" sz="1600">
              <a:solidFill>
                <a:srgbClr val="0D0D0D"/>
              </a:solidFill>
              <a:latin typeface="微软雅黑" pitchFamily="34" charset="-122"/>
              <a:ea typeface="微软雅黑" pitchFamily="34" charset="-122"/>
            </a:endParaRPr>
          </a:p>
          <a:p>
            <a:pPr marL="0" lvl="2" algn="ctr" eaLnBrk="0" hangingPunct="0">
              <a:buClr>
                <a:srgbClr val="0070C0"/>
              </a:buClr>
              <a:buSzPct val="80000"/>
            </a:pPr>
            <a:r>
              <a:rPr lang="zh-CN" altLang="en-US" sz="1600">
                <a:solidFill>
                  <a:srgbClr val="0D0D0D"/>
                </a:solidFill>
                <a:latin typeface="微软雅黑" pitchFamily="34" charset="-122"/>
                <a:ea typeface="微软雅黑" pitchFamily="34" charset="-122"/>
              </a:rPr>
              <a:t>点击添加文本</a:t>
            </a:r>
          </a:p>
        </p:txBody>
      </p:sp>
      <p:sp>
        <p:nvSpPr>
          <p:cNvPr id="10" name="Text Box 56"/>
          <p:cNvSpPr txBox="1">
            <a:spLocks noChangeArrowheads="1"/>
          </p:cNvSpPr>
          <p:nvPr/>
        </p:nvSpPr>
        <p:spPr bwMode="auto">
          <a:xfrm>
            <a:off x="6872288" y="3513138"/>
            <a:ext cx="2068512" cy="825500"/>
          </a:xfrm>
          <a:prstGeom prst="rect">
            <a:avLst/>
          </a:prstGeom>
          <a:noFill/>
          <a:ln w="9525">
            <a:noFill/>
            <a:miter lim="800000"/>
            <a:headEnd/>
            <a:tailEnd/>
          </a:ln>
        </p:spPr>
        <p:txBody>
          <a:bodyPr>
            <a:spAutoFit/>
          </a:bodyPr>
          <a:lstStyle/>
          <a:p>
            <a:pPr latinLnBrk="1"/>
            <a:r>
              <a:rPr kumimoji="1" lang="zh-CN" altLang="en-US" sz="1600" b="1">
                <a:solidFill>
                  <a:srgbClr val="0D0D0D"/>
                </a:solidFill>
                <a:latin typeface="微软雅黑" pitchFamily="34" charset="-122"/>
                <a:ea typeface="微软雅黑" pitchFamily="34" charset="-122"/>
              </a:rPr>
              <a:t>标题内容</a:t>
            </a:r>
          </a:p>
          <a:p>
            <a:pPr marL="0" lvl="2" algn="ctr" eaLnBrk="0" hangingPunct="0">
              <a:buClr>
                <a:srgbClr val="0070C0"/>
              </a:buClr>
              <a:buSzPct val="80000"/>
            </a:pPr>
            <a:r>
              <a:rPr lang="zh-CN" altLang="en-US" sz="1600">
                <a:solidFill>
                  <a:srgbClr val="0D0D0D"/>
                </a:solidFill>
                <a:latin typeface="微软雅黑" pitchFamily="34" charset="-122"/>
                <a:ea typeface="微软雅黑" pitchFamily="34" charset="-122"/>
              </a:rPr>
              <a:t>点击添加文本</a:t>
            </a:r>
            <a:endParaRPr lang="en-US" altLang="zh-CN" sz="1600">
              <a:solidFill>
                <a:srgbClr val="0D0D0D"/>
              </a:solidFill>
              <a:latin typeface="微软雅黑" pitchFamily="34" charset="-122"/>
              <a:ea typeface="微软雅黑" pitchFamily="34" charset="-122"/>
            </a:endParaRPr>
          </a:p>
          <a:p>
            <a:pPr marL="0" lvl="2" algn="ctr" eaLnBrk="0" hangingPunct="0">
              <a:buClr>
                <a:srgbClr val="0070C0"/>
              </a:buClr>
              <a:buSzPct val="80000"/>
            </a:pPr>
            <a:r>
              <a:rPr lang="zh-CN" altLang="en-US" sz="1600">
                <a:solidFill>
                  <a:srgbClr val="0D0D0D"/>
                </a:solidFill>
                <a:latin typeface="微软雅黑" pitchFamily="34" charset="-122"/>
                <a:ea typeface="微软雅黑" pitchFamily="34" charset="-122"/>
              </a:rPr>
              <a:t>点击添加文本</a:t>
            </a:r>
          </a:p>
        </p:txBody>
      </p:sp>
      <p:pic>
        <p:nvPicPr>
          <p:cNvPr id="11" name="Picture 3" descr="G:\韩坤\各类素材\好图\map-marker-flag-3-right-pink.png"/>
          <p:cNvPicPr>
            <a:picLocks noChangeAspect="1" noChangeArrowheads="1"/>
          </p:cNvPicPr>
          <p:nvPr/>
        </p:nvPicPr>
        <p:blipFill>
          <a:blip r:embed="rId3"/>
          <a:srcRect/>
          <a:stretch>
            <a:fillRect/>
          </a:stretch>
        </p:blipFill>
        <p:spPr bwMode="auto">
          <a:xfrm>
            <a:off x="1184275" y="2932113"/>
            <a:ext cx="1641475" cy="1457325"/>
          </a:xfrm>
          <a:prstGeom prst="rect">
            <a:avLst/>
          </a:prstGeom>
          <a:noFill/>
          <a:ln w="9525">
            <a:noFill/>
            <a:miter lim="800000"/>
            <a:headEnd/>
            <a:tailEnd/>
          </a:ln>
        </p:spPr>
      </p:pic>
      <p:grpSp>
        <p:nvGrpSpPr>
          <p:cNvPr id="12" name="组合 11"/>
          <p:cNvGrpSpPr>
            <a:grpSpLocks/>
          </p:cNvGrpSpPr>
          <p:nvPr/>
        </p:nvGrpSpPr>
        <p:grpSpPr bwMode="auto">
          <a:xfrm>
            <a:off x="906463" y="1731963"/>
            <a:ext cx="2078037" cy="271462"/>
            <a:chOff x="673571" y="2200214"/>
            <a:chExt cx="1954213" cy="288729"/>
          </a:xfrm>
        </p:grpSpPr>
        <p:cxnSp>
          <p:nvCxnSpPr>
            <p:cNvPr id="13" name="Gerade Verbindung 17"/>
            <p:cNvCxnSpPr/>
            <p:nvPr/>
          </p:nvCxnSpPr>
          <p:spPr>
            <a:xfrm>
              <a:off x="673571" y="2488943"/>
              <a:ext cx="1954213"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4" name="等腰三角形 13"/>
            <p:cNvSpPr/>
            <p:nvPr/>
          </p:nvSpPr>
          <p:spPr>
            <a:xfrm>
              <a:off x="673571" y="2200214"/>
              <a:ext cx="398605" cy="273533"/>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15" name="组合 14"/>
          <p:cNvGrpSpPr>
            <a:grpSpLocks/>
          </p:cNvGrpSpPr>
          <p:nvPr/>
        </p:nvGrpSpPr>
        <p:grpSpPr bwMode="auto">
          <a:xfrm>
            <a:off x="6613525" y="3251200"/>
            <a:ext cx="2030413" cy="257175"/>
            <a:chOff x="6510860" y="3735291"/>
            <a:chExt cx="1908448" cy="274337"/>
          </a:xfrm>
        </p:grpSpPr>
        <p:cxnSp>
          <p:nvCxnSpPr>
            <p:cNvPr id="16" name="Gerade Verbindung 18"/>
            <p:cNvCxnSpPr/>
            <p:nvPr/>
          </p:nvCxnSpPr>
          <p:spPr>
            <a:xfrm>
              <a:off x="6543687" y="4009628"/>
              <a:ext cx="1875621"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7" name="等腰三角形 16"/>
            <p:cNvSpPr/>
            <p:nvPr/>
          </p:nvSpPr>
          <p:spPr>
            <a:xfrm>
              <a:off x="6510860" y="3735291"/>
              <a:ext cx="398402" cy="27433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18" name="组合 17"/>
          <p:cNvGrpSpPr>
            <a:grpSpLocks/>
          </p:cNvGrpSpPr>
          <p:nvPr/>
        </p:nvGrpSpPr>
        <p:grpSpPr bwMode="auto">
          <a:xfrm>
            <a:off x="5159375" y="882650"/>
            <a:ext cx="292100" cy="712788"/>
            <a:chOff x="3269631" y="955576"/>
            <a:chExt cx="274338" cy="755650"/>
          </a:xfrm>
        </p:grpSpPr>
        <p:cxnSp>
          <p:nvCxnSpPr>
            <p:cNvPr id="19" name="Gerade Verbindung 20"/>
            <p:cNvCxnSpPr/>
            <p:nvPr/>
          </p:nvCxnSpPr>
          <p:spPr>
            <a:xfrm rot="5400000" flipH="1" flipV="1">
              <a:off x="3166144" y="1333401"/>
              <a:ext cx="755650"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0" name="等腰三角形 19"/>
            <p:cNvSpPr>
              <a:spLocks noChangeArrowheads="1"/>
            </p:cNvSpPr>
            <p:nvPr/>
          </p:nvSpPr>
          <p:spPr bwMode="auto">
            <a:xfrm rot="-5400000">
              <a:off x="3207369" y="1017838"/>
              <a:ext cx="398862" cy="274338"/>
            </a:xfrm>
            <a:prstGeom prst="triangle">
              <a:avLst>
                <a:gd name="adj" fmla="val 50000"/>
              </a:avLst>
            </a:prstGeom>
            <a:solidFill>
              <a:srgbClr val="0070C0"/>
            </a:solidFill>
            <a:ln w="25400" algn="ctr">
              <a:noFill/>
              <a:miter lim="800000"/>
              <a:headEnd/>
              <a:tailEnd/>
            </a:ln>
          </p:spPr>
          <p:txBody>
            <a:bodyPr vert="eaVert" anchor="ctr"/>
            <a:lstStyle/>
            <a:p>
              <a:pPr algn="ctr" fontAlgn="auto">
                <a:spcBef>
                  <a:spcPts val="0"/>
                </a:spcBef>
                <a:spcAft>
                  <a:spcPts val="0"/>
                </a:spcAft>
                <a:defRPr/>
              </a:pPr>
              <a:endParaRPr lang="zh-CN" altLang="en-US">
                <a:solidFill>
                  <a:schemeClr val="lt1"/>
                </a:solidFill>
                <a:latin typeface="+mn-lt"/>
                <a:ea typeface="+mn-ea"/>
              </a:endParaRPr>
            </a:p>
          </p:txBody>
        </p:sp>
      </p:grpSp>
      <p:sp>
        <p:nvSpPr>
          <p:cNvPr id="21" name="Rectangle 18"/>
          <p:cNvSpPr>
            <a:spLocks noChangeArrowheads="1"/>
          </p:cNvSpPr>
          <p:nvPr/>
        </p:nvSpPr>
        <p:spPr bwMode="auto">
          <a:xfrm>
            <a:off x="2074863" y="3994150"/>
            <a:ext cx="3673475" cy="393700"/>
          </a:xfrm>
          <a:prstGeom prst="rect">
            <a:avLst/>
          </a:prstGeom>
          <a:noFill/>
          <a:ln>
            <a:noFill/>
          </a:ln>
          <a:extLst/>
        </p:spPr>
        <p:txBody>
          <a:bodyPr anchor="ctr"/>
          <a:lstStyle/>
          <a:p>
            <a:pPr>
              <a:lnSpc>
                <a:spcPct val="120000"/>
              </a:lnSpc>
              <a:defRPr/>
            </a:pPr>
            <a:r>
              <a:rPr lang="zh-CN" altLang="en-US" b="1" dirty="0">
                <a:solidFill>
                  <a:srgbClr val="000000"/>
                </a:solidFill>
                <a:latin typeface="微软雅黑" pitchFamily="34" charset="-122"/>
                <a:ea typeface="微软雅黑" pitchFamily="34" charset="-122"/>
              </a:rPr>
              <a:t>单击此处添加段落文字内容</a:t>
            </a:r>
          </a:p>
          <a:p>
            <a:pPr>
              <a:lnSpc>
                <a:spcPct val="120000"/>
              </a:lnSpc>
              <a:defRPr/>
            </a:pPr>
            <a:r>
              <a:rPr lang="zh-CN" altLang="en-US" sz="1050" dirty="0">
                <a:solidFill>
                  <a:srgbClr val="000000"/>
                </a:solidFill>
                <a:latin typeface="Arial" pitchFamily="34" charset="0"/>
                <a:ea typeface="华文细黑" pitchFamily="2" charset="-122"/>
              </a:rPr>
              <a:t>单击此处添加段落文字内容</a:t>
            </a:r>
            <a:endParaRPr lang="zh-CN" altLang="en-US" sz="900" dirty="0">
              <a:solidFill>
                <a:srgbClr val="000000"/>
              </a:solidFill>
              <a:latin typeface="Arial" pitchFamily="34" charset="0"/>
              <a:ea typeface="华文细黑" pitchFamily="2" charset="-122"/>
            </a:endParaRP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22" presetClass="entr" presetSubtype="2"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500"/>
                                        <p:tgtEl>
                                          <p:spTgt spid="15"/>
                                        </p:tgtEl>
                                      </p:cBhvr>
                                    </p:animEffect>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anim calcmode="lin" valueType="num">
                                      <p:cBhvr>
                                        <p:cTn id="35" dur="500" fill="hold"/>
                                        <p:tgtEl>
                                          <p:spTgt spid="10"/>
                                        </p:tgtEl>
                                        <p:attrNameLst>
                                          <p:attrName>ppt_x</p:attrName>
                                        </p:attrNameLst>
                                      </p:cBhvr>
                                      <p:tavLst>
                                        <p:tav tm="0">
                                          <p:val>
                                            <p:strVal val="#ppt_x"/>
                                          </p:val>
                                        </p:tav>
                                        <p:tav tm="100000">
                                          <p:val>
                                            <p:strVal val="#ppt_x"/>
                                          </p:val>
                                        </p:tav>
                                      </p:tavLst>
                                    </p:anim>
                                    <p:anim calcmode="lin" valueType="num">
                                      <p:cBhvr>
                                        <p:cTn id="36" dur="500" fill="hold"/>
                                        <p:tgtEl>
                                          <p:spTgt spid="10"/>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grpId="0" nodeType="after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fade">
                                      <p:cBhvr>
                                        <p:cTn id="46" dur="750"/>
                                        <p:tgtEl>
                                          <p:spTgt spid="21">
                                            <p:txEl>
                                              <p:pRg st="0" end="0"/>
                                            </p:txEl>
                                          </p:spTgt>
                                        </p:tgtEl>
                                      </p:cBhvr>
                                    </p:animEffect>
                                    <p:anim calcmode="lin" valueType="num">
                                      <p:cBhvr>
                                        <p:cTn id="47" dur="75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48" dur="75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1">
                                            <p:txEl>
                                              <p:pRg st="1" end="1"/>
                                            </p:txEl>
                                          </p:spTgt>
                                        </p:tgtEl>
                                        <p:attrNameLst>
                                          <p:attrName>style.visibility</p:attrName>
                                        </p:attrNameLst>
                                      </p:cBhvr>
                                      <p:to>
                                        <p:strVal val="visible"/>
                                      </p:to>
                                    </p:set>
                                    <p:animEffect transition="in" filter="fade">
                                      <p:cBhvr>
                                        <p:cTn id="53" dur="750"/>
                                        <p:tgtEl>
                                          <p:spTgt spid="21">
                                            <p:txEl>
                                              <p:pRg st="1" end="1"/>
                                            </p:txEl>
                                          </p:spTgt>
                                        </p:tgtEl>
                                      </p:cBhvr>
                                    </p:animEffect>
                                    <p:anim calcmode="lin" valueType="num">
                                      <p:cBhvr>
                                        <p:cTn id="54" dur="75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55" dur="75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1"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7" name="Picture 4"/>
          <p:cNvPicPr>
            <a:picLocks noChangeAspect="1" noChangeArrowheads="1"/>
          </p:cNvPicPr>
          <p:nvPr/>
        </p:nvPicPr>
        <p:blipFill>
          <a:blip r:embed="rId3"/>
          <a:srcRect/>
          <a:stretch>
            <a:fillRect/>
          </a:stretch>
        </p:blipFill>
        <p:spPr bwMode="auto">
          <a:xfrm>
            <a:off x="0" y="0"/>
            <a:ext cx="9721850" cy="5400675"/>
          </a:xfrm>
          <a:prstGeom prst="rect">
            <a:avLst/>
          </a:prstGeom>
          <a:noFill/>
          <a:ln w="9525">
            <a:noFill/>
            <a:miter lim="800000"/>
            <a:headEnd/>
            <a:tailEnd/>
          </a:ln>
        </p:spPr>
      </p:pic>
      <p:sp>
        <p:nvSpPr>
          <p:cNvPr id="19" name="等腰三角形 18"/>
          <p:cNvSpPr>
            <a:spLocks noChangeArrowheads="1"/>
          </p:cNvSpPr>
          <p:nvPr/>
        </p:nvSpPr>
        <p:spPr bwMode="auto">
          <a:xfrm flipV="1">
            <a:off x="0" y="1588"/>
            <a:ext cx="3421063" cy="1271587"/>
          </a:xfrm>
          <a:prstGeom prst="triangle">
            <a:avLst>
              <a:gd name="adj" fmla="val 50000"/>
            </a:avLst>
          </a:prstGeom>
          <a:solidFill>
            <a:srgbClr val="0070C0"/>
          </a:solidFill>
          <a:ln w="25400" algn="ctr">
            <a:noFill/>
            <a:miter lim="800000"/>
            <a:headEnd/>
            <a:tailEnd/>
          </a:ln>
        </p:spPr>
        <p:txBody>
          <a:bodyPr rot="10800000" anchor="ctr"/>
          <a:lstStyle/>
          <a:p>
            <a:pPr algn="ctr" fontAlgn="auto">
              <a:spcBef>
                <a:spcPts val="0"/>
              </a:spcBef>
              <a:spcAft>
                <a:spcPts val="0"/>
              </a:spcAft>
              <a:defRPr/>
            </a:pPr>
            <a:endParaRPr lang="zh-CN" altLang="en-US">
              <a:solidFill>
                <a:schemeClr val="lt1"/>
              </a:solidFill>
              <a:latin typeface="+mn-lt"/>
              <a:ea typeface="+mn-ea"/>
            </a:endParaRPr>
          </a:p>
        </p:txBody>
      </p:sp>
      <p:sp>
        <p:nvSpPr>
          <p:cNvPr id="20" name="TextBox 19"/>
          <p:cNvSpPr txBox="1">
            <a:spLocks noChangeArrowheads="1"/>
          </p:cNvSpPr>
          <p:nvPr/>
        </p:nvSpPr>
        <p:spPr bwMode="auto">
          <a:xfrm rot="-2363669">
            <a:off x="1320800" y="357188"/>
            <a:ext cx="1555750" cy="641350"/>
          </a:xfrm>
          <a:prstGeom prst="rect">
            <a:avLst/>
          </a:prstGeom>
          <a:noFill/>
          <a:ln w="9525">
            <a:noFill/>
            <a:miter lim="800000"/>
            <a:headEnd/>
            <a:tailEnd/>
          </a:ln>
        </p:spPr>
        <p:txBody>
          <a:bodyPr wrap="none">
            <a:spAutoFit/>
          </a:bodyPr>
          <a:lstStyle/>
          <a:p>
            <a:r>
              <a:rPr lang="zh-CN" altLang="en-US" sz="3600" b="1">
                <a:solidFill>
                  <a:schemeClr val="bg1"/>
                </a:solidFill>
                <a:latin typeface="微软雅黑" pitchFamily="34" charset="-122"/>
                <a:ea typeface="微软雅黑" pitchFamily="34" charset="-122"/>
              </a:rPr>
              <a:t>目录页</a:t>
            </a:r>
          </a:p>
        </p:txBody>
      </p:sp>
      <p:sp>
        <p:nvSpPr>
          <p:cNvPr id="21" name="TextBox 20"/>
          <p:cNvSpPr txBox="1"/>
          <p:nvPr/>
        </p:nvSpPr>
        <p:spPr>
          <a:xfrm>
            <a:off x="2981325" y="1547813"/>
            <a:ext cx="4833938" cy="48260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zh-CN" altLang="en-US" sz="2400" b="1" dirty="0">
                <a:solidFill>
                  <a:srgbClr val="0070C0"/>
                </a:solidFill>
                <a:latin typeface="微软雅黑" pitchFamily="34" charset="-122"/>
                <a:ea typeface="微软雅黑" pitchFamily="34" charset="-122"/>
              </a:rPr>
              <a:t>插入文本或标题</a:t>
            </a:r>
          </a:p>
        </p:txBody>
      </p:sp>
      <p:sp>
        <p:nvSpPr>
          <p:cNvPr id="22" name="TextBox 21"/>
          <p:cNvSpPr txBox="1"/>
          <p:nvPr/>
        </p:nvSpPr>
        <p:spPr>
          <a:xfrm>
            <a:off x="2981325" y="2247900"/>
            <a:ext cx="4833938" cy="48260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defPPr>
              <a:defRPr lang="zh-CN"/>
            </a:defPPr>
            <a:lvl1pPr algn="ctr">
              <a:defRPr sz="2400" b="1">
                <a:solidFill>
                  <a:srgbClr val="0070C0"/>
                </a:solidFill>
                <a:latin typeface="微软雅黑" pitchFamily="34" charset="-122"/>
                <a:ea typeface="微软雅黑" pitchFamily="3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fontAlgn="auto">
              <a:spcBef>
                <a:spcPts val="0"/>
              </a:spcBef>
              <a:spcAft>
                <a:spcPts val="0"/>
              </a:spcAft>
              <a:defRPr/>
            </a:pPr>
            <a:r>
              <a:rPr lang="zh-CN" altLang="en-US" dirty="0"/>
              <a:t>插入文本或标题</a:t>
            </a:r>
          </a:p>
        </p:txBody>
      </p:sp>
      <p:sp>
        <p:nvSpPr>
          <p:cNvPr id="23" name="TextBox 22"/>
          <p:cNvSpPr txBox="1"/>
          <p:nvPr/>
        </p:nvSpPr>
        <p:spPr>
          <a:xfrm>
            <a:off x="2981325" y="2946400"/>
            <a:ext cx="4833938" cy="48260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defPPr>
              <a:defRPr lang="zh-CN"/>
            </a:defPPr>
            <a:lvl1pPr algn="ctr">
              <a:defRPr sz="2400" b="1">
                <a:solidFill>
                  <a:srgbClr val="0070C0"/>
                </a:solidFill>
                <a:latin typeface="微软雅黑" pitchFamily="34" charset="-122"/>
                <a:ea typeface="微软雅黑" pitchFamily="3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fontAlgn="auto">
              <a:spcBef>
                <a:spcPts val="0"/>
              </a:spcBef>
              <a:spcAft>
                <a:spcPts val="0"/>
              </a:spcAft>
              <a:defRPr/>
            </a:pPr>
            <a:r>
              <a:rPr lang="zh-CN" altLang="en-US" dirty="0"/>
              <a:t>插入文本或标题</a:t>
            </a:r>
          </a:p>
        </p:txBody>
      </p:sp>
      <p:sp>
        <p:nvSpPr>
          <p:cNvPr id="24" name="TextBox 23"/>
          <p:cNvSpPr txBox="1"/>
          <p:nvPr/>
        </p:nvSpPr>
        <p:spPr>
          <a:xfrm>
            <a:off x="2981325" y="3644900"/>
            <a:ext cx="4833938" cy="48260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defPPr>
              <a:defRPr lang="zh-CN"/>
            </a:defPPr>
            <a:lvl1pPr algn="ctr">
              <a:defRPr sz="2400" b="1">
                <a:solidFill>
                  <a:srgbClr val="0070C0"/>
                </a:solidFill>
                <a:latin typeface="微软雅黑" pitchFamily="34" charset="-122"/>
                <a:ea typeface="微软雅黑" pitchFamily="3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fontAlgn="auto">
              <a:spcBef>
                <a:spcPts val="0"/>
              </a:spcBef>
              <a:spcAft>
                <a:spcPts val="0"/>
              </a:spcAft>
              <a:defRPr/>
            </a:pPr>
            <a:r>
              <a:rPr lang="zh-CN" altLang="en-US" dirty="0"/>
              <a:t>插入文本或标题</a:t>
            </a:r>
          </a:p>
        </p:txBody>
      </p:sp>
      <p:grpSp>
        <p:nvGrpSpPr>
          <p:cNvPr id="25" name="组合 24"/>
          <p:cNvGrpSpPr>
            <a:grpSpLocks/>
          </p:cNvGrpSpPr>
          <p:nvPr/>
        </p:nvGrpSpPr>
        <p:grpSpPr bwMode="auto">
          <a:xfrm>
            <a:off x="2301875" y="1447800"/>
            <a:ext cx="920750" cy="701675"/>
            <a:chOff x="2165941" y="1632858"/>
            <a:chExt cx="864096" cy="744966"/>
          </a:xfrm>
        </p:grpSpPr>
        <p:sp>
          <p:nvSpPr>
            <p:cNvPr id="26" name="五边形 25"/>
            <p:cNvSpPr/>
            <p:nvPr/>
          </p:nvSpPr>
          <p:spPr>
            <a:xfrm>
              <a:off x="2165941" y="1740726"/>
              <a:ext cx="864096" cy="461812"/>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236" name="TextBox 43"/>
            <p:cNvSpPr txBox="1">
              <a:spLocks noChangeArrowheads="1"/>
            </p:cNvSpPr>
            <p:nvPr/>
          </p:nvSpPr>
          <p:spPr bwMode="auto">
            <a:xfrm>
              <a:off x="2216595" y="1632858"/>
              <a:ext cx="490151" cy="744966"/>
            </a:xfrm>
            <a:prstGeom prst="rect">
              <a:avLst/>
            </a:prstGeom>
            <a:noFill/>
            <a:ln w="9525">
              <a:noFill/>
              <a:miter lim="800000"/>
              <a:headEnd/>
              <a:tailEnd/>
            </a:ln>
          </p:spPr>
          <p:txBody>
            <a:bodyPr wrap="none">
              <a:spAutoFit/>
            </a:bodyPr>
            <a:lstStyle/>
            <a:p>
              <a:r>
                <a:rPr lang="en-US" altLang="zh-CN" sz="4000" b="1">
                  <a:solidFill>
                    <a:schemeClr val="bg1"/>
                  </a:solidFill>
                  <a:latin typeface="Arial Black" pitchFamily="34" charset="0"/>
                  <a:ea typeface="Arial Unicode MS"/>
                  <a:cs typeface="Arial Unicode MS"/>
                </a:rPr>
                <a:t>1</a:t>
              </a:r>
              <a:endParaRPr lang="zh-CN" altLang="en-US" sz="4000" b="1">
                <a:solidFill>
                  <a:schemeClr val="bg1"/>
                </a:solidFill>
                <a:latin typeface="Arial Black" pitchFamily="34" charset="0"/>
                <a:ea typeface="Arial Unicode MS"/>
                <a:cs typeface="Arial Unicode MS"/>
              </a:endParaRPr>
            </a:p>
          </p:txBody>
        </p:sp>
      </p:grpSp>
      <p:grpSp>
        <p:nvGrpSpPr>
          <p:cNvPr id="45" name="组合 44"/>
          <p:cNvGrpSpPr>
            <a:grpSpLocks/>
          </p:cNvGrpSpPr>
          <p:nvPr/>
        </p:nvGrpSpPr>
        <p:grpSpPr bwMode="auto">
          <a:xfrm>
            <a:off x="2301875" y="2151063"/>
            <a:ext cx="920750" cy="701675"/>
            <a:chOff x="2165941" y="2378338"/>
            <a:chExt cx="864096" cy="741435"/>
          </a:xfrm>
        </p:grpSpPr>
        <p:sp>
          <p:nvSpPr>
            <p:cNvPr id="46" name="五边形 45"/>
            <p:cNvSpPr/>
            <p:nvPr/>
          </p:nvSpPr>
          <p:spPr>
            <a:xfrm>
              <a:off x="2165941" y="2480662"/>
              <a:ext cx="864096" cy="461301"/>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234" name="TextBox 46"/>
            <p:cNvSpPr txBox="1">
              <a:spLocks noChangeArrowheads="1"/>
            </p:cNvSpPr>
            <p:nvPr/>
          </p:nvSpPr>
          <p:spPr bwMode="auto">
            <a:xfrm>
              <a:off x="2216595" y="2378338"/>
              <a:ext cx="490151" cy="741435"/>
            </a:xfrm>
            <a:prstGeom prst="rect">
              <a:avLst/>
            </a:prstGeom>
            <a:noFill/>
            <a:ln w="9525">
              <a:noFill/>
              <a:miter lim="800000"/>
              <a:headEnd/>
              <a:tailEnd/>
            </a:ln>
          </p:spPr>
          <p:txBody>
            <a:bodyPr wrap="none">
              <a:spAutoFit/>
            </a:bodyPr>
            <a:lstStyle/>
            <a:p>
              <a:r>
                <a:rPr lang="en-US" altLang="zh-CN" sz="4000" b="1">
                  <a:solidFill>
                    <a:schemeClr val="bg1"/>
                  </a:solidFill>
                  <a:latin typeface="Arial Black" pitchFamily="34" charset="0"/>
                  <a:ea typeface="Arial Unicode MS"/>
                  <a:cs typeface="Arial Unicode MS"/>
                </a:rPr>
                <a:t>2</a:t>
              </a:r>
              <a:endParaRPr lang="zh-CN" altLang="en-US" sz="4000" b="1">
                <a:solidFill>
                  <a:schemeClr val="bg1"/>
                </a:solidFill>
                <a:latin typeface="Arial Black" pitchFamily="34" charset="0"/>
                <a:ea typeface="Arial Unicode MS"/>
                <a:cs typeface="Arial Unicode MS"/>
              </a:endParaRPr>
            </a:p>
          </p:txBody>
        </p:sp>
      </p:grpSp>
      <p:grpSp>
        <p:nvGrpSpPr>
          <p:cNvPr id="48" name="组合 47"/>
          <p:cNvGrpSpPr>
            <a:grpSpLocks/>
          </p:cNvGrpSpPr>
          <p:nvPr/>
        </p:nvGrpSpPr>
        <p:grpSpPr bwMode="auto">
          <a:xfrm>
            <a:off x="2301875" y="2849563"/>
            <a:ext cx="920750" cy="701675"/>
            <a:chOff x="2165941" y="3116171"/>
            <a:chExt cx="864096" cy="743196"/>
          </a:xfrm>
        </p:grpSpPr>
        <p:sp>
          <p:nvSpPr>
            <p:cNvPr id="49" name="五边形 48"/>
            <p:cNvSpPr/>
            <p:nvPr/>
          </p:nvSpPr>
          <p:spPr>
            <a:xfrm>
              <a:off x="2165941" y="3220420"/>
              <a:ext cx="864096" cy="460714"/>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232" name="TextBox 49"/>
            <p:cNvSpPr txBox="1">
              <a:spLocks noChangeArrowheads="1"/>
            </p:cNvSpPr>
            <p:nvPr/>
          </p:nvSpPr>
          <p:spPr bwMode="auto">
            <a:xfrm>
              <a:off x="2216595" y="3116171"/>
              <a:ext cx="490151" cy="743196"/>
            </a:xfrm>
            <a:prstGeom prst="rect">
              <a:avLst/>
            </a:prstGeom>
            <a:noFill/>
            <a:ln w="9525">
              <a:noFill/>
              <a:miter lim="800000"/>
              <a:headEnd/>
              <a:tailEnd/>
            </a:ln>
          </p:spPr>
          <p:txBody>
            <a:bodyPr wrap="none">
              <a:spAutoFit/>
            </a:bodyPr>
            <a:lstStyle/>
            <a:p>
              <a:r>
                <a:rPr lang="en-US" altLang="zh-CN" sz="4000" b="1">
                  <a:solidFill>
                    <a:schemeClr val="bg1"/>
                  </a:solidFill>
                  <a:latin typeface="Arial Black" pitchFamily="34" charset="0"/>
                  <a:ea typeface="Arial Unicode MS"/>
                  <a:cs typeface="Arial Unicode MS"/>
                </a:rPr>
                <a:t>3</a:t>
              </a:r>
              <a:endParaRPr lang="zh-CN" altLang="en-US" sz="4000" b="1">
                <a:solidFill>
                  <a:schemeClr val="bg1"/>
                </a:solidFill>
                <a:latin typeface="Arial Black" pitchFamily="34" charset="0"/>
                <a:ea typeface="Arial Unicode MS"/>
                <a:cs typeface="Arial Unicode MS"/>
              </a:endParaRPr>
            </a:p>
          </p:txBody>
        </p:sp>
      </p:grpSp>
      <p:grpSp>
        <p:nvGrpSpPr>
          <p:cNvPr id="51" name="组合 50"/>
          <p:cNvGrpSpPr>
            <a:grpSpLocks/>
          </p:cNvGrpSpPr>
          <p:nvPr/>
        </p:nvGrpSpPr>
        <p:grpSpPr bwMode="auto">
          <a:xfrm>
            <a:off x="2301875" y="3530600"/>
            <a:ext cx="920750" cy="701675"/>
            <a:chOff x="2165941" y="3836251"/>
            <a:chExt cx="864096" cy="744966"/>
          </a:xfrm>
        </p:grpSpPr>
        <p:sp>
          <p:nvSpPr>
            <p:cNvPr id="52" name="五边形 51"/>
            <p:cNvSpPr/>
            <p:nvPr/>
          </p:nvSpPr>
          <p:spPr>
            <a:xfrm>
              <a:off x="2165941" y="3959289"/>
              <a:ext cx="864096" cy="461812"/>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230" name="TextBox 52"/>
            <p:cNvSpPr txBox="1">
              <a:spLocks noChangeArrowheads="1"/>
            </p:cNvSpPr>
            <p:nvPr/>
          </p:nvSpPr>
          <p:spPr bwMode="auto">
            <a:xfrm>
              <a:off x="2216595" y="3836251"/>
              <a:ext cx="490151" cy="744966"/>
            </a:xfrm>
            <a:prstGeom prst="rect">
              <a:avLst/>
            </a:prstGeom>
            <a:noFill/>
            <a:ln w="9525">
              <a:noFill/>
              <a:miter lim="800000"/>
              <a:headEnd/>
              <a:tailEnd/>
            </a:ln>
          </p:spPr>
          <p:txBody>
            <a:bodyPr wrap="none">
              <a:spAutoFit/>
            </a:bodyPr>
            <a:lstStyle/>
            <a:p>
              <a:r>
                <a:rPr lang="en-US" altLang="zh-CN" sz="4000" b="1">
                  <a:solidFill>
                    <a:schemeClr val="bg1"/>
                  </a:solidFill>
                  <a:latin typeface="Arial Black" pitchFamily="34" charset="0"/>
                  <a:ea typeface="Arial Unicode MS"/>
                  <a:cs typeface="Arial Unicode MS"/>
                </a:rPr>
                <a:t>4</a:t>
              </a:r>
              <a:endParaRPr lang="zh-CN" altLang="en-US" sz="4000" b="1">
                <a:solidFill>
                  <a:schemeClr val="bg1"/>
                </a:solidFill>
                <a:latin typeface="Arial Black" pitchFamily="34" charset="0"/>
                <a:ea typeface="Arial Unicode MS"/>
                <a:cs typeface="Arial Unicode MS"/>
              </a:endParaRPr>
            </a:p>
          </p:txBody>
        </p:sp>
      </p:grpSp>
      <p:sp>
        <p:nvSpPr>
          <p:cNvPr id="54" name="TextBox 53"/>
          <p:cNvSpPr txBox="1"/>
          <p:nvPr/>
        </p:nvSpPr>
        <p:spPr>
          <a:xfrm rot="19196401">
            <a:off x="1355725" y="663575"/>
            <a:ext cx="2382838" cy="347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fontAlgn="auto">
              <a:spcBef>
                <a:spcPts val="0"/>
              </a:spcBef>
              <a:spcAft>
                <a:spcPts val="0"/>
              </a:spcAft>
              <a:defRPr/>
            </a:pPr>
            <a:r>
              <a:rPr lang="en-US" altLang="zh-CN" dirty="0">
                <a:solidFill>
                  <a:srgbClr val="0070C0"/>
                </a:solidFill>
              </a:rPr>
              <a:t>CONTENTS </a:t>
            </a:r>
            <a:r>
              <a:rPr lang="en-US" altLang="zh-CN" dirty="0" smtClean="0">
                <a:solidFill>
                  <a:srgbClr val="0070C0"/>
                </a:solidFill>
              </a:rPr>
              <a:t>  PAGE </a:t>
            </a:r>
            <a:endParaRPr lang="en-US" altLang="zh-CN" dirty="0">
              <a:solidFill>
                <a:srgbClr val="0070C0"/>
              </a:solidFill>
            </a:endParaRP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2" presetClass="entr" presetSubtype="1" fill="hold" grpId="0" nodeType="afterEffect">
                                  <p:stCondLst>
                                    <p:cond delay="0"/>
                                  </p:stCondLst>
                                  <p:iterate type="lt">
                                    <p:tmPct val="10000"/>
                                  </p:iterate>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0-#ppt_h/2"/>
                                          </p:val>
                                        </p:tav>
                                        <p:tav tm="100000">
                                          <p:val>
                                            <p:strVal val="#ppt_y"/>
                                          </p:val>
                                        </p:tav>
                                      </p:tavLst>
                                    </p:anim>
                                  </p:childTnLst>
                                </p:cTn>
                              </p:par>
                            </p:childTnLst>
                          </p:cTn>
                        </p:par>
                        <p:par>
                          <p:cTn id="13" fill="hold">
                            <p:stCondLst>
                              <p:cond delay="1100"/>
                            </p:stCondLst>
                            <p:childTnLst>
                              <p:par>
                                <p:cTn id="14" presetID="2" presetClass="entr" presetSubtype="9" fill="hold" grpId="0" nodeType="afterEffect">
                                  <p:stCondLst>
                                    <p:cond delay="0"/>
                                  </p:stCondLst>
                                  <p:iterate type="lt">
                                    <p:tmPct val="10000"/>
                                  </p:iterate>
                                  <p:childTnLst>
                                    <p:set>
                                      <p:cBhvr>
                                        <p:cTn id="15" dur="1" fill="hold">
                                          <p:stCondLst>
                                            <p:cond delay="0"/>
                                          </p:stCondLst>
                                        </p:cTn>
                                        <p:tgtEl>
                                          <p:spTgt spid="54"/>
                                        </p:tgtEl>
                                        <p:attrNameLst>
                                          <p:attrName>style.visibility</p:attrName>
                                        </p:attrNameLst>
                                      </p:cBhvr>
                                      <p:to>
                                        <p:strVal val="visible"/>
                                      </p:to>
                                    </p:set>
                                    <p:anim calcmode="lin" valueType="num">
                                      <p:cBhvr additive="base">
                                        <p:cTn id="16" dur="500" fill="hold"/>
                                        <p:tgtEl>
                                          <p:spTgt spid="54"/>
                                        </p:tgtEl>
                                        <p:attrNameLst>
                                          <p:attrName>ppt_x</p:attrName>
                                        </p:attrNameLst>
                                      </p:cBhvr>
                                      <p:tavLst>
                                        <p:tav tm="0">
                                          <p:val>
                                            <p:strVal val="0-#ppt_w/2"/>
                                          </p:val>
                                        </p:tav>
                                        <p:tav tm="100000">
                                          <p:val>
                                            <p:strVal val="#ppt_x"/>
                                          </p:val>
                                        </p:tav>
                                      </p:tavLst>
                                    </p:anim>
                                    <p:anim calcmode="lin" valueType="num">
                                      <p:cBhvr additive="base">
                                        <p:cTn id="17" dur="500" fill="hold"/>
                                        <p:tgtEl>
                                          <p:spTgt spid="54"/>
                                        </p:tgtEl>
                                        <p:attrNameLst>
                                          <p:attrName>ppt_y</p:attrName>
                                        </p:attrNameLst>
                                      </p:cBhvr>
                                      <p:tavLst>
                                        <p:tav tm="0">
                                          <p:val>
                                            <p:strVal val="0-#ppt_h/2"/>
                                          </p:val>
                                        </p:tav>
                                        <p:tav tm="100000">
                                          <p:val>
                                            <p:strVal val="#ppt_y"/>
                                          </p:val>
                                        </p:tav>
                                      </p:tavLst>
                                    </p:anim>
                                  </p:childTnLst>
                                </p:cTn>
                              </p:par>
                            </p:childTnLst>
                          </p:cTn>
                        </p:par>
                        <p:par>
                          <p:cTn id="18" fill="hold">
                            <p:stCondLst>
                              <p:cond delay="2150"/>
                            </p:stCondLst>
                            <p:childTnLst>
                              <p:par>
                                <p:cTn id="19" presetID="2" presetClass="entr" presetSubtype="8"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0-#ppt_w/2"/>
                                          </p:val>
                                        </p:tav>
                                        <p:tav tm="100000">
                                          <p:val>
                                            <p:strVal val="#ppt_x"/>
                                          </p:val>
                                        </p:tav>
                                      </p:tavLst>
                                    </p:anim>
                                    <p:anim calcmode="lin" valueType="num">
                                      <p:cBhvr additive="base">
                                        <p:cTn id="22" dur="500" fill="hold"/>
                                        <p:tgtEl>
                                          <p:spTgt spid="25"/>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0-#ppt_w/2"/>
                                          </p:val>
                                        </p:tav>
                                        <p:tav tm="100000">
                                          <p:val>
                                            <p:strVal val="#ppt_x"/>
                                          </p:val>
                                        </p:tav>
                                      </p:tavLst>
                                    </p:anim>
                                    <p:anim calcmode="lin" valueType="num">
                                      <p:cBhvr additive="base">
                                        <p:cTn id="26" dur="500" fill="hold"/>
                                        <p:tgtEl>
                                          <p:spTgt spid="4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0-#ppt_w/2"/>
                                          </p:val>
                                        </p:tav>
                                        <p:tav tm="100000">
                                          <p:val>
                                            <p:strVal val="#ppt_x"/>
                                          </p:val>
                                        </p:tav>
                                      </p:tavLst>
                                    </p:anim>
                                    <p:anim calcmode="lin" valueType="num">
                                      <p:cBhvr additive="base">
                                        <p:cTn id="30" dur="500" fill="hold"/>
                                        <p:tgtEl>
                                          <p:spTgt spid="48"/>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anim calcmode="lin" valueType="num">
                                      <p:cBhvr additive="base">
                                        <p:cTn id="33" dur="500" fill="hold"/>
                                        <p:tgtEl>
                                          <p:spTgt spid="51"/>
                                        </p:tgtEl>
                                        <p:attrNameLst>
                                          <p:attrName>ppt_x</p:attrName>
                                        </p:attrNameLst>
                                      </p:cBhvr>
                                      <p:tavLst>
                                        <p:tav tm="0">
                                          <p:val>
                                            <p:strVal val="0-#ppt_w/2"/>
                                          </p:val>
                                        </p:tav>
                                        <p:tav tm="100000">
                                          <p:val>
                                            <p:strVal val="#ppt_x"/>
                                          </p:val>
                                        </p:tav>
                                      </p:tavLst>
                                    </p:anim>
                                    <p:anim calcmode="lin" valueType="num">
                                      <p:cBhvr additive="base">
                                        <p:cTn id="34" dur="500" fill="hold"/>
                                        <p:tgtEl>
                                          <p:spTgt spid="51"/>
                                        </p:tgtEl>
                                        <p:attrNameLst>
                                          <p:attrName>ppt_y</p:attrName>
                                        </p:attrNameLst>
                                      </p:cBhvr>
                                      <p:tavLst>
                                        <p:tav tm="0">
                                          <p:val>
                                            <p:strVal val="#ppt_y"/>
                                          </p:val>
                                        </p:tav>
                                        <p:tav tm="100000">
                                          <p:val>
                                            <p:strVal val="#ppt_y"/>
                                          </p:val>
                                        </p:tav>
                                      </p:tavLst>
                                    </p:anim>
                                  </p:childTnLst>
                                </p:cTn>
                              </p:par>
                            </p:childTnLst>
                          </p:cTn>
                        </p:par>
                        <p:par>
                          <p:cTn id="35" fill="hold">
                            <p:stCondLst>
                              <p:cond delay="2650"/>
                            </p:stCondLst>
                            <p:childTnLst>
                              <p:par>
                                <p:cTn id="36" presetID="22" presetClass="entr" presetSubtype="8"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animBg="1"/>
      <p:bldP spid="23" grpId="0" animBg="1"/>
      <p:bldP spid="24" grpId="0" animBg="1"/>
      <p:bldP spid="5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a:grpSpLocks/>
          </p:cNvGrpSpPr>
          <p:nvPr/>
        </p:nvGrpSpPr>
        <p:grpSpPr bwMode="auto">
          <a:xfrm>
            <a:off x="3090863" y="2184400"/>
            <a:ext cx="1484312" cy="763588"/>
            <a:chOff x="2835362" y="2781789"/>
            <a:chExt cx="1712377" cy="990764"/>
          </a:xfrm>
        </p:grpSpPr>
        <p:sp>
          <p:nvSpPr>
            <p:cNvPr id="5" name="Freeform 7"/>
            <p:cNvSpPr>
              <a:spLocks/>
            </p:cNvSpPr>
            <p:nvPr/>
          </p:nvSpPr>
          <p:spPr bwMode="auto">
            <a:xfrm>
              <a:off x="2835362" y="3548034"/>
              <a:ext cx="811318" cy="216280"/>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a:extLst/>
          </p:spPr>
          <p:txBody>
            <a:bodyPr/>
            <a:lstStyle/>
            <a:p>
              <a:pPr fontAlgn="auto">
                <a:spcBef>
                  <a:spcPts val="0"/>
                </a:spcBef>
                <a:spcAft>
                  <a:spcPts val="0"/>
                </a:spcAft>
                <a:defRPr/>
              </a:pPr>
              <a:endParaRPr lang="zh-CN" altLang="en-US" kern="0">
                <a:solidFill>
                  <a:prstClr val="black"/>
                </a:solidFill>
                <a:latin typeface="+mn-lt"/>
                <a:ea typeface="微软雅黑"/>
              </a:endParaRPr>
            </a:p>
          </p:txBody>
        </p:sp>
        <p:sp>
          <p:nvSpPr>
            <p:cNvPr id="60462" name="Freeform 12"/>
            <p:cNvSpPr>
              <a:spLocks/>
            </p:cNvSpPr>
            <p:nvPr/>
          </p:nvSpPr>
          <p:spPr bwMode="auto">
            <a:xfrm>
              <a:off x="3616625" y="2781789"/>
              <a:ext cx="931114" cy="990764"/>
            </a:xfrm>
            <a:custGeom>
              <a:avLst/>
              <a:gdLst>
                <a:gd name="T0" fmla="*/ 2147483647 w 913"/>
                <a:gd name="T1" fmla="*/ 2147483647 h 972"/>
                <a:gd name="T2" fmla="*/ 0 w 913"/>
                <a:gd name="T3" fmla="*/ 2147483647 h 972"/>
                <a:gd name="T4" fmla="*/ 0 w 913"/>
                <a:gd name="T5" fmla="*/ 0 h 972"/>
                <a:gd name="T6" fmla="*/ 2147483647 w 913"/>
                <a:gd name="T7" fmla="*/ 2147483647 h 972"/>
                <a:gd name="T8" fmla="*/ 2147483647 w 913"/>
                <a:gd name="T9" fmla="*/ 2147483647 h 972"/>
                <a:gd name="T10" fmla="*/ 0 60000 65536"/>
                <a:gd name="T11" fmla="*/ 0 60000 65536"/>
                <a:gd name="T12" fmla="*/ 0 60000 65536"/>
                <a:gd name="T13" fmla="*/ 0 60000 65536"/>
                <a:gd name="T14" fmla="*/ 0 60000 65536"/>
                <a:gd name="T15" fmla="*/ 0 w 913"/>
                <a:gd name="T16" fmla="*/ 0 h 972"/>
                <a:gd name="T17" fmla="*/ 913 w 913"/>
                <a:gd name="T18" fmla="*/ 972 h 972"/>
              </a:gdLst>
              <a:ahLst/>
              <a:cxnLst>
                <a:cxn ang="T10">
                  <a:pos x="T0" y="T1"/>
                </a:cxn>
                <a:cxn ang="T11">
                  <a:pos x="T2" y="T3"/>
                </a:cxn>
                <a:cxn ang="T12">
                  <a:pos x="T4" y="T5"/>
                </a:cxn>
                <a:cxn ang="T13">
                  <a:pos x="T6" y="T7"/>
                </a:cxn>
                <a:cxn ang="T14">
                  <a:pos x="T8" y="T9"/>
                </a:cxn>
              </a:cxnLst>
              <a:rect l="T15" t="T16" r="T17" b="T18"/>
              <a:pathLst>
                <a:path w="913" h="972">
                  <a:moveTo>
                    <a:pt x="913" y="958"/>
                  </a:moveTo>
                  <a:lnTo>
                    <a:pt x="0" y="972"/>
                  </a:lnTo>
                  <a:lnTo>
                    <a:pt x="0" y="0"/>
                  </a:lnTo>
                  <a:lnTo>
                    <a:pt x="913" y="6"/>
                  </a:lnTo>
                  <a:lnTo>
                    <a:pt x="913" y="958"/>
                  </a:lnTo>
                  <a:close/>
                </a:path>
              </a:pathLst>
            </a:custGeom>
            <a:gradFill rotWithShape="1">
              <a:gsLst>
                <a:gs pos="0">
                  <a:srgbClr val="F8F8F8"/>
                </a:gs>
                <a:gs pos="100000">
                  <a:srgbClr val="C0C0C0"/>
                </a:gs>
              </a:gsLst>
              <a:lin ang="2700000" scaled="1"/>
            </a:gradFill>
            <a:ln w="9525">
              <a:noFill/>
              <a:round/>
              <a:headEnd/>
              <a:tailEnd/>
            </a:ln>
          </p:spPr>
          <p:txBody>
            <a:bodyPr/>
            <a:lstStyle/>
            <a:p>
              <a:endParaRPr lang="zh-CN" altLang="en-US"/>
            </a:p>
          </p:txBody>
        </p:sp>
        <p:sp>
          <p:nvSpPr>
            <p:cNvPr id="60463" name="Freeform 13"/>
            <p:cNvSpPr>
              <a:spLocks/>
            </p:cNvSpPr>
            <p:nvPr/>
          </p:nvSpPr>
          <p:spPr bwMode="auto">
            <a:xfrm>
              <a:off x="3546792" y="2781789"/>
              <a:ext cx="69834" cy="990764"/>
            </a:xfrm>
            <a:custGeom>
              <a:avLst/>
              <a:gdLst>
                <a:gd name="T0" fmla="*/ 0 w 69"/>
                <a:gd name="T1" fmla="*/ 2147483647 h 972"/>
                <a:gd name="T2" fmla="*/ 0 w 69"/>
                <a:gd name="T3" fmla="*/ 2147483647 h 972"/>
                <a:gd name="T4" fmla="*/ 2147483647 w 69"/>
                <a:gd name="T5" fmla="*/ 2147483647 h 972"/>
                <a:gd name="T6" fmla="*/ 2147483647 w 69"/>
                <a:gd name="T7" fmla="*/ 0 h 972"/>
                <a:gd name="T8" fmla="*/ 0 w 69"/>
                <a:gd name="T9" fmla="*/ 2147483647 h 972"/>
                <a:gd name="T10" fmla="*/ 0 60000 65536"/>
                <a:gd name="T11" fmla="*/ 0 60000 65536"/>
                <a:gd name="T12" fmla="*/ 0 60000 65536"/>
                <a:gd name="T13" fmla="*/ 0 60000 65536"/>
                <a:gd name="T14" fmla="*/ 0 60000 65536"/>
                <a:gd name="T15" fmla="*/ 0 w 69"/>
                <a:gd name="T16" fmla="*/ 0 h 972"/>
                <a:gd name="T17" fmla="*/ 69 w 69"/>
                <a:gd name="T18" fmla="*/ 972 h 972"/>
              </a:gdLst>
              <a:ahLst/>
              <a:cxnLst>
                <a:cxn ang="T10">
                  <a:pos x="T0" y="T1"/>
                </a:cxn>
                <a:cxn ang="T11">
                  <a:pos x="T2" y="T3"/>
                </a:cxn>
                <a:cxn ang="T12">
                  <a:pos x="T4" y="T5"/>
                </a:cxn>
                <a:cxn ang="T13">
                  <a:pos x="T6" y="T7"/>
                </a:cxn>
                <a:cxn ang="T14">
                  <a:pos x="T8" y="T9"/>
                </a:cxn>
              </a:cxnLst>
              <a:rect l="T15" t="T16" r="T17" b="T18"/>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2700000" scaled="1"/>
            </a:gradFill>
            <a:ln w="9525">
              <a:noFill/>
              <a:round/>
              <a:headEnd/>
              <a:tailEnd/>
            </a:ln>
          </p:spPr>
          <p:txBody>
            <a:bodyPr/>
            <a:lstStyle/>
            <a:p>
              <a:endParaRPr lang="zh-CN" altLang="en-US"/>
            </a:p>
          </p:txBody>
        </p:sp>
      </p:grpSp>
      <p:grpSp>
        <p:nvGrpSpPr>
          <p:cNvPr id="8" name="组合 7"/>
          <p:cNvGrpSpPr>
            <a:grpSpLocks/>
          </p:cNvGrpSpPr>
          <p:nvPr/>
        </p:nvGrpSpPr>
        <p:grpSpPr bwMode="auto">
          <a:xfrm>
            <a:off x="1830388" y="2138363"/>
            <a:ext cx="1536700" cy="849312"/>
            <a:chOff x="1648191" y="2732324"/>
            <a:chExt cx="1773483" cy="1102788"/>
          </a:xfrm>
        </p:grpSpPr>
        <p:sp>
          <p:nvSpPr>
            <p:cNvPr id="9" name="Freeform 6"/>
            <p:cNvSpPr>
              <a:spLocks/>
            </p:cNvSpPr>
            <p:nvPr/>
          </p:nvSpPr>
          <p:spPr bwMode="auto">
            <a:xfrm>
              <a:off x="1648191" y="3474387"/>
              <a:ext cx="767654" cy="333929"/>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a:extLst/>
          </p:spPr>
          <p:txBody>
            <a:bodyPr/>
            <a:lstStyle/>
            <a:p>
              <a:pPr fontAlgn="auto">
                <a:spcBef>
                  <a:spcPts val="0"/>
                </a:spcBef>
                <a:spcAft>
                  <a:spcPts val="0"/>
                </a:spcAft>
                <a:defRPr/>
              </a:pPr>
              <a:endParaRPr lang="zh-CN" altLang="en-US" kern="0">
                <a:solidFill>
                  <a:prstClr val="black"/>
                </a:solidFill>
                <a:latin typeface="+mn-lt"/>
                <a:ea typeface="微软雅黑"/>
              </a:endParaRPr>
            </a:p>
          </p:txBody>
        </p:sp>
        <p:sp>
          <p:nvSpPr>
            <p:cNvPr id="60459" name="Freeform 10"/>
            <p:cNvSpPr>
              <a:spLocks/>
            </p:cNvSpPr>
            <p:nvPr/>
          </p:nvSpPr>
          <p:spPr bwMode="auto">
            <a:xfrm>
              <a:off x="2429455" y="2745418"/>
              <a:ext cx="992219" cy="1089694"/>
            </a:xfrm>
            <a:custGeom>
              <a:avLst/>
              <a:gdLst>
                <a:gd name="T0" fmla="*/ 0 w 973"/>
                <a:gd name="T1" fmla="*/ 0 h 1069"/>
                <a:gd name="T2" fmla="*/ 0 w 973"/>
                <a:gd name="T3" fmla="*/ 2147483647 h 1069"/>
                <a:gd name="T4" fmla="*/ 2147483647 w 973"/>
                <a:gd name="T5" fmla="*/ 2147483647 h 1069"/>
                <a:gd name="T6" fmla="*/ 2147483647 w 973"/>
                <a:gd name="T7" fmla="*/ 2147483647 h 1069"/>
                <a:gd name="T8" fmla="*/ 0 w 973"/>
                <a:gd name="T9" fmla="*/ 0 h 1069"/>
                <a:gd name="T10" fmla="*/ 0 60000 65536"/>
                <a:gd name="T11" fmla="*/ 0 60000 65536"/>
                <a:gd name="T12" fmla="*/ 0 60000 65536"/>
                <a:gd name="T13" fmla="*/ 0 60000 65536"/>
                <a:gd name="T14" fmla="*/ 0 60000 65536"/>
                <a:gd name="T15" fmla="*/ 0 w 973"/>
                <a:gd name="T16" fmla="*/ 0 h 1069"/>
                <a:gd name="T17" fmla="*/ 973 w 973"/>
                <a:gd name="T18" fmla="*/ 1069 h 1069"/>
              </a:gdLst>
              <a:ahLst/>
              <a:cxnLst>
                <a:cxn ang="T10">
                  <a:pos x="T0" y="T1"/>
                </a:cxn>
                <a:cxn ang="T11">
                  <a:pos x="T2" y="T3"/>
                </a:cxn>
                <a:cxn ang="T12">
                  <a:pos x="T4" y="T5"/>
                </a:cxn>
                <a:cxn ang="T13">
                  <a:pos x="T6" y="T7"/>
                </a:cxn>
                <a:cxn ang="T14">
                  <a:pos x="T8" y="T9"/>
                </a:cxn>
              </a:cxnLst>
              <a:rect l="T15" t="T16" r="T17" b="T18"/>
              <a:pathLst>
                <a:path w="973" h="1069">
                  <a:moveTo>
                    <a:pt x="0" y="0"/>
                  </a:moveTo>
                  <a:lnTo>
                    <a:pt x="0" y="1069"/>
                  </a:lnTo>
                  <a:lnTo>
                    <a:pt x="973" y="1051"/>
                  </a:lnTo>
                  <a:lnTo>
                    <a:pt x="973" y="36"/>
                  </a:lnTo>
                  <a:lnTo>
                    <a:pt x="0" y="0"/>
                  </a:lnTo>
                  <a:close/>
                </a:path>
              </a:pathLst>
            </a:custGeom>
            <a:gradFill rotWithShape="1">
              <a:gsLst>
                <a:gs pos="0">
                  <a:srgbClr val="F8F8F8"/>
                </a:gs>
                <a:gs pos="100000">
                  <a:srgbClr val="C0C0C0"/>
                </a:gs>
              </a:gsLst>
              <a:lin ang="2700000" scaled="1"/>
            </a:gradFill>
            <a:ln w="9525">
              <a:noFill/>
              <a:round/>
              <a:headEnd/>
              <a:tailEnd/>
            </a:ln>
          </p:spPr>
          <p:txBody>
            <a:bodyPr/>
            <a:lstStyle/>
            <a:p>
              <a:endParaRPr lang="zh-CN" altLang="en-US"/>
            </a:p>
          </p:txBody>
        </p:sp>
        <p:sp>
          <p:nvSpPr>
            <p:cNvPr id="60460" name="Freeform 11"/>
            <p:cNvSpPr>
              <a:spLocks/>
            </p:cNvSpPr>
            <p:nvPr/>
          </p:nvSpPr>
          <p:spPr bwMode="auto">
            <a:xfrm>
              <a:off x="2237413" y="2732324"/>
              <a:ext cx="200772" cy="1089695"/>
            </a:xfrm>
            <a:custGeom>
              <a:avLst/>
              <a:gdLst>
                <a:gd name="T0" fmla="*/ 0 w 197"/>
                <a:gd name="T1" fmla="*/ 2147483647 h 1069"/>
                <a:gd name="T2" fmla="*/ 0 w 197"/>
                <a:gd name="T3" fmla="*/ 2147483647 h 1069"/>
                <a:gd name="T4" fmla="*/ 2147483647 w 197"/>
                <a:gd name="T5" fmla="*/ 2147483647 h 1069"/>
                <a:gd name="T6" fmla="*/ 2147483647 w 197"/>
                <a:gd name="T7" fmla="*/ 0 h 1069"/>
                <a:gd name="T8" fmla="*/ 0 w 197"/>
                <a:gd name="T9" fmla="*/ 2147483647 h 1069"/>
                <a:gd name="T10" fmla="*/ 0 60000 65536"/>
                <a:gd name="T11" fmla="*/ 0 60000 65536"/>
                <a:gd name="T12" fmla="*/ 0 60000 65536"/>
                <a:gd name="T13" fmla="*/ 0 60000 65536"/>
                <a:gd name="T14" fmla="*/ 0 60000 65536"/>
                <a:gd name="T15" fmla="*/ 0 w 197"/>
                <a:gd name="T16" fmla="*/ 0 h 1069"/>
                <a:gd name="T17" fmla="*/ 197 w 197"/>
                <a:gd name="T18" fmla="*/ 1069 h 1069"/>
              </a:gdLst>
              <a:ahLst/>
              <a:cxnLst>
                <a:cxn ang="T10">
                  <a:pos x="T0" y="T1"/>
                </a:cxn>
                <a:cxn ang="T11">
                  <a:pos x="T2" y="T3"/>
                </a:cxn>
                <a:cxn ang="T12">
                  <a:pos x="T4" y="T5"/>
                </a:cxn>
                <a:cxn ang="T13">
                  <a:pos x="T6" y="T7"/>
                </a:cxn>
                <a:cxn ang="T14">
                  <a:pos x="T8" y="T9"/>
                </a:cxn>
              </a:cxnLst>
              <a:rect l="T15" t="T16" r="T17" b="T18"/>
              <a:pathLst>
                <a:path w="197" h="1069">
                  <a:moveTo>
                    <a:pt x="0" y="123"/>
                  </a:moveTo>
                  <a:lnTo>
                    <a:pt x="0" y="947"/>
                  </a:lnTo>
                  <a:lnTo>
                    <a:pt x="197" y="1069"/>
                  </a:lnTo>
                  <a:lnTo>
                    <a:pt x="197" y="0"/>
                  </a:lnTo>
                  <a:lnTo>
                    <a:pt x="0" y="123"/>
                  </a:lnTo>
                  <a:close/>
                </a:path>
              </a:pathLst>
            </a:custGeom>
            <a:gradFill rotWithShape="1">
              <a:gsLst>
                <a:gs pos="0">
                  <a:srgbClr val="969696"/>
                </a:gs>
                <a:gs pos="100000">
                  <a:srgbClr val="5F5F5F"/>
                </a:gs>
              </a:gsLst>
              <a:lin ang="2700000" scaled="1"/>
            </a:gradFill>
            <a:ln w="9525">
              <a:noFill/>
              <a:round/>
              <a:headEnd/>
              <a:tailEnd/>
            </a:ln>
          </p:spPr>
          <p:txBody>
            <a:bodyPr/>
            <a:lstStyle/>
            <a:p>
              <a:endParaRPr lang="zh-CN" altLang="en-US"/>
            </a:p>
          </p:txBody>
        </p:sp>
      </p:grpSp>
      <p:grpSp>
        <p:nvGrpSpPr>
          <p:cNvPr id="12" name="组合 11"/>
          <p:cNvGrpSpPr>
            <a:grpSpLocks/>
          </p:cNvGrpSpPr>
          <p:nvPr/>
        </p:nvGrpSpPr>
        <p:grpSpPr bwMode="auto">
          <a:xfrm>
            <a:off x="5032375" y="2184400"/>
            <a:ext cx="1492250" cy="763588"/>
            <a:chOff x="4662674" y="2781789"/>
            <a:chExt cx="1719651" cy="990764"/>
          </a:xfrm>
        </p:grpSpPr>
        <p:sp>
          <p:nvSpPr>
            <p:cNvPr id="13" name="Freeform 2"/>
            <p:cNvSpPr>
              <a:spLocks/>
            </p:cNvSpPr>
            <p:nvPr/>
          </p:nvSpPr>
          <p:spPr bwMode="auto">
            <a:xfrm flipH="1">
              <a:off x="5579212" y="3548034"/>
              <a:ext cx="803113" cy="216280"/>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a:extLst/>
          </p:spPr>
          <p:txBody>
            <a:bodyPr/>
            <a:lstStyle/>
            <a:p>
              <a:pPr fontAlgn="auto">
                <a:spcBef>
                  <a:spcPts val="0"/>
                </a:spcBef>
                <a:spcAft>
                  <a:spcPts val="0"/>
                </a:spcAft>
                <a:defRPr/>
              </a:pPr>
              <a:endParaRPr lang="zh-CN" altLang="en-US" kern="0">
                <a:solidFill>
                  <a:prstClr val="black"/>
                </a:solidFill>
                <a:latin typeface="+mn-lt"/>
                <a:ea typeface="微软雅黑"/>
              </a:endParaRPr>
            </a:p>
          </p:txBody>
        </p:sp>
        <p:sp>
          <p:nvSpPr>
            <p:cNvPr id="60456" name="Freeform 18"/>
            <p:cNvSpPr>
              <a:spLocks/>
            </p:cNvSpPr>
            <p:nvPr/>
          </p:nvSpPr>
          <p:spPr bwMode="auto">
            <a:xfrm flipH="1">
              <a:off x="4662674" y="2781789"/>
              <a:ext cx="931114" cy="990764"/>
            </a:xfrm>
            <a:custGeom>
              <a:avLst/>
              <a:gdLst>
                <a:gd name="T0" fmla="*/ 2147483647 w 913"/>
                <a:gd name="T1" fmla="*/ 2147483647 h 972"/>
                <a:gd name="T2" fmla="*/ 0 w 913"/>
                <a:gd name="T3" fmla="*/ 2147483647 h 972"/>
                <a:gd name="T4" fmla="*/ 0 w 913"/>
                <a:gd name="T5" fmla="*/ 0 h 972"/>
                <a:gd name="T6" fmla="*/ 2147483647 w 913"/>
                <a:gd name="T7" fmla="*/ 2147483647 h 972"/>
                <a:gd name="T8" fmla="*/ 2147483647 w 913"/>
                <a:gd name="T9" fmla="*/ 2147483647 h 972"/>
                <a:gd name="T10" fmla="*/ 0 60000 65536"/>
                <a:gd name="T11" fmla="*/ 0 60000 65536"/>
                <a:gd name="T12" fmla="*/ 0 60000 65536"/>
                <a:gd name="T13" fmla="*/ 0 60000 65536"/>
                <a:gd name="T14" fmla="*/ 0 60000 65536"/>
                <a:gd name="T15" fmla="*/ 0 w 913"/>
                <a:gd name="T16" fmla="*/ 0 h 972"/>
                <a:gd name="T17" fmla="*/ 913 w 913"/>
                <a:gd name="T18" fmla="*/ 972 h 972"/>
              </a:gdLst>
              <a:ahLst/>
              <a:cxnLst>
                <a:cxn ang="T10">
                  <a:pos x="T0" y="T1"/>
                </a:cxn>
                <a:cxn ang="T11">
                  <a:pos x="T2" y="T3"/>
                </a:cxn>
                <a:cxn ang="T12">
                  <a:pos x="T4" y="T5"/>
                </a:cxn>
                <a:cxn ang="T13">
                  <a:pos x="T6" y="T7"/>
                </a:cxn>
                <a:cxn ang="T14">
                  <a:pos x="T8" y="T9"/>
                </a:cxn>
              </a:cxnLst>
              <a:rect l="T15" t="T16" r="T17" b="T18"/>
              <a:pathLst>
                <a:path w="913" h="972">
                  <a:moveTo>
                    <a:pt x="913" y="958"/>
                  </a:moveTo>
                  <a:lnTo>
                    <a:pt x="0" y="972"/>
                  </a:lnTo>
                  <a:lnTo>
                    <a:pt x="0" y="0"/>
                  </a:lnTo>
                  <a:lnTo>
                    <a:pt x="913" y="6"/>
                  </a:lnTo>
                  <a:lnTo>
                    <a:pt x="913" y="958"/>
                  </a:lnTo>
                  <a:close/>
                </a:path>
              </a:pathLst>
            </a:custGeom>
            <a:gradFill rotWithShape="1">
              <a:gsLst>
                <a:gs pos="0">
                  <a:srgbClr val="C0C0C0"/>
                </a:gs>
                <a:gs pos="100000">
                  <a:srgbClr val="F8F8F8"/>
                </a:gs>
              </a:gsLst>
              <a:lin ang="18900000" scaled="1"/>
            </a:gradFill>
            <a:ln w="9525">
              <a:noFill/>
              <a:round/>
              <a:headEnd/>
              <a:tailEnd/>
            </a:ln>
          </p:spPr>
          <p:txBody>
            <a:bodyPr/>
            <a:lstStyle/>
            <a:p>
              <a:endParaRPr lang="zh-CN" altLang="en-US"/>
            </a:p>
          </p:txBody>
        </p:sp>
        <p:sp>
          <p:nvSpPr>
            <p:cNvPr id="60457" name="Freeform 19"/>
            <p:cNvSpPr>
              <a:spLocks/>
            </p:cNvSpPr>
            <p:nvPr/>
          </p:nvSpPr>
          <p:spPr bwMode="auto">
            <a:xfrm flipH="1">
              <a:off x="5593788" y="2781789"/>
              <a:ext cx="69834" cy="990764"/>
            </a:xfrm>
            <a:custGeom>
              <a:avLst/>
              <a:gdLst>
                <a:gd name="T0" fmla="*/ 0 w 69"/>
                <a:gd name="T1" fmla="*/ 2147483647 h 972"/>
                <a:gd name="T2" fmla="*/ 0 w 69"/>
                <a:gd name="T3" fmla="*/ 2147483647 h 972"/>
                <a:gd name="T4" fmla="*/ 2147483647 w 69"/>
                <a:gd name="T5" fmla="*/ 2147483647 h 972"/>
                <a:gd name="T6" fmla="*/ 2147483647 w 69"/>
                <a:gd name="T7" fmla="*/ 0 h 972"/>
                <a:gd name="T8" fmla="*/ 0 w 69"/>
                <a:gd name="T9" fmla="*/ 2147483647 h 972"/>
                <a:gd name="T10" fmla="*/ 0 60000 65536"/>
                <a:gd name="T11" fmla="*/ 0 60000 65536"/>
                <a:gd name="T12" fmla="*/ 0 60000 65536"/>
                <a:gd name="T13" fmla="*/ 0 60000 65536"/>
                <a:gd name="T14" fmla="*/ 0 60000 65536"/>
                <a:gd name="T15" fmla="*/ 0 w 69"/>
                <a:gd name="T16" fmla="*/ 0 h 972"/>
                <a:gd name="T17" fmla="*/ 69 w 69"/>
                <a:gd name="T18" fmla="*/ 972 h 972"/>
              </a:gdLst>
              <a:ahLst/>
              <a:cxnLst>
                <a:cxn ang="T10">
                  <a:pos x="T0" y="T1"/>
                </a:cxn>
                <a:cxn ang="T11">
                  <a:pos x="T2" y="T3"/>
                </a:cxn>
                <a:cxn ang="T12">
                  <a:pos x="T4" y="T5"/>
                </a:cxn>
                <a:cxn ang="T13">
                  <a:pos x="T6" y="T7"/>
                </a:cxn>
                <a:cxn ang="T14">
                  <a:pos x="T8" y="T9"/>
                </a:cxn>
              </a:cxnLst>
              <a:rect l="T15" t="T16" r="T17" b="T18"/>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2700000" scaled="1"/>
            </a:gradFill>
            <a:ln w="9525">
              <a:noFill/>
              <a:round/>
              <a:headEnd/>
              <a:tailEnd/>
            </a:ln>
          </p:spPr>
          <p:txBody>
            <a:bodyPr/>
            <a:lstStyle/>
            <a:p>
              <a:endParaRPr lang="zh-CN" altLang="en-US"/>
            </a:p>
          </p:txBody>
        </p:sp>
      </p:grpSp>
      <p:grpSp>
        <p:nvGrpSpPr>
          <p:cNvPr id="16" name="组合 15"/>
          <p:cNvGrpSpPr>
            <a:grpSpLocks/>
          </p:cNvGrpSpPr>
          <p:nvPr/>
        </p:nvGrpSpPr>
        <p:grpSpPr bwMode="auto">
          <a:xfrm>
            <a:off x="6221413" y="2138363"/>
            <a:ext cx="1538287" cy="844550"/>
            <a:chOff x="5780011" y="2732324"/>
            <a:chExt cx="1772026" cy="1095515"/>
          </a:xfrm>
        </p:grpSpPr>
        <p:sp>
          <p:nvSpPr>
            <p:cNvPr id="17" name="Freeform 4"/>
            <p:cNvSpPr>
              <a:spLocks/>
            </p:cNvSpPr>
            <p:nvPr/>
          </p:nvSpPr>
          <p:spPr bwMode="auto">
            <a:xfrm flipH="1">
              <a:off x="6760203" y="3471590"/>
              <a:ext cx="791834" cy="356249"/>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a:extLst/>
          </p:spPr>
          <p:txBody>
            <a:bodyPr/>
            <a:lstStyle/>
            <a:p>
              <a:pPr fontAlgn="auto">
                <a:spcBef>
                  <a:spcPts val="0"/>
                </a:spcBef>
                <a:spcAft>
                  <a:spcPts val="0"/>
                </a:spcAft>
                <a:defRPr/>
              </a:pPr>
              <a:endParaRPr lang="zh-CN" altLang="en-US" kern="0">
                <a:solidFill>
                  <a:prstClr val="black"/>
                </a:solidFill>
                <a:latin typeface="+mn-lt"/>
                <a:ea typeface="微软雅黑"/>
              </a:endParaRPr>
            </a:p>
          </p:txBody>
        </p:sp>
        <p:sp>
          <p:nvSpPr>
            <p:cNvPr id="60453" name="Freeform 16"/>
            <p:cNvSpPr>
              <a:spLocks/>
            </p:cNvSpPr>
            <p:nvPr/>
          </p:nvSpPr>
          <p:spPr bwMode="auto">
            <a:xfrm flipH="1">
              <a:off x="5780011" y="2732324"/>
              <a:ext cx="992219" cy="1089695"/>
            </a:xfrm>
            <a:custGeom>
              <a:avLst/>
              <a:gdLst>
                <a:gd name="T0" fmla="*/ 0 w 973"/>
                <a:gd name="T1" fmla="*/ 0 h 1069"/>
                <a:gd name="T2" fmla="*/ 0 w 973"/>
                <a:gd name="T3" fmla="*/ 2147483647 h 1069"/>
                <a:gd name="T4" fmla="*/ 2147483647 w 973"/>
                <a:gd name="T5" fmla="*/ 2147483647 h 1069"/>
                <a:gd name="T6" fmla="*/ 2147483647 w 973"/>
                <a:gd name="T7" fmla="*/ 2147483647 h 1069"/>
                <a:gd name="T8" fmla="*/ 0 w 973"/>
                <a:gd name="T9" fmla="*/ 0 h 1069"/>
                <a:gd name="T10" fmla="*/ 0 60000 65536"/>
                <a:gd name="T11" fmla="*/ 0 60000 65536"/>
                <a:gd name="T12" fmla="*/ 0 60000 65536"/>
                <a:gd name="T13" fmla="*/ 0 60000 65536"/>
                <a:gd name="T14" fmla="*/ 0 60000 65536"/>
                <a:gd name="T15" fmla="*/ 0 w 973"/>
                <a:gd name="T16" fmla="*/ 0 h 1069"/>
                <a:gd name="T17" fmla="*/ 973 w 973"/>
                <a:gd name="T18" fmla="*/ 1069 h 1069"/>
              </a:gdLst>
              <a:ahLst/>
              <a:cxnLst>
                <a:cxn ang="T10">
                  <a:pos x="T0" y="T1"/>
                </a:cxn>
                <a:cxn ang="T11">
                  <a:pos x="T2" y="T3"/>
                </a:cxn>
                <a:cxn ang="T12">
                  <a:pos x="T4" y="T5"/>
                </a:cxn>
                <a:cxn ang="T13">
                  <a:pos x="T6" y="T7"/>
                </a:cxn>
                <a:cxn ang="T14">
                  <a:pos x="T8" y="T9"/>
                </a:cxn>
              </a:cxnLst>
              <a:rect l="T15" t="T16" r="T17" b="T18"/>
              <a:pathLst>
                <a:path w="973" h="1069">
                  <a:moveTo>
                    <a:pt x="0" y="0"/>
                  </a:moveTo>
                  <a:lnTo>
                    <a:pt x="0" y="1069"/>
                  </a:lnTo>
                  <a:lnTo>
                    <a:pt x="973" y="1051"/>
                  </a:lnTo>
                  <a:lnTo>
                    <a:pt x="973" y="36"/>
                  </a:lnTo>
                  <a:lnTo>
                    <a:pt x="0" y="0"/>
                  </a:lnTo>
                  <a:close/>
                </a:path>
              </a:pathLst>
            </a:custGeom>
            <a:gradFill rotWithShape="1">
              <a:gsLst>
                <a:gs pos="0">
                  <a:srgbClr val="C0C0C0"/>
                </a:gs>
                <a:gs pos="100000">
                  <a:srgbClr val="F8F8F8"/>
                </a:gs>
              </a:gsLst>
              <a:lin ang="18900000" scaled="1"/>
            </a:gradFill>
            <a:ln w="9525">
              <a:noFill/>
              <a:round/>
              <a:headEnd/>
              <a:tailEnd/>
            </a:ln>
          </p:spPr>
          <p:txBody>
            <a:bodyPr/>
            <a:lstStyle/>
            <a:p>
              <a:endParaRPr lang="zh-CN" altLang="en-US"/>
            </a:p>
          </p:txBody>
        </p:sp>
        <p:sp>
          <p:nvSpPr>
            <p:cNvPr id="60454" name="Freeform 17"/>
            <p:cNvSpPr>
              <a:spLocks/>
            </p:cNvSpPr>
            <p:nvPr/>
          </p:nvSpPr>
          <p:spPr bwMode="auto">
            <a:xfrm flipH="1">
              <a:off x="6772229" y="2732324"/>
              <a:ext cx="200772" cy="1089695"/>
            </a:xfrm>
            <a:custGeom>
              <a:avLst/>
              <a:gdLst>
                <a:gd name="T0" fmla="*/ 0 w 197"/>
                <a:gd name="T1" fmla="*/ 2147483647 h 1069"/>
                <a:gd name="T2" fmla="*/ 0 w 197"/>
                <a:gd name="T3" fmla="*/ 2147483647 h 1069"/>
                <a:gd name="T4" fmla="*/ 2147483647 w 197"/>
                <a:gd name="T5" fmla="*/ 2147483647 h 1069"/>
                <a:gd name="T6" fmla="*/ 2147483647 w 197"/>
                <a:gd name="T7" fmla="*/ 0 h 1069"/>
                <a:gd name="T8" fmla="*/ 0 w 197"/>
                <a:gd name="T9" fmla="*/ 2147483647 h 1069"/>
                <a:gd name="T10" fmla="*/ 0 60000 65536"/>
                <a:gd name="T11" fmla="*/ 0 60000 65536"/>
                <a:gd name="T12" fmla="*/ 0 60000 65536"/>
                <a:gd name="T13" fmla="*/ 0 60000 65536"/>
                <a:gd name="T14" fmla="*/ 0 60000 65536"/>
                <a:gd name="T15" fmla="*/ 0 w 197"/>
                <a:gd name="T16" fmla="*/ 0 h 1069"/>
                <a:gd name="T17" fmla="*/ 197 w 197"/>
                <a:gd name="T18" fmla="*/ 1069 h 1069"/>
              </a:gdLst>
              <a:ahLst/>
              <a:cxnLst>
                <a:cxn ang="T10">
                  <a:pos x="T0" y="T1"/>
                </a:cxn>
                <a:cxn ang="T11">
                  <a:pos x="T2" y="T3"/>
                </a:cxn>
                <a:cxn ang="T12">
                  <a:pos x="T4" y="T5"/>
                </a:cxn>
                <a:cxn ang="T13">
                  <a:pos x="T6" y="T7"/>
                </a:cxn>
                <a:cxn ang="T14">
                  <a:pos x="T8" y="T9"/>
                </a:cxn>
              </a:cxnLst>
              <a:rect l="T15" t="T16" r="T17" b="T18"/>
              <a:pathLst>
                <a:path w="197" h="1069">
                  <a:moveTo>
                    <a:pt x="0" y="123"/>
                  </a:moveTo>
                  <a:lnTo>
                    <a:pt x="0" y="947"/>
                  </a:lnTo>
                  <a:lnTo>
                    <a:pt x="197" y="1069"/>
                  </a:lnTo>
                  <a:lnTo>
                    <a:pt x="197" y="0"/>
                  </a:lnTo>
                  <a:lnTo>
                    <a:pt x="0" y="123"/>
                  </a:lnTo>
                  <a:close/>
                </a:path>
              </a:pathLst>
            </a:custGeom>
            <a:gradFill rotWithShape="1">
              <a:gsLst>
                <a:gs pos="0">
                  <a:srgbClr val="969696"/>
                </a:gs>
                <a:gs pos="100000">
                  <a:srgbClr val="5F5F5F"/>
                </a:gs>
              </a:gsLst>
              <a:lin ang="2700000" scaled="1"/>
            </a:gradFill>
            <a:ln w="9525">
              <a:noFill/>
              <a:round/>
              <a:headEnd/>
              <a:tailEnd/>
            </a:ln>
          </p:spPr>
          <p:txBody>
            <a:bodyPr/>
            <a:lstStyle/>
            <a:p>
              <a:endParaRPr lang="zh-CN" altLang="en-US"/>
            </a:p>
          </p:txBody>
        </p:sp>
      </p:grpSp>
      <p:sp>
        <p:nvSpPr>
          <p:cNvPr id="20" name="Rectangle 20"/>
          <p:cNvSpPr>
            <a:spLocks noChangeArrowheads="1"/>
          </p:cNvSpPr>
          <p:nvPr/>
        </p:nvSpPr>
        <p:spPr bwMode="auto">
          <a:xfrm>
            <a:off x="942975" y="1270000"/>
            <a:ext cx="1514475" cy="823913"/>
          </a:xfrm>
          <a:prstGeom prst="rect">
            <a:avLst/>
          </a:prstGeom>
          <a:noFill/>
          <a:ln w="9525">
            <a:noFill/>
            <a:miter lim="800000"/>
            <a:headEnd/>
            <a:tailEnd/>
          </a:ln>
        </p:spPr>
        <p:txBody>
          <a:bodyPr>
            <a:spAutoFit/>
          </a:bodyPr>
          <a:lstStyle/>
          <a:p>
            <a:pPr>
              <a:lnSpc>
                <a:spcPct val="120000"/>
              </a:lnSpc>
            </a:pPr>
            <a:r>
              <a:rPr lang="zh-CN" altLang="en-US" sz="1600" b="1">
                <a:solidFill>
                  <a:srgbClr val="0070C0"/>
                </a:solidFill>
                <a:latin typeface="微软雅黑" pitchFamily="34" charset="-122"/>
                <a:ea typeface="微软雅黑" pitchFamily="34" charset="-122"/>
              </a:rPr>
              <a:t>单击添加文字</a:t>
            </a:r>
            <a:endParaRPr lang="zh-CN" altLang="en-US" sz="1200" b="1">
              <a:solidFill>
                <a:srgbClr val="0070C0"/>
              </a:solidFill>
              <a:latin typeface="微软雅黑" pitchFamily="34" charset="-122"/>
              <a:ea typeface="微软雅黑" pitchFamily="34" charset="-122"/>
            </a:endParaRPr>
          </a:p>
          <a:p>
            <a:pPr>
              <a:lnSpc>
                <a:spcPct val="120000"/>
              </a:lnSpc>
            </a:pPr>
            <a:r>
              <a:rPr lang="zh-CN" altLang="en-US" sz="1200">
                <a:solidFill>
                  <a:srgbClr val="0070C0"/>
                </a:solidFill>
                <a:latin typeface="微软雅黑" pitchFamily="34" charset="-122"/>
                <a:ea typeface="微软雅黑" pitchFamily="34" charset="-122"/>
              </a:rPr>
              <a:t>单击此处添加文字</a:t>
            </a:r>
          </a:p>
          <a:p>
            <a:pPr>
              <a:lnSpc>
                <a:spcPct val="120000"/>
              </a:lnSpc>
            </a:pPr>
            <a:r>
              <a:rPr lang="zh-CN" altLang="en-US" sz="1200">
                <a:solidFill>
                  <a:srgbClr val="0070C0"/>
                </a:solidFill>
                <a:latin typeface="微软雅黑" pitchFamily="34" charset="-122"/>
                <a:ea typeface="微软雅黑" pitchFamily="34" charset="-122"/>
              </a:rPr>
              <a:t>单击此处添加文字</a:t>
            </a:r>
          </a:p>
        </p:txBody>
      </p:sp>
      <p:sp>
        <p:nvSpPr>
          <p:cNvPr id="21" name="Line 21"/>
          <p:cNvSpPr>
            <a:spLocks noChangeShapeType="1"/>
          </p:cNvSpPr>
          <p:nvPr/>
        </p:nvSpPr>
        <p:spPr bwMode="auto">
          <a:xfrm flipV="1">
            <a:off x="960438" y="1352550"/>
            <a:ext cx="0" cy="820738"/>
          </a:xfrm>
          <a:prstGeom prst="line">
            <a:avLst/>
          </a:prstGeom>
          <a:noFill/>
          <a:ln w="12700">
            <a:solidFill>
              <a:srgbClr val="0070C0"/>
            </a:solidFill>
            <a:round/>
            <a:headEnd/>
            <a:tailEnd type="triangle" w="med" len="med"/>
          </a:ln>
        </p:spPr>
        <p:txBody>
          <a:bodyPr/>
          <a:lstStyle/>
          <a:p>
            <a:endParaRPr lang="zh-CN" altLang="en-US"/>
          </a:p>
        </p:txBody>
      </p:sp>
      <p:sp>
        <p:nvSpPr>
          <p:cNvPr id="22" name="Rectangle 22"/>
          <p:cNvSpPr>
            <a:spLocks noChangeArrowheads="1"/>
          </p:cNvSpPr>
          <p:nvPr/>
        </p:nvSpPr>
        <p:spPr bwMode="auto">
          <a:xfrm>
            <a:off x="3795713" y="1270000"/>
            <a:ext cx="1514475" cy="823913"/>
          </a:xfrm>
          <a:prstGeom prst="rect">
            <a:avLst/>
          </a:prstGeom>
          <a:noFill/>
          <a:ln w="9525">
            <a:noFill/>
            <a:miter lim="800000"/>
            <a:headEnd/>
            <a:tailEnd/>
          </a:ln>
        </p:spPr>
        <p:txBody>
          <a:bodyPr>
            <a:spAutoFit/>
          </a:bodyPr>
          <a:lstStyle/>
          <a:p>
            <a:pPr>
              <a:lnSpc>
                <a:spcPct val="120000"/>
              </a:lnSpc>
            </a:pPr>
            <a:r>
              <a:rPr lang="zh-CN" altLang="en-US" sz="1600">
                <a:solidFill>
                  <a:srgbClr val="404040"/>
                </a:solidFill>
                <a:latin typeface="微软雅黑" pitchFamily="34" charset="-122"/>
                <a:ea typeface="微软雅黑" pitchFamily="34" charset="-122"/>
              </a:rPr>
              <a:t>单击添加文字</a:t>
            </a:r>
            <a:endParaRPr lang="zh-CN" altLang="en-US" sz="1200">
              <a:solidFill>
                <a:srgbClr val="404040"/>
              </a:solidFill>
              <a:latin typeface="微软雅黑" pitchFamily="34" charset="-122"/>
              <a:ea typeface="微软雅黑" pitchFamily="34" charset="-122"/>
            </a:endParaRPr>
          </a:p>
          <a:p>
            <a:pPr>
              <a:lnSpc>
                <a:spcPct val="120000"/>
              </a:lnSpc>
            </a:pPr>
            <a:r>
              <a:rPr lang="zh-CN" altLang="en-US" sz="1200">
                <a:solidFill>
                  <a:srgbClr val="404040"/>
                </a:solidFill>
                <a:latin typeface="微软雅黑" pitchFamily="34" charset="-122"/>
                <a:ea typeface="微软雅黑" pitchFamily="34" charset="-122"/>
              </a:rPr>
              <a:t>单击此处添加文字</a:t>
            </a:r>
          </a:p>
          <a:p>
            <a:pPr>
              <a:lnSpc>
                <a:spcPct val="120000"/>
              </a:lnSpc>
            </a:pPr>
            <a:r>
              <a:rPr lang="zh-CN" altLang="en-US" sz="1200">
                <a:solidFill>
                  <a:srgbClr val="404040"/>
                </a:solidFill>
                <a:latin typeface="微软雅黑" pitchFamily="34" charset="-122"/>
                <a:ea typeface="微软雅黑" pitchFamily="34" charset="-122"/>
              </a:rPr>
              <a:t>单击此处添加文字</a:t>
            </a:r>
          </a:p>
        </p:txBody>
      </p:sp>
      <p:sp>
        <p:nvSpPr>
          <p:cNvPr id="23" name="Line 23"/>
          <p:cNvSpPr>
            <a:spLocks noChangeShapeType="1"/>
          </p:cNvSpPr>
          <p:nvPr/>
        </p:nvSpPr>
        <p:spPr bwMode="auto">
          <a:xfrm flipV="1">
            <a:off x="3810000" y="1363663"/>
            <a:ext cx="0" cy="820737"/>
          </a:xfrm>
          <a:prstGeom prst="line">
            <a:avLst/>
          </a:prstGeom>
          <a:noFill/>
          <a:ln w="12700">
            <a:solidFill>
              <a:srgbClr val="808080"/>
            </a:solidFill>
            <a:round/>
            <a:headEnd/>
            <a:tailEnd type="triangle" w="med" len="med"/>
          </a:ln>
        </p:spPr>
        <p:txBody>
          <a:bodyPr/>
          <a:lstStyle/>
          <a:p>
            <a:endParaRPr lang="zh-CN" altLang="en-US"/>
          </a:p>
        </p:txBody>
      </p:sp>
      <p:sp>
        <p:nvSpPr>
          <p:cNvPr id="24" name="Rectangle 24"/>
          <p:cNvSpPr>
            <a:spLocks noChangeArrowheads="1"/>
          </p:cNvSpPr>
          <p:nvPr/>
        </p:nvSpPr>
        <p:spPr bwMode="auto">
          <a:xfrm>
            <a:off x="6237288" y="1270000"/>
            <a:ext cx="1512887" cy="823913"/>
          </a:xfrm>
          <a:prstGeom prst="rect">
            <a:avLst/>
          </a:prstGeom>
          <a:noFill/>
          <a:ln w="9525">
            <a:noFill/>
            <a:miter lim="800000"/>
            <a:headEnd/>
            <a:tailEnd/>
          </a:ln>
        </p:spPr>
        <p:txBody>
          <a:bodyPr>
            <a:spAutoFit/>
          </a:bodyPr>
          <a:lstStyle/>
          <a:p>
            <a:pPr>
              <a:lnSpc>
                <a:spcPct val="120000"/>
              </a:lnSpc>
            </a:pPr>
            <a:r>
              <a:rPr lang="zh-CN" altLang="en-US" sz="1600">
                <a:solidFill>
                  <a:srgbClr val="404040"/>
                </a:solidFill>
                <a:latin typeface="微软雅黑" pitchFamily="34" charset="-122"/>
                <a:ea typeface="微软雅黑" pitchFamily="34" charset="-122"/>
              </a:rPr>
              <a:t>单击添加文字</a:t>
            </a:r>
            <a:endParaRPr lang="zh-CN" altLang="en-US" sz="1200">
              <a:solidFill>
                <a:srgbClr val="404040"/>
              </a:solidFill>
              <a:latin typeface="微软雅黑" pitchFamily="34" charset="-122"/>
              <a:ea typeface="微软雅黑" pitchFamily="34" charset="-122"/>
            </a:endParaRPr>
          </a:p>
          <a:p>
            <a:pPr>
              <a:lnSpc>
                <a:spcPct val="120000"/>
              </a:lnSpc>
            </a:pPr>
            <a:r>
              <a:rPr lang="zh-CN" altLang="en-US" sz="1200">
                <a:solidFill>
                  <a:srgbClr val="404040"/>
                </a:solidFill>
                <a:latin typeface="微软雅黑" pitchFamily="34" charset="-122"/>
                <a:ea typeface="微软雅黑" pitchFamily="34" charset="-122"/>
              </a:rPr>
              <a:t>单击此处添加文字</a:t>
            </a:r>
          </a:p>
          <a:p>
            <a:pPr>
              <a:lnSpc>
                <a:spcPct val="120000"/>
              </a:lnSpc>
            </a:pPr>
            <a:r>
              <a:rPr lang="zh-CN" altLang="en-US" sz="1200">
                <a:solidFill>
                  <a:srgbClr val="404040"/>
                </a:solidFill>
                <a:latin typeface="微软雅黑" pitchFamily="34" charset="-122"/>
                <a:ea typeface="微软雅黑" pitchFamily="34" charset="-122"/>
              </a:rPr>
              <a:t>单击此处添加文字</a:t>
            </a:r>
          </a:p>
        </p:txBody>
      </p:sp>
      <p:sp>
        <p:nvSpPr>
          <p:cNvPr id="25" name="Line 25"/>
          <p:cNvSpPr>
            <a:spLocks noChangeShapeType="1"/>
          </p:cNvSpPr>
          <p:nvPr/>
        </p:nvSpPr>
        <p:spPr bwMode="auto">
          <a:xfrm flipV="1">
            <a:off x="6237288" y="1362075"/>
            <a:ext cx="0" cy="820738"/>
          </a:xfrm>
          <a:prstGeom prst="line">
            <a:avLst/>
          </a:prstGeom>
          <a:noFill/>
          <a:ln w="12700">
            <a:solidFill>
              <a:srgbClr val="808080"/>
            </a:solidFill>
            <a:round/>
            <a:headEnd/>
            <a:tailEnd type="triangle" w="med" len="med"/>
          </a:ln>
        </p:spPr>
        <p:txBody>
          <a:bodyPr/>
          <a:lstStyle/>
          <a:p>
            <a:endParaRPr lang="zh-CN" altLang="en-US"/>
          </a:p>
        </p:txBody>
      </p:sp>
      <p:sp>
        <p:nvSpPr>
          <p:cNvPr id="26" name="Rectangle 26"/>
          <p:cNvSpPr>
            <a:spLocks noChangeArrowheads="1"/>
          </p:cNvSpPr>
          <p:nvPr/>
        </p:nvSpPr>
        <p:spPr bwMode="auto">
          <a:xfrm>
            <a:off x="2514600" y="3362325"/>
            <a:ext cx="1514475" cy="823913"/>
          </a:xfrm>
          <a:prstGeom prst="rect">
            <a:avLst/>
          </a:prstGeom>
          <a:noFill/>
          <a:ln w="9525">
            <a:noFill/>
            <a:miter lim="800000"/>
            <a:headEnd/>
            <a:tailEnd/>
          </a:ln>
        </p:spPr>
        <p:txBody>
          <a:bodyPr>
            <a:spAutoFit/>
          </a:bodyPr>
          <a:lstStyle/>
          <a:p>
            <a:pPr>
              <a:lnSpc>
                <a:spcPct val="120000"/>
              </a:lnSpc>
            </a:pPr>
            <a:r>
              <a:rPr lang="zh-CN" altLang="en-US" sz="1600">
                <a:solidFill>
                  <a:srgbClr val="404040"/>
                </a:solidFill>
                <a:latin typeface="微软雅黑" pitchFamily="34" charset="-122"/>
                <a:ea typeface="微软雅黑" pitchFamily="34" charset="-122"/>
              </a:rPr>
              <a:t>单击添加文字</a:t>
            </a:r>
            <a:endParaRPr lang="zh-CN" altLang="en-US" sz="1200">
              <a:solidFill>
                <a:srgbClr val="404040"/>
              </a:solidFill>
              <a:latin typeface="微软雅黑" pitchFamily="34" charset="-122"/>
              <a:ea typeface="微软雅黑" pitchFamily="34" charset="-122"/>
            </a:endParaRPr>
          </a:p>
          <a:p>
            <a:pPr>
              <a:lnSpc>
                <a:spcPct val="120000"/>
              </a:lnSpc>
            </a:pPr>
            <a:r>
              <a:rPr lang="zh-CN" altLang="en-US" sz="1200">
                <a:solidFill>
                  <a:srgbClr val="404040"/>
                </a:solidFill>
                <a:latin typeface="微软雅黑" pitchFamily="34" charset="-122"/>
                <a:ea typeface="微软雅黑" pitchFamily="34" charset="-122"/>
              </a:rPr>
              <a:t>单击此处添加文字</a:t>
            </a:r>
          </a:p>
          <a:p>
            <a:pPr>
              <a:lnSpc>
                <a:spcPct val="120000"/>
              </a:lnSpc>
            </a:pPr>
            <a:r>
              <a:rPr lang="zh-CN" altLang="en-US" sz="1200">
                <a:solidFill>
                  <a:srgbClr val="404040"/>
                </a:solidFill>
                <a:latin typeface="微软雅黑" pitchFamily="34" charset="-122"/>
                <a:ea typeface="微软雅黑" pitchFamily="34" charset="-122"/>
              </a:rPr>
              <a:t>单击此处添加文字</a:t>
            </a:r>
          </a:p>
        </p:txBody>
      </p:sp>
      <p:sp>
        <p:nvSpPr>
          <p:cNvPr id="27" name="Line 27"/>
          <p:cNvSpPr>
            <a:spLocks noChangeShapeType="1"/>
          </p:cNvSpPr>
          <p:nvPr/>
        </p:nvSpPr>
        <p:spPr bwMode="auto">
          <a:xfrm flipV="1">
            <a:off x="2535238" y="2925763"/>
            <a:ext cx="0" cy="850900"/>
          </a:xfrm>
          <a:prstGeom prst="line">
            <a:avLst/>
          </a:prstGeom>
          <a:noFill/>
          <a:ln w="12700">
            <a:solidFill>
              <a:srgbClr val="808080"/>
            </a:solidFill>
            <a:round/>
            <a:headEnd type="triangle" w="med" len="med"/>
            <a:tailEnd/>
          </a:ln>
        </p:spPr>
        <p:txBody>
          <a:bodyPr/>
          <a:lstStyle/>
          <a:p>
            <a:endParaRPr lang="zh-CN" altLang="en-US"/>
          </a:p>
        </p:txBody>
      </p:sp>
      <p:sp>
        <p:nvSpPr>
          <p:cNvPr id="28" name="Rectangle 28"/>
          <p:cNvSpPr>
            <a:spLocks noChangeArrowheads="1"/>
          </p:cNvSpPr>
          <p:nvPr/>
        </p:nvSpPr>
        <p:spPr bwMode="auto">
          <a:xfrm>
            <a:off x="5045075" y="3368675"/>
            <a:ext cx="1514475" cy="823913"/>
          </a:xfrm>
          <a:prstGeom prst="rect">
            <a:avLst/>
          </a:prstGeom>
          <a:noFill/>
          <a:ln w="9525">
            <a:noFill/>
            <a:miter lim="800000"/>
            <a:headEnd/>
            <a:tailEnd/>
          </a:ln>
        </p:spPr>
        <p:txBody>
          <a:bodyPr>
            <a:spAutoFit/>
          </a:bodyPr>
          <a:lstStyle/>
          <a:p>
            <a:pPr>
              <a:lnSpc>
                <a:spcPct val="120000"/>
              </a:lnSpc>
            </a:pPr>
            <a:r>
              <a:rPr lang="zh-CN" altLang="en-US" sz="1600">
                <a:solidFill>
                  <a:srgbClr val="404040"/>
                </a:solidFill>
                <a:latin typeface="微软雅黑" pitchFamily="34" charset="-122"/>
                <a:ea typeface="微软雅黑" pitchFamily="34" charset="-122"/>
              </a:rPr>
              <a:t>单击添加文字</a:t>
            </a:r>
            <a:endParaRPr lang="zh-CN" altLang="en-US" sz="1200">
              <a:solidFill>
                <a:srgbClr val="404040"/>
              </a:solidFill>
              <a:latin typeface="微软雅黑" pitchFamily="34" charset="-122"/>
              <a:ea typeface="微软雅黑" pitchFamily="34" charset="-122"/>
            </a:endParaRPr>
          </a:p>
          <a:p>
            <a:pPr>
              <a:lnSpc>
                <a:spcPct val="120000"/>
              </a:lnSpc>
            </a:pPr>
            <a:r>
              <a:rPr lang="zh-CN" altLang="en-US" sz="1200">
                <a:solidFill>
                  <a:srgbClr val="404040"/>
                </a:solidFill>
                <a:latin typeface="微软雅黑" pitchFamily="34" charset="-122"/>
                <a:ea typeface="微软雅黑" pitchFamily="34" charset="-122"/>
              </a:rPr>
              <a:t>单击此处添加文字</a:t>
            </a:r>
          </a:p>
          <a:p>
            <a:pPr>
              <a:lnSpc>
                <a:spcPct val="120000"/>
              </a:lnSpc>
            </a:pPr>
            <a:r>
              <a:rPr lang="zh-CN" altLang="en-US" sz="1200">
                <a:solidFill>
                  <a:srgbClr val="404040"/>
                </a:solidFill>
                <a:latin typeface="微软雅黑" pitchFamily="34" charset="-122"/>
                <a:ea typeface="微软雅黑" pitchFamily="34" charset="-122"/>
              </a:rPr>
              <a:t>单击此处添加文字</a:t>
            </a:r>
          </a:p>
        </p:txBody>
      </p:sp>
      <p:sp>
        <p:nvSpPr>
          <p:cNvPr id="29" name="Line 29"/>
          <p:cNvSpPr>
            <a:spLocks noChangeShapeType="1"/>
          </p:cNvSpPr>
          <p:nvPr/>
        </p:nvSpPr>
        <p:spPr bwMode="auto">
          <a:xfrm flipV="1">
            <a:off x="5053013" y="2863850"/>
            <a:ext cx="0" cy="919163"/>
          </a:xfrm>
          <a:prstGeom prst="line">
            <a:avLst/>
          </a:prstGeom>
          <a:noFill/>
          <a:ln w="12700">
            <a:solidFill>
              <a:srgbClr val="808080"/>
            </a:solidFill>
            <a:round/>
            <a:headEnd type="triangle" w="med" len="med"/>
            <a:tailEnd/>
          </a:ln>
        </p:spPr>
        <p:txBody>
          <a:bodyPr/>
          <a:lstStyle/>
          <a:p>
            <a:endParaRPr lang="zh-CN" altLang="en-US"/>
          </a:p>
        </p:txBody>
      </p:sp>
      <p:sp>
        <p:nvSpPr>
          <p:cNvPr id="30" name="Rectangle 30"/>
          <p:cNvSpPr>
            <a:spLocks noChangeArrowheads="1"/>
          </p:cNvSpPr>
          <p:nvPr/>
        </p:nvSpPr>
        <p:spPr bwMode="auto">
          <a:xfrm>
            <a:off x="7539038" y="3368675"/>
            <a:ext cx="1514475" cy="823913"/>
          </a:xfrm>
          <a:prstGeom prst="rect">
            <a:avLst/>
          </a:prstGeom>
          <a:noFill/>
          <a:ln w="9525">
            <a:noFill/>
            <a:miter lim="800000"/>
            <a:headEnd/>
            <a:tailEnd/>
          </a:ln>
        </p:spPr>
        <p:txBody>
          <a:bodyPr>
            <a:spAutoFit/>
          </a:bodyPr>
          <a:lstStyle/>
          <a:p>
            <a:pPr>
              <a:lnSpc>
                <a:spcPct val="120000"/>
              </a:lnSpc>
            </a:pPr>
            <a:r>
              <a:rPr lang="zh-CN" altLang="en-US" sz="1600">
                <a:solidFill>
                  <a:srgbClr val="404040"/>
                </a:solidFill>
                <a:latin typeface="微软雅黑" pitchFamily="34" charset="-122"/>
                <a:ea typeface="微软雅黑" pitchFamily="34" charset="-122"/>
              </a:rPr>
              <a:t>单击添加文字</a:t>
            </a:r>
            <a:endParaRPr lang="zh-CN" altLang="en-US" sz="1200">
              <a:solidFill>
                <a:srgbClr val="404040"/>
              </a:solidFill>
              <a:latin typeface="微软雅黑" pitchFamily="34" charset="-122"/>
              <a:ea typeface="微软雅黑" pitchFamily="34" charset="-122"/>
            </a:endParaRPr>
          </a:p>
          <a:p>
            <a:pPr>
              <a:lnSpc>
                <a:spcPct val="120000"/>
              </a:lnSpc>
            </a:pPr>
            <a:r>
              <a:rPr lang="zh-CN" altLang="en-US" sz="1200">
                <a:solidFill>
                  <a:srgbClr val="404040"/>
                </a:solidFill>
                <a:latin typeface="微软雅黑" pitchFamily="34" charset="-122"/>
                <a:ea typeface="微软雅黑" pitchFamily="34" charset="-122"/>
              </a:rPr>
              <a:t>单击此处添加文字</a:t>
            </a:r>
          </a:p>
          <a:p>
            <a:pPr>
              <a:lnSpc>
                <a:spcPct val="120000"/>
              </a:lnSpc>
            </a:pPr>
            <a:r>
              <a:rPr lang="zh-CN" altLang="en-US" sz="1200">
                <a:solidFill>
                  <a:srgbClr val="404040"/>
                </a:solidFill>
                <a:latin typeface="微软雅黑" pitchFamily="34" charset="-122"/>
                <a:ea typeface="微软雅黑" pitchFamily="34" charset="-122"/>
              </a:rPr>
              <a:t>单击此处添加文字</a:t>
            </a:r>
          </a:p>
        </p:txBody>
      </p:sp>
      <p:sp>
        <p:nvSpPr>
          <p:cNvPr id="31" name="Line 31"/>
          <p:cNvSpPr>
            <a:spLocks noChangeShapeType="1"/>
          </p:cNvSpPr>
          <p:nvPr/>
        </p:nvSpPr>
        <p:spPr bwMode="auto">
          <a:xfrm flipV="1">
            <a:off x="7550150" y="2960688"/>
            <a:ext cx="0" cy="844550"/>
          </a:xfrm>
          <a:prstGeom prst="line">
            <a:avLst/>
          </a:prstGeom>
          <a:noFill/>
          <a:ln w="12700">
            <a:solidFill>
              <a:srgbClr val="808080"/>
            </a:solidFill>
            <a:round/>
            <a:headEnd type="triangle" w="med" len="med"/>
            <a:tailEnd/>
          </a:ln>
        </p:spPr>
        <p:txBody>
          <a:bodyPr/>
          <a:lstStyle/>
          <a:p>
            <a:endParaRPr lang="zh-CN" altLang="en-US"/>
          </a:p>
        </p:txBody>
      </p:sp>
      <p:sp>
        <p:nvSpPr>
          <p:cNvPr id="33" name="WordArt 34"/>
          <p:cNvSpPr>
            <a:spLocks noChangeArrowheads="1" noChangeShapeType="1" noTextEdit="1"/>
          </p:cNvSpPr>
          <p:nvPr/>
        </p:nvSpPr>
        <p:spPr bwMode="auto">
          <a:xfrm>
            <a:off x="2749550" y="2665413"/>
            <a:ext cx="138113" cy="198437"/>
          </a:xfrm>
          <a:prstGeom prst="rect">
            <a:avLst/>
          </a:prstGeom>
        </p:spPr>
        <p:txBody>
          <a:bodyPr wrap="none" fromWordArt="1">
            <a:prstTxWarp prst="textPlain">
              <a:avLst>
                <a:gd name="adj" fmla="val 50000"/>
              </a:avLst>
            </a:prstTxWarp>
          </a:bodyPr>
          <a:lstStyle/>
          <a:p>
            <a:pPr algn="ctr"/>
            <a:r>
              <a:rPr lang="en-US" altLang="zh-CN" sz="3600" kern="10">
                <a:ln w="9525">
                  <a:noFill/>
                  <a:round/>
                  <a:headEnd/>
                  <a:tailEnd/>
                </a:ln>
                <a:solidFill>
                  <a:srgbClr val="000000"/>
                </a:solidFill>
                <a:latin typeface="微软雅黑"/>
                <a:ea typeface="微软雅黑"/>
              </a:rPr>
              <a:t>2</a:t>
            </a:r>
            <a:endParaRPr lang="zh-CN" altLang="en-US" sz="3600" kern="10">
              <a:ln w="9525">
                <a:noFill/>
                <a:round/>
                <a:headEnd/>
                <a:tailEnd/>
              </a:ln>
              <a:solidFill>
                <a:srgbClr val="000000"/>
              </a:solidFill>
              <a:latin typeface="微软雅黑"/>
              <a:ea typeface="微软雅黑"/>
            </a:endParaRPr>
          </a:p>
        </p:txBody>
      </p:sp>
      <p:sp>
        <p:nvSpPr>
          <p:cNvPr id="34" name="WordArt 35"/>
          <p:cNvSpPr>
            <a:spLocks noChangeArrowheads="1" noChangeShapeType="1" noTextEdit="1"/>
          </p:cNvSpPr>
          <p:nvPr/>
        </p:nvSpPr>
        <p:spPr bwMode="auto">
          <a:xfrm>
            <a:off x="4003675" y="2659063"/>
            <a:ext cx="138113" cy="200025"/>
          </a:xfrm>
          <a:prstGeom prst="rect">
            <a:avLst/>
          </a:prstGeom>
        </p:spPr>
        <p:txBody>
          <a:bodyPr wrap="none" fromWordArt="1">
            <a:prstTxWarp prst="textPlain">
              <a:avLst>
                <a:gd name="adj" fmla="val 50000"/>
              </a:avLst>
            </a:prstTxWarp>
          </a:bodyPr>
          <a:lstStyle/>
          <a:p>
            <a:pPr algn="ctr"/>
            <a:r>
              <a:rPr lang="en-US" altLang="zh-CN" sz="3600" kern="10">
                <a:ln w="9525">
                  <a:noFill/>
                  <a:round/>
                  <a:headEnd/>
                  <a:tailEnd/>
                </a:ln>
                <a:solidFill>
                  <a:srgbClr val="000000"/>
                </a:solidFill>
                <a:latin typeface="微软雅黑"/>
                <a:ea typeface="微软雅黑"/>
              </a:rPr>
              <a:t>3</a:t>
            </a:r>
            <a:endParaRPr lang="zh-CN" altLang="en-US" sz="3600" kern="10">
              <a:ln w="9525">
                <a:noFill/>
                <a:round/>
                <a:headEnd/>
                <a:tailEnd/>
              </a:ln>
              <a:solidFill>
                <a:srgbClr val="000000"/>
              </a:solidFill>
              <a:latin typeface="微软雅黑"/>
              <a:ea typeface="微软雅黑"/>
            </a:endParaRPr>
          </a:p>
        </p:txBody>
      </p:sp>
      <p:sp>
        <p:nvSpPr>
          <p:cNvPr id="35" name="WordArt 36"/>
          <p:cNvSpPr>
            <a:spLocks noChangeArrowheads="1" noChangeShapeType="1" noTextEdit="1"/>
          </p:cNvSpPr>
          <p:nvPr/>
        </p:nvSpPr>
        <p:spPr bwMode="auto">
          <a:xfrm>
            <a:off x="5110163" y="2659063"/>
            <a:ext cx="141287" cy="200025"/>
          </a:xfrm>
          <a:prstGeom prst="rect">
            <a:avLst/>
          </a:prstGeom>
        </p:spPr>
        <p:txBody>
          <a:bodyPr wrap="none" fromWordArt="1">
            <a:prstTxWarp prst="textPlain">
              <a:avLst>
                <a:gd name="adj" fmla="val 50000"/>
              </a:avLst>
            </a:prstTxWarp>
          </a:bodyPr>
          <a:lstStyle/>
          <a:p>
            <a:pPr algn="ctr"/>
            <a:r>
              <a:rPr lang="en-US" altLang="zh-CN" sz="3600" kern="10">
                <a:ln w="9525">
                  <a:noFill/>
                  <a:round/>
                  <a:headEnd/>
                  <a:tailEnd/>
                </a:ln>
                <a:solidFill>
                  <a:srgbClr val="000000"/>
                </a:solidFill>
                <a:latin typeface="微软雅黑"/>
                <a:ea typeface="微软雅黑"/>
              </a:rPr>
              <a:t>4</a:t>
            </a:r>
            <a:endParaRPr lang="zh-CN" altLang="en-US" sz="3600" kern="10">
              <a:ln w="9525">
                <a:noFill/>
                <a:round/>
                <a:headEnd/>
                <a:tailEnd/>
              </a:ln>
              <a:solidFill>
                <a:srgbClr val="000000"/>
              </a:solidFill>
              <a:latin typeface="微软雅黑"/>
              <a:ea typeface="微软雅黑"/>
            </a:endParaRPr>
          </a:p>
        </p:txBody>
      </p:sp>
      <p:sp>
        <p:nvSpPr>
          <p:cNvPr id="36" name="WordArt 37"/>
          <p:cNvSpPr>
            <a:spLocks noChangeArrowheads="1" noChangeShapeType="1" noTextEdit="1"/>
          </p:cNvSpPr>
          <p:nvPr/>
        </p:nvSpPr>
        <p:spPr bwMode="auto">
          <a:xfrm>
            <a:off x="6308725" y="2665413"/>
            <a:ext cx="138113" cy="198437"/>
          </a:xfrm>
          <a:prstGeom prst="rect">
            <a:avLst/>
          </a:prstGeom>
        </p:spPr>
        <p:txBody>
          <a:bodyPr wrap="none" fromWordArt="1">
            <a:prstTxWarp prst="textPlain">
              <a:avLst>
                <a:gd name="adj" fmla="val 50000"/>
              </a:avLst>
            </a:prstTxWarp>
          </a:bodyPr>
          <a:lstStyle/>
          <a:p>
            <a:pPr algn="ctr"/>
            <a:r>
              <a:rPr lang="en-US" altLang="zh-CN" sz="3600" kern="10">
                <a:ln w="9525">
                  <a:noFill/>
                  <a:round/>
                  <a:headEnd/>
                  <a:tailEnd/>
                </a:ln>
                <a:solidFill>
                  <a:srgbClr val="000000"/>
                </a:solidFill>
                <a:latin typeface="微软雅黑"/>
                <a:ea typeface="微软雅黑"/>
              </a:rPr>
              <a:t>5</a:t>
            </a:r>
            <a:endParaRPr lang="zh-CN" altLang="en-US" sz="3600" kern="10">
              <a:ln w="9525">
                <a:noFill/>
                <a:round/>
                <a:headEnd/>
                <a:tailEnd/>
              </a:ln>
              <a:solidFill>
                <a:srgbClr val="000000"/>
              </a:solidFill>
              <a:latin typeface="微软雅黑"/>
              <a:ea typeface="微软雅黑"/>
            </a:endParaRPr>
          </a:p>
        </p:txBody>
      </p:sp>
      <p:sp>
        <p:nvSpPr>
          <p:cNvPr id="60437" name="Freeform 39"/>
          <p:cNvSpPr>
            <a:spLocks/>
          </p:cNvSpPr>
          <p:nvPr/>
        </p:nvSpPr>
        <p:spPr bwMode="auto">
          <a:xfrm>
            <a:off x="2111375" y="3395663"/>
            <a:ext cx="728663" cy="42862"/>
          </a:xfrm>
          <a:custGeom>
            <a:avLst/>
            <a:gdLst>
              <a:gd name="T0" fmla="*/ 2147483647 w 12"/>
              <a:gd name="T1" fmla="*/ 0 h 1587"/>
              <a:gd name="T2" fmla="*/ 0 w 12"/>
              <a:gd name="T3" fmla="*/ 0 h 1587"/>
              <a:gd name="T4" fmla="*/ 2147483647 w 12"/>
              <a:gd name="T5" fmla="*/ 0 h 1587"/>
              <a:gd name="T6" fmla="*/ 2147483647 w 12"/>
              <a:gd name="T7" fmla="*/ 0 h 1587"/>
              <a:gd name="T8" fmla="*/ 0 60000 65536"/>
              <a:gd name="T9" fmla="*/ 0 60000 65536"/>
              <a:gd name="T10" fmla="*/ 0 60000 65536"/>
              <a:gd name="T11" fmla="*/ 0 60000 65536"/>
              <a:gd name="T12" fmla="*/ 0 w 12"/>
              <a:gd name="T13" fmla="*/ 0 h 1587"/>
              <a:gd name="T14" fmla="*/ 12 w 12"/>
              <a:gd name="T15" fmla="*/ 1587 h 1587"/>
            </a:gdLst>
            <a:ahLst/>
            <a:cxnLst>
              <a:cxn ang="T8">
                <a:pos x="T0" y="T1"/>
              </a:cxn>
              <a:cxn ang="T9">
                <a:pos x="T2" y="T3"/>
              </a:cxn>
              <a:cxn ang="T10">
                <a:pos x="T4" y="T5"/>
              </a:cxn>
              <a:cxn ang="T11">
                <a:pos x="T6" y="T7"/>
              </a:cxn>
            </a:cxnLst>
            <a:rect l="T12" t="T13" r="T14" b="T15"/>
            <a:pathLst>
              <a:path w="12" h="1587">
                <a:moveTo>
                  <a:pt x="12" y="0"/>
                </a:moveTo>
                <a:lnTo>
                  <a:pt x="0" y="0"/>
                </a:lnTo>
                <a:lnTo>
                  <a:pt x="12" y="0"/>
                </a:lnTo>
                <a:close/>
              </a:path>
            </a:pathLst>
          </a:custGeom>
          <a:solidFill>
            <a:srgbClr val="020202"/>
          </a:solidFill>
          <a:ln w="9525">
            <a:noFill/>
            <a:round/>
            <a:headEnd/>
            <a:tailEnd/>
          </a:ln>
        </p:spPr>
        <p:txBody>
          <a:bodyPr/>
          <a:lstStyle/>
          <a:p>
            <a:endParaRPr lang="zh-CN" altLang="en-US"/>
          </a:p>
        </p:txBody>
      </p:sp>
      <p:grpSp>
        <p:nvGrpSpPr>
          <p:cNvPr id="38" name="组合 37"/>
          <p:cNvGrpSpPr>
            <a:grpSpLocks/>
          </p:cNvGrpSpPr>
          <p:nvPr/>
        </p:nvGrpSpPr>
        <p:grpSpPr bwMode="auto">
          <a:xfrm>
            <a:off x="7550150" y="2066925"/>
            <a:ext cx="1557338" cy="982663"/>
            <a:chOff x="7028286" y="2656671"/>
            <a:chExt cx="1798214" cy="1275918"/>
          </a:xfrm>
        </p:grpSpPr>
        <p:sp>
          <p:nvSpPr>
            <p:cNvPr id="39" name="Freeform 5"/>
            <p:cNvSpPr>
              <a:spLocks/>
            </p:cNvSpPr>
            <p:nvPr/>
          </p:nvSpPr>
          <p:spPr bwMode="auto">
            <a:xfrm flipH="1">
              <a:off x="8058455" y="3596604"/>
              <a:ext cx="768045" cy="333923"/>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a:extLst/>
          </p:spPr>
          <p:txBody>
            <a:bodyPr/>
            <a:lstStyle/>
            <a:p>
              <a:pPr fontAlgn="auto">
                <a:spcBef>
                  <a:spcPts val="0"/>
                </a:spcBef>
                <a:spcAft>
                  <a:spcPts val="0"/>
                </a:spcAft>
                <a:defRPr/>
              </a:pPr>
              <a:endParaRPr lang="zh-CN" altLang="en-US" kern="0">
                <a:solidFill>
                  <a:prstClr val="black"/>
                </a:solidFill>
                <a:latin typeface="+mn-lt"/>
                <a:ea typeface="微软雅黑"/>
              </a:endParaRPr>
            </a:p>
          </p:txBody>
        </p:sp>
        <p:sp>
          <p:nvSpPr>
            <p:cNvPr id="60450" name="Freeform 14"/>
            <p:cNvSpPr>
              <a:spLocks/>
            </p:cNvSpPr>
            <p:nvPr/>
          </p:nvSpPr>
          <p:spPr bwMode="auto">
            <a:xfrm flipH="1">
              <a:off x="7028286" y="2656671"/>
              <a:ext cx="1025681" cy="1275918"/>
            </a:xfrm>
            <a:custGeom>
              <a:avLst/>
              <a:gdLst>
                <a:gd name="T0" fmla="*/ 0 w 1006"/>
                <a:gd name="T1" fmla="*/ 0 h 1251"/>
                <a:gd name="T2" fmla="*/ 0 w 1006"/>
                <a:gd name="T3" fmla="*/ 2147483647 h 1251"/>
                <a:gd name="T4" fmla="*/ 2147483647 w 1006"/>
                <a:gd name="T5" fmla="*/ 2147483647 h 1251"/>
                <a:gd name="T6" fmla="*/ 2147483647 w 1006"/>
                <a:gd name="T7" fmla="*/ 2147483647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gradFill rotWithShape="1">
              <a:gsLst>
                <a:gs pos="0">
                  <a:srgbClr val="C0C0C0"/>
                </a:gs>
                <a:gs pos="100000">
                  <a:srgbClr val="F8F8F8"/>
                </a:gs>
              </a:gsLst>
              <a:lin ang="18900000" scaled="1"/>
            </a:gradFill>
            <a:ln w="9525">
              <a:noFill/>
              <a:round/>
              <a:headEnd/>
              <a:tailEnd/>
            </a:ln>
          </p:spPr>
          <p:txBody>
            <a:bodyPr/>
            <a:lstStyle/>
            <a:p>
              <a:endParaRPr lang="zh-CN" altLang="en-US"/>
            </a:p>
          </p:txBody>
        </p:sp>
        <p:sp>
          <p:nvSpPr>
            <p:cNvPr id="60451" name="Freeform 15"/>
            <p:cNvSpPr>
              <a:spLocks/>
            </p:cNvSpPr>
            <p:nvPr/>
          </p:nvSpPr>
          <p:spPr bwMode="auto">
            <a:xfrm flipH="1">
              <a:off x="8053967" y="2656671"/>
              <a:ext cx="346258" cy="1275918"/>
            </a:xfrm>
            <a:custGeom>
              <a:avLst/>
              <a:gdLst>
                <a:gd name="T0" fmla="*/ 0 w 339"/>
                <a:gd name="T1" fmla="*/ 2147483647 h 1251"/>
                <a:gd name="T2" fmla="*/ 0 w 339"/>
                <a:gd name="T3" fmla="*/ 2147483647 h 1251"/>
                <a:gd name="T4" fmla="*/ 2147483647 w 339"/>
                <a:gd name="T5" fmla="*/ 2147483647 h 1251"/>
                <a:gd name="T6" fmla="*/ 2147483647 w 339"/>
                <a:gd name="T7" fmla="*/ 0 h 1251"/>
                <a:gd name="T8" fmla="*/ 0 w 339"/>
                <a:gd name="T9" fmla="*/ 2147483647 h 1251"/>
                <a:gd name="T10" fmla="*/ 0 60000 65536"/>
                <a:gd name="T11" fmla="*/ 0 60000 65536"/>
                <a:gd name="T12" fmla="*/ 0 60000 65536"/>
                <a:gd name="T13" fmla="*/ 0 60000 65536"/>
                <a:gd name="T14" fmla="*/ 0 60000 65536"/>
                <a:gd name="T15" fmla="*/ 0 w 339"/>
                <a:gd name="T16" fmla="*/ 0 h 1251"/>
                <a:gd name="T17" fmla="*/ 339 w 339"/>
                <a:gd name="T18" fmla="*/ 1251 h 1251"/>
              </a:gdLst>
              <a:ahLst/>
              <a:cxnLst>
                <a:cxn ang="T10">
                  <a:pos x="T0" y="T1"/>
                </a:cxn>
                <a:cxn ang="T11">
                  <a:pos x="T2" y="T3"/>
                </a:cxn>
                <a:cxn ang="T12">
                  <a:pos x="T4" y="T5"/>
                </a:cxn>
                <a:cxn ang="T13">
                  <a:pos x="T6" y="T7"/>
                </a:cxn>
                <a:cxn ang="T14">
                  <a:pos x="T8" y="T9"/>
                </a:cxn>
              </a:cxnLst>
              <a:rect l="T15" t="T16" r="T17" b="T18"/>
              <a:pathLst>
                <a:path w="339" h="1251">
                  <a:moveTo>
                    <a:pt x="0" y="110"/>
                  </a:moveTo>
                  <a:lnTo>
                    <a:pt x="0" y="1080"/>
                  </a:lnTo>
                  <a:lnTo>
                    <a:pt x="339" y="1251"/>
                  </a:lnTo>
                  <a:lnTo>
                    <a:pt x="339" y="0"/>
                  </a:lnTo>
                  <a:lnTo>
                    <a:pt x="0" y="110"/>
                  </a:lnTo>
                  <a:close/>
                </a:path>
              </a:pathLst>
            </a:custGeom>
            <a:gradFill rotWithShape="1">
              <a:gsLst>
                <a:gs pos="0">
                  <a:srgbClr val="969696"/>
                </a:gs>
                <a:gs pos="100000">
                  <a:srgbClr val="5F5F5F"/>
                </a:gs>
              </a:gsLst>
              <a:lin ang="2700000" scaled="1"/>
            </a:gradFill>
            <a:ln w="9525">
              <a:noFill/>
              <a:round/>
              <a:headEnd/>
              <a:tailEnd/>
            </a:ln>
          </p:spPr>
          <p:txBody>
            <a:bodyPr/>
            <a:lstStyle/>
            <a:p>
              <a:endParaRPr lang="zh-CN" altLang="en-US"/>
            </a:p>
          </p:txBody>
        </p:sp>
      </p:grpSp>
      <p:sp>
        <p:nvSpPr>
          <p:cNvPr id="42" name="WordArt 38"/>
          <p:cNvSpPr>
            <a:spLocks noChangeArrowheads="1" noChangeShapeType="1" noTextEdit="1"/>
          </p:cNvSpPr>
          <p:nvPr/>
        </p:nvSpPr>
        <p:spPr bwMode="auto">
          <a:xfrm>
            <a:off x="7642225" y="2722563"/>
            <a:ext cx="146050" cy="198437"/>
          </a:xfrm>
          <a:prstGeom prst="rect">
            <a:avLst/>
          </a:prstGeom>
        </p:spPr>
        <p:txBody>
          <a:bodyPr wrap="none" fromWordArt="1">
            <a:prstTxWarp prst="textPlain">
              <a:avLst>
                <a:gd name="adj" fmla="val 50000"/>
              </a:avLst>
            </a:prstTxWarp>
          </a:bodyPr>
          <a:lstStyle/>
          <a:p>
            <a:pPr algn="ctr"/>
            <a:r>
              <a:rPr lang="en-US" altLang="zh-CN" sz="3600" kern="10">
                <a:ln w="9525">
                  <a:noFill/>
                  <a:round/>
                  <a:headEnd/>
                  <a:tailEnd/>
                </a:ln>
                <a:solidFill>
                  <a:srgbClr val="000000"/>
                </a:solidFill>
                <a:latin typeface="微软雅黑"/>
                <a:ea typeface="微软雅黑"/>
              </a:rPr>
              <a:t>6</a:t>
            </a:r>
            <a:endParaRPr lang="zh-CN" altLang="en-US" sz="3600" kern="10">
              <a:ln w="9525">
                <a:noFill/>
                <a:round/>
                <a:headEnd/>
                <a:tailEnd/>
              </a:ln>
              <a:solidFill>
                <a:srgbClr val="000000"/>
              </a:solidFill>
              <a:latin typeface="微软雅黑"/>
              <a:ea typeface="微软雅黑"/>
            </a:endParaRPr>
          </a:p>
        </p:txBody>
      </p:sp>
      <p:grpSp>
        <p:nvGrpSpPr>
          <p:cNvPr id="43" name="组合 42"/>
          <p:cNvGrpSpPr>
            <a:grpSpLocks/>
          </p:cNvGrpSpPr>
          <p:nvPr/>
        </p:nvGrpSpPr>
        <p:grpSpPr bwMode="auto">
          <a:xfrm>
            <a:off x="344488" y="2066925"/>
            <a:ext cx="1674812" cy="985838"/>
            <a:chOff x="251520" y="2656671"/>
            <a:chExt cx="1930608" cy="1280282"/>
          </a:xfrm>
        </p:grpSpPr>
        <p:sp>
          <p:nvSpPr>
            <p:cNvPr id="44" name="Freeform 3"/>
            <p:cNvSpPr>
              <a:spLocks/>
            </p:cNvSpPr>
            <p:nvPr/>
          </p:nvSpPr>
          <p:spPr bwMode="auto">
            <a:xfrm>
              <a:off x="251520" y="3602967"/>
              <a:ext cx="902170" cy="333986"/>
            </a:xfrm>
            <a:custGeom>
              <a:avLst/>
              <a:gdLst/>
              <a:ahLst/>
              <a:cxnLst>
                <a:cxn ang="0">
                  <a:pos x="2331" y="688"/>
                </a:cxn>
                <a:cxn ang="0">
                  <a:pos x="104" y="138"/>
                </a:cxn>
                <a:cxn ang="0">
                  <a:pos x="2086" y="0"/>
                </a:cxn>
                <a:cxn ang="0">
                  <a:pos x="2331" y="688"/>
                </a:cxn>
              </a:cxnLst>
              <a:rect l="0" t="0" r="r" b="b"/>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C0504D">
                    <a:alpha val="0"/>
                  </a:srgbClr>
                </a:gs>
                <a:gs pos="100000">
                  <a:srgbClr val="C0504D">
                    <a:gamma/>
                    <a:shade val="54510"/>
                    <a:invGamma/>
                    <a:alpha val="50000"/>
                  </a:srgbClr>
                </a:gs>
              </a:gsLst>
              <a:lin ang="0" scaled="1"/>
            </a:gradFill>
            <a:ln w="9525">
              <a:noFill/>
              <a:round/>
              <a:headEnd/>
              <a:tailEnd/>
            </a:ln>
          </p:spPr>
          <p:txBody>
            <a:bodyPr/>
            <a:lstStyle/>
            <a:p>
              <a:pPr fontAlgn="auto">
                <a:spcBef>
                  <a:spcPts val="0"/>
                </a:spcBef>
                <a:spcAft>
                  <a:spcPts val="0"/>
                </a:spcAft>
                <a:defRPr/>
              </a:pPr>
              <a:endParaRPr lang="zh-CN" altLang="en-US" kern="0">
                <a:solidFill>
                  <a:prstClr val="black"/>
                </a:solidFill>
                <a:latin typeface="微软雅黑" pitchFamily="34" charset="-122"/>
                <a:ea typeface="微软雅黑" pitchFamily="34" charset="-122"/>
              </a:endParaRPr>
            </a:p>
          </p:txBody>
        </p:sp>
        <p:sp>
          <p:nvSpPr>
            <p:cNvPr id="45" name="Freeform 8"/>
            <p:cNvSpPr>
              <a:spLocks/>
            </p:cNvSpPr>
            <p:nvPr/>
          </p:nvSpPr>
          <p:spPr bwMode="auto">
            <a:xfrm>
              <a:off x="1156447" y="2656671"/>
              <a:ext cx="1025681" cy="1275918"/>
            </a:xfrm>
            <a:custGeom>
              <a:avLst/>
              <a:gdLst>
                <a:gd name="T0" fmla="*/ 0 w 1006"/>
                <a:gd name="T1" fmla="*/ 0 h 1251"/>
                <a:gd name="T2" fmla="*/ 0 w 1006"/>
                <a:gd name="T3" fmla="*/ 2147483647 h 1251"/>
                <a:gd name="T4" fmla="*/ 2147483647 w 1006"/>
                <a:gd name="T5" fmla="*/ 2147483647 h 1251"/>
                <a:gd name="T6" fmla="*/ 2147483647 w 1006"/>
                <a:gd name="T7" fmla="*/ 2147483647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gradFill>
              <a:gsLst>
                <a:gs pos="0">
                  <a:srgbClr val="00B0F0"/>
                </a:gs>
                <a:gs pos="100000">
                  <a:srgbClr val="0070C0"/>
                </a:gs>
              </a:gsLst>
              <a:path path="circle">
                <a:fillToRect l="100000" t="100000"/>
              </a:path>
            </a:gradFill>
            <a:ln>
              <a:noFill/>
            </a:ln>
          </p:spPr>
          <p:txBody>
            <a:bodyPr wrap="none" anchor="ctr"/>
            <a:lstStyle/>
            <a:p>
              <a:pPr fontAlgn="auto">
                <a:spcBef>
                  <a:spcPts val="0"/>
                </a:spcBef>
                <a:spcAft>
                  <a:spcPts val="0"/>
                </a:spcAft>
                <a:defRPr/>
              </a:pPr>
              <a:endParaRPr lang="zh-CN" altLang="en-US">
                <a:solidFill>
                  <a:prstClr val="black"/>
                </a:solidFill>
                <a:latin typeface="+mn-lt"/>
                <a:ea typeface="微软雅黑"/>
              </a:endParaRPr>
            </a:p>
          </p:txBody>
        </p:sp>
        <p:sp>
          <p:nvSpPr>
            <p:cNvPr id="46" name="Freeform 9"/>
            <p:cNvSpPr>
              <a:spLocks/>
            </p:cNvSpPr>
            <p:nvPr/>
          </p:nvSpPr>
          <p:spPr bwMode="auto">
            <a:xfrm>
              <a:off x="810189" y="2656671"/>
              <a:ext cx="346258" cy="1275918"/>
            </a:xfrm>
            <a:custGeom>
              <a:avLst/>
              <a:gdLst>
                <a:gd name="T0" fmla="*/ 0 w 339"/>
                <a:gd name="T1" fmla="*/ 2147483647 h 1251"/>
                <a:gd name="T2" fmla="*/ 0 w 339"/>
                <a:gd name="T3" fmla="*/ 2147483647 h 1251"/>
                <a:gd name="T4" fmla="*/ 2147483647 w 339"/>
                <a:gd name="T5" fmla="*/ 2147483647 h 1251"/>
                <a:gd name="T6" fmla="*/ 2147483647 w 339"/>
                <a:gd name="T7" fmla="*/ 0 h 1251"/>
                <a:gd name="T8" fmla="*/ 0 w 339"/>
                <a:gd name="T9" fmla="*/ 2147483647 h 1251"/>
                <a:gd name="T10" fmla="*/ 0 60000 65536"/>
                <a:gd name="T11" fmla="*/ 0 60000 65536"/>
                <a:gd name="T12" fmla="*/ 0 60000 65536"/>
                <a:gd name="T13" fmla="*/ 0 60000 65536"/>
                <a:gd name="T14" fmla="*/ 0 60000 65536"/>
                <a:gd name="T15" fmla="*/ 0 w 339"/>
                <a:gd name="T16" fmla="*/ 0 h 1251"/>
                <a:gd name="T17" fmla="*/ 339 w 339"/>
                <a:gd name="T18" fmla="*/ 1251 h 1251"/>
              </a:gdLst>
              <a:ahLst/>
              <a:cxnLst>
                <a:cxn ang="T10">
                  <a:pos x="T0" y="T1"/>
                </a:cxn>
                <a:cxn ang="T11">
                  <a:pos x="T2" y="T3"/>
                </a:cxn>
                <a:cxn ang="T12">
                  <a:pos x="T4" y="T5"/>
                </a:cxn>
                <a:cxn ang="T13">
                  <a:pos x="T6" y="T7"/>
                </a:cxn>
                <a:cxn ang="T14">
                  <a:pos x="T8" y="T9"/>
                </a:cxn>
              </a:cxnLst>
              <a:rect l="T15" t="T16" r="T17" b="T18"/>
              <a:pathLst>
                <a:path w="339" h="1251">
                  <a:moveTo>
                    <a:pt x="0" y="110"/>
                  </a:moveTo>
                  <a:lnTo>
                    <a:pt x="0" y="1080"/>
                  </a:lnTo>
                  <a:lnTo>
                    <a:pt x="339" y="1251"/>
                  </a:lnTo>
                  <a:lnTo>
                    <a:pt x="339" y="0"/>
                  </a:lnTo>
                  <a:lnTo>
                    <a:pt x="0" y="110"/>
                  </a:lnTo>
                  <a:close/>
                </a:path>
              </a:pathLst>
            </a:custGeom>
            <a:gradFill>
              <a:gsLst>
                <a:gs pos="0">
                  <a:srgbClr val="00B0F0"/>
                </a:gs>
                <a:gs pos="100000">
                  <a:srgbClr val="0070C0"/>
                </a:gs>
              </a:gsLst>
              <a:path path="circle">
                <a:fillToRect l="100000" t="100000"/>
              </a:path>
            </a:gradFill>
            <a:ln>
              <a:noFill/>
            </a:ln>
          </p:spPr>
          <p:txBody>
            <a:bodyPr wrap="none" anchor="ctr"/>
            <a:lstStyle/>
            <a:p>
              <a:pPr fontAlgn="auto">
                <a:spcBef>
                  <a:spcPts val="0"/>
                </a:spcBef>
                <a:spcAft>
                  <a:spcPts val="0"/>
                </a:spcAft>
                <a:defRPr/>
              </a:pPr>
              <a:endParaRPr lang="zh-CN" altLang="en-US">
                <a:solidFill>
                  <a:prstClr val="black"/>
                </a:solidFill>
                <a:latin typeface="+mn-lt"/>
                <a:ea typeface="微软雅黑"/>
              </a:endParaRPr>
            </a:p>
          </p:txBody>
        </p:sp>
      </p:grpSp>
      <p:sp>
        <p:nvSpPr>
          <p:cNvPr id="47" name="WordArt 33"/>
          <p:cNvSpPr>
            <a:spLocks noChangeArrowheads="1" noChangeShapeType="1" noTextEdit="1"/>
          </p:cNvSpPr>
          <p:nvPr/>
        </p:nvSpPr>
        <p:spPr bwMode="auto">
          <a:xfrm>
            <a:off x="1436688" y="2738438"/>
            <a:ext cx="109537" cy="196850"/>
          </a:xfrm>
          <a:prstGeom prst="rect">
            <a:avLst/>
          </a:prstGeom>
        </p:spPr>
        <p:txBody>
          <a:bodyPr wrap="none" fromWordArt="1">
            <a:prstTxWarp prst="textPlain">
              <a:avLst>
                <a:gd name="adj" fmla="val 50000"/>
              </a:avLst>
            </a:prstTxWarp>
          </a:bodyPr>
          <a:lstStyle/>
          <a:p>
            <a:pPr algn="ctr"/>
            <a:r>
              <a:rPr lang="en-US" altLang="zh-CN" sz="3600" kern="10">
                <a:ln w="9525">
                  <a:noFill/>
                  <a:round/>
                  <a:headEnd/>
                  <a:tailEnd/>
                </a:ln>
                <a:solidFill>
                  <a:srgbClr val="000000"/>
                </a:solidFill>
                <a:latin typeface="微软雅黑"/>
                <a:ea typeface="微软雅黑"/>
              </a:rPr>
              <a:t>1</a:t>
            </a:r>
            <a:endParaRPr lang="zh-CN" altLang="en-US" sz="3600" kern="10">
              <a:ln w="9525">
                <a:noFill/>
                <a:round/>
                <a:headEnd/>
                <a:tailEnd/>
              </a:ln>
              <a:solidFill>
                <a:srgbClr val="000000"/>
              </a:solidFill>
              <a:latin typeface="微软雅黑"/>
              <a:ea typeface="微软雅黑"/>
            </a:endParaRP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900" decel="100000" fill="hold"/>
                                        <p:tgtEl>
                                          <p:spTgt spid="4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900" decel="100000" fill="hold"/>
                                        <p:tgtEl>
                                          <p:spTgt spid="1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10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900" decel="100000" fill="hold"/>
                                        <p:tgtEl>
                                          <p:spTgt spid="1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125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900" decel="100000" fill="hold"/>
                                        <p:tgtEl>
                                          <p:spTgt spid="38"/>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par>
                          <p:cTn id="41" fill="hold">
                            <p:stCondLst>
                              <p:cond delay="2250"/>
                            </p:stCondLst>
                            <p:childTnLst>
                              <p:par>
                                <p:cTn id="42" presetID="10" presetClass="entr" presetSubtype="0"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p:stCondLst>
                                    <p:cond delay="50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10" presetClass="entr" presetSubtype="0" fill="hold" grpId="0" nodeType="withEffect">
                                  <p:stCondLst>
                                    <p:cond delay="75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par>
                                <p:cTn id="54" presetID="10" presetClass="entr" presetSubtype="0" fill="hold" grpId="0" nodeType="withEffect">
                                  <p:stCondLst>
                                    <p:cond delay="100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10" presetClass="entr" presetSubtype="0" fill="hold" grpId="0" nodeType="withEffect">
                                  <p:stCondLst>
                                    <p:cond delay="125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500"/>
                                        <p:tgtEl>
                                          <p:spTgt spid="47"/>
                                        </p:tgtEl>
                                      </p:cBhvr>
                                    </p:animEffect>
                                  </p:childTnLst>
                                </p:cTn>
                              </p:par>
                            </p:childTnLst>
                          </p:cTn>
                        </p:par>
                        <p:par>
                          <p:cTn id="60" fill="hold">
                            <p:stCondLst>
                              <p:cond delay="4000"/>
                            </p:stCondLst>
                            <p:childTnLst>
                              <p:par>
                                <p:cTn id="61" presetID="22" presetClass="entr" presetSubtype="4"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down)">
                                      <p:cBhvr>
                                        <p:cTn id="63" dur="500"/>
                                        <p:tgtEl>
                                          <p:spTgt spid="2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down)">
                                      <p:cBhvr>
                                        <p:cTn id="69" dur="500"/>
                                        <p:tgtEl>
                                          <p:spTgt spid="25"/>
                                        </p:tgtEl>
                                      </p:cBhvr>
                                    </p:animEffect>
                                  </p:childTnLst>
                                </p:cTn>
                              </p:par>
                            </p:childTnLst>
                          </p:cTn>
                        </p:par>
                        <p:par>
                          <p:cTn id="70" fill="hold">
                            <p:stCondLst>
                              <p:cond delay="4500"/>
                            </p:stCondLst>
                            <p:childTnLst>
                              <p:par>
                                <p:cTn id="71" presetID="22" presetClass="entr" presetSubtype="1" fill="hold" grpId="0"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ipe(up)">
                                      <p:cBhvr>
                                        <p:cTn id="73" dur="500"/>
                                        <p:tgtEl>
                                          <p:spTgt spid="27"/>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up)">
                                      <p:cBhvr>
                                        <p:cTn id="76" dur="500"/>
                                        <p:tgtEl>
                                          <p:spTgt spid="29"/>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up)">
                                      <p:cBhvr>
                                        <p:cTn id="79" dur="500"/>
                                        <p:tgtEl>
                                          <p:spTgt spid="31"/>
                                        </p:tgtEl>
                                      </p:cBhvr>
                                    </p:animEffect>
                                  </p:childTnLst>
                                </p:cTn>
                              </p:par>
                            </p:childTnLst>
                          </p:cTn>
                        </p:par>
                        <p:par>
                          <p:cTn id="80" fill="hold">
                            <p:stCondLst>
                              <p:cond delay="5000"/>
                            </p:stCondLst>
                            <p:childTnLst>
                              <p:par>
                                <p:cTn id="81" presetID="18" presetClass="entr" presetSubtype="3"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strips(upRight)">
                                      <p:cBhvr>
                                        <p:cTn id="83" dur="500"/>
                                        <p:tgtEl>
                                          <p:spTgt spid="20"/>
                                        </p:tgtEl>
                                      </p:cBhvr>
                                    </p:animEffect>
                                  </p:childTnLst>
                                </p:cTn>
                              </p:par>
                              <p:par>
                                <p:cTn id="84" presetID="18" presetClass="entr" presetSubtype="3" fill="hold" grpId="0"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strips(upRight)">
                                      <p:cBhvr>
                                        <p:cTn id="86" dur="500"/>
                                        <p:tgtEl>
                                          <p:spTgt spid="22"/>
                                        </p:tgtEl>
                                      </p:cBhvr>
                                    </p:animEffect>
                                  </p:childTnLst>
                                </p:cTn>
                              </p:par>
                              <p:par>
                                <p:cTn id="87" presetID="18" presetClass="entr" presetSubtype="3" fill="hold" grpId="0" nodeType="with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strips(upRight)">
                                      <p:cBhvr>
                                        <p:cTn id="89" dur="500"/>
                                        <p:tgtEl>
                                          <p:spTgt spid="24"/>
                                        </p:tgtEl>
                                      </p:cBhvr>
                                    </p:animEffect>
                                  </p:childTnLst>
                                </p:cTn>
                              </p:par>
                            </p:childTnLst>
                          </p:cTn>
                        </p:par>
                        <p:par>
                          <p:cTn id="90" fill="hold">
                            <p:stCondLst>
                              <p:cond delay="5500"/>
                            </p:stCondLst>
                            <p:childTnLst>
                              <p:par>
                                <p:cTn id="91" presetID="18" presetClass="entr" presetSubtype="9" fill="hold" grpId="0" nodeType="after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strips(upLeft)">
                                      <p:cBhvr>
                                        <p:cTn id="93" dur="500"/>
                                        <p:tgtEl>
                                          <p:spTgt spid="26"/>
                                        </p:tgtEl>
                                      </p:cBhvr>
                                    </p:animEffect>
                                  </p:childTnLst>
                                </p:cTn>
                              </p:par>
                              <p:par>
                                <p:cTn id="94" presetID="18" presetClass="entr" presetSubtype="9" fill="hold" grpId="0" nodeType="with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strips(upLeft)">
                                      <p:cBhvr>
                                        <p:cTn id="96" dur="500"/>
                                        <p:tgtEl>
                                          <p:spTgt spid="28"/>
                                        </p:tgtEl>
                                      </p:cBhvr>
                                    </p:animEffect>
                                  </p:childTnLst>
                                </p:cTn>
                              </p:par>
                              <p:par>
                                <p:cTn id="97" presetID="18" presetClass="entr" presetSubtype="9" fill="hold" grpId="0" nodeType="with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strips(upLeft)">
                                      <p:cBhvr>
                                        <p:cTn id="9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p:bldP spid="23" grpId="0" animBg="1"/>
      <p:bldP spid="24" grpId="0"/>
      <p:bldP spid="25" grpId="0" animBg="1"/>
      <p:bldP spid="26" grpId="0"/>
      <p:bldP spid="27" grpId="0" animBg="1"/>
      <p:bldP spid="28" grpId="0"/>
      <p:bldP spid="29" grpId="0" animBg="1"/>
      <p:bldP spid="30" grpId="0"/>
      <p:bldP spid="31" grpId="0" animBg="1"/>
      <p:bldP spid="33" grpId="0" animBg="1"/>
      <p:bldP spid="34" grpId="0" animBg="1"/>
      <p:bldP spid="35" grpId="0" animBg="1"/>
      <p:bldP spid="36" grpId="0" animBg="1"/>
      <p:bldP spid="42" grpId="0" animBg="1"/>
      <p:bldP spid="4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
          <p:cNvSpPr>
            <a:spLocks noChangeArrowheads="1"/>
          </p:cNvSpPr>
          <p:nvPr/>
        </p:nvSpPr>
        <p:spPr bwMode="auto">
          <a:xfrm>
            <a:off x="3204030" y="567992"/>
            <a:ext cx="1413554" cy="744657"/>
          </a:xfrm>
          <a:prstGeom prst="roundRect">
            <a:avLst>
              <a:gd name="adj" fmla="val 8688"/>
            </a:avLst>
          </a:prstGeom>
          <a:gradFill>
            <a:gsLst>
              <a:gs pos="99000">
                <a:srgbClr val="0070C0"/>
              </a:gs>
              <a:gs pos="0">
                <a:srgbClr val="00B0F0"/>
              </a:gs>
            </a:gsLst>
            <a:lin ang="16200000" scaled="1"/>
          </a:gra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1968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fontAlgn="ctr">
              <a:spcBef>
                <a:spcPts val="0"/>
              </a:spcBef>
              <a:spcAft>
                <a:spcPts val="0"/>
              </a:spcAft>
              <a:buClr>
                <a:srgbClr val="FF0000"/>
              </a:buClr>
              <a:buSzPct val="70000"/>
              <a:buFont typeface="Wingdings" pitchFamily="2" charset="2"/>
              <a:buChar char="u"/>
              <a:tabLst>
                <a:tab pos="136525" algn="l"/>
              </a:tabLst>
              <a:defRPr/>
            </a:pPr>
            <a:endParaRPr lang="zh-CN" altLang="en-US"/>
          </a:p>
        </p:txBody>
      </p:sp>
      <p:sp>
        <p:nvSpPr>
          <p:cNvPr id="23" name="Rectangle 3"/>
          <p:cNvSpPr>
            <a:spLocks noChangeArrowheads="1"/>
          </p:cNvSpPr>
          <p:nvPr/>
        </p:nvSpPr>
        <p:spPr bwMode="auto">
          <a:xfrm>
            <a:off x="4759660" y="1472571"/>
            <a:ext cx="1822868" cy="958975"/>
          </a:xfrm>
          <a:prstGeom prst="roundRect">
            <a:avLst>
              <a:gd name="adj" fmla="val 8688"/>
            </a:avLst>
          </a:prstGeom>
          <a:gradFill>
            <a:gsLst>
              <a:gs pos="99000">
                <a:srgbClr val="0070C0"/>
              </a:gs>
              <a:gs pos="0">
                <a:srgbClr val="00B0F0"/>
              </a:gs>
            </a:gsLst>
            <a:lin ang="16200000" scaled="1"/>
          </a:gra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1968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fontAlgn="ctr">
              <a:spcBef>
                <a:spcPts val="0"/>
              </a:spcBef>
              <a:spcAft>
                <a:spcPts val="0"/>
              </a:spcAft>
              <a:buClr>
                <a:srgbClr val="FF0000"/>
              </a:buClr>
              <a:buSzPct val="70000"/>
              <a:buFont typeface="Wingdings" pitchFamily="2" charset="2"/>
              <a:buChar char="u"/>
              <a:tabLst>
                <a:tab pos="136525" algn="l"/>
              </a:tabLst>
              <a:defRPr/>
            </a:pPr>
            <a:endParaRPr lang="zh-CN" altLang="en-US"/>
          </a:p>
        </p:txBody>
      </p:sp>
      <p:sp>
        <p:nvSpPr>
          <p:cNvPr id="24" name="Rectangle 3"/>
          <p:cNvSpPr>
            <a:spLocks noChangeArrowheads="1"/>
          </p:cNvSpPr>
          <p:nvPr/>
        </p:nvSpPr>
        <p:spPr bwMode="auto">
          <a:xfrm>
            <a:off x="2323805" y="2322666"/>
            <a:ext cx="2219359" cy="1167868"/>
          </a:xfrm>
          <a:prstGeom prst="roundRect">
            <a:avLst>
              <a:gd name="adj" fmla="val 8688"/>
            </a:avLst>
          </a:prstGeom>
          <a:gradFill>
            <a:gsLst>
              <a:gs pos="99000">
                <a:srgbClr val="0070C0"/>
              </a:gs>
              <a:gs pos="0">
                <a:srgbClr val="00B0F0"/>
              </a:gs>
            </a:gsLst>
            <a:lin ang="16200000" scaled="1"/>
          </a:gra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1968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fontAlgn="ctr">
              <a:spcBef>
                <a:spcPts val="0"/>
              </a:spcBef>
              <a:spcAft>
                <a:spcPts val="0"/>
              </a:spcAft>
              <a:buClr>
                <a:srgbClr val="FF0000"/>
              </a:buClr>
              <a:buSzPct val="70000"/>
              <a:buFont typeface="Wingdings" pitchFamily="2" charset="2"/>
              <a:buChar char="u"/>
              <a:tabLst>
                <a:tab pos="136525" algn="l"/>
              </a:tabLst>
              <a:defRPr/>
            </a:pPr>
            <a:endParaRPr lang="zh-CN" altLang="en-US" dirty="0"/>
          </a:p>
        </p:txBody>
      </p:sp>
      <p:sp>
        <p:nvSpPr>
          <p:cNvPr id="25" name="Rectangle 3"/>
          <p:cNvSpPr>
            <a:spLocks noChangeArrowheads="1"/>
          </p:cNvSpPr>
          <p:nvPr/>
        </p:nvSpPr>
        <p:spPr bwMode="auto">
          <a:xfrm>
            <a:off x="5085465" y="3197230"/>
            <a:ext cx="2730244" cy="1438628"/>
          </a:xfrm>
          <a:prstGeom prst="roundRect">
            <a:avLst>
              <a:gd name="adj" fmla="val 8688"/>
            </a:avLst>
          </a:prstGeom>
          <a:gradFill>
            <a:gsLst>
              <a:gs pos="99000">
                <a:srgbClr val="0070C0"/>
              </a:gs>
              <a:gs pos="0">
                <a:srgbClr val="00B0F0"/>
              </a:gs>
            </a:gsLst>
            <a:lin ang="16200000" scaled="1"/>
          </a:gra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1968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fontAlgn="ctr">
              <a:spcBef>
                <a:spcPts val="0"/>
              </a:spcBef>
              <a:spcAft>
                <a:spcPts val="0"/>
              </a:spcAft>
              <a:buClr>
                <a:srgbClr val="FF0000"/>
              </a:buClr>
              <a:buSzPct val="70000"/>
              <a:buFont typeface="Wingdings" pitchFamily="2" charset="2"/>
              <a:buChar char="u"/>
              <a:tabLst>
                <a:tab pos="136525" algn="l"/>
              </a:tabLst>
              <a:defRPr/>
            </a:pPr>
            <a:endParaRPr lang="zh-CN" altLang="en-US" dirty="0"/>
          </a:p>
        </p:txBody>
      </p:sp>
      <p:cxnSp>
        <p:nvCxnSpPr>
          <p:cNvPr id="26" name="直接连接符 25"/>
          <p:cNvCxnSpPr/>
          <p:nvPr/>
        </p:nvCxnSpPr>
        <p:spPr>
          <a:xfrm>
            <a:off x="4013200" y="1266825"/>
            <a:ext cx="896938" cy="558800"/>
          </a:xfrm>
          <a:prstGeom prst="line">
            <a:avLst/>
          </a:prstGeom>
          <a:ln w="19050">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4081463" y="2422525"/>
            <a:ext cx="560387" cy="315913"/>
          </a:xfrm>
          <a:prstGeom prst="line">
            <a:avLst/>
          </a:prstGeom>
          <a:ln w="19050">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913188" y="3403600"/>
            <a:ext cx="1173162" cy="666750"/>
          </a:xfrm>
          <a:prstGeom prst="line">
            <a:avLst/>
          </a:prstGeom>
          <a:ln w="19050">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Rectangle 3"/>
          <p:cNvSpPr>
            <a:spLocks noChangeArrowheads="1"/>
          </p:cNvSpPr>
          <p:nvPr/>
        </p:nvSpPr>
        <p:spPr bwMode="auto">
          <a:xfrm>
            <a:off x="5408061" y="3302483"/>
            <a:ext cx="2076239" cy="1092618"/>
          </a:xfrm>
          <a:prstGeom prst="roundRect">
            <a:avLst>
              <a:gd name="adj" fmla="val 8688"/>
            </a:avLst>
          </a:prstGeom>
          <a:solidFill>
            <a:schemeClr val="bg1">
              <a:lumMod val="95000"/>
              <a:alpha val="29000"/>
            </a:schemeClr>
          </a:soli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254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fontAlgn="ctr">
              <a:spcBef>
                <a:spcPts val="0"/>
              </a:spcBef>
              <a:spcAft>
                <a:spcPts val="0"/>
              </a:spcAft>
              <a:buClr>
                <a:srgbClr val="FF0000"/>
              </a:buClr>
              <a:buSzPct val="70000"/>
              <a:buFont typeface="Wingdings" pitchFamily="2" charset="2"/>
              <a:buChar char="u"/>
              <a:tabLst>
                <a:tab pos="136525" algn="l"/>
              </a:tabLst>
              <a:defRPr/>
            </a:pPr>
            <a:endParaRPr lang="zh-CN" altLang="en-US" dirty="0"/>
          </a:p>
        </p:txBody>
      </p:sp>
      <p:pic>
        <p:nvPicPr>
          <p:cNvPr id="30" name="Picture 28" descr="num11"/>
          <p:cNvPicPr>
            <a:picLocks noChangeAspect="1" noChangeArrowheads="1"/>
          </p:cNvPicPr>
          <p:nvPr/>
        </p:nvPicPr>
        <p:blipFill>
          <a:blip r:embed="rId3"/>
          <a:srcRect/>
          <a:stretch>
            <a:fillRect/>
          </a:stretch>
        </p:blipFill>
        <p:spPr bwMode="auto">
          <a:xfrm>
            <a:off x="5314950" y="2781300"/>
            <a:ext cx="1703388" cy="1244600"/>
          </a:xfrm>
          <a:prstGeom prst="rect">
            <a:avLst/>
          </a:prstGeom>
          <a:noFill/>
          <a:ln w="9525">
            <a:noFill/>
            <a:miter lim="800000"/>
            <a:headEnd/>
            <a:tailEnd/>
          </a:ln>
        </p:spPr>
      </p:pic>
      <p:sp>
        <p:nvSpPr>
          <p:cNvPr id="31" name="Text Box 39"/>
          <p:cNvSpPr txBox="1">
            <a:spLocks noChangeArrowheads="1"/>
          </p:cNvSpPr>
          <p:nvPr/>
        </p:nvSpPr>
        <p:spPr bwMode="auto">
          <a:xfrm rot="-1868297">
            <a:off x="3005138" y="804863"/>
            <a:ext cx="1863725" cy="311150"/>
          </a:xfrm>
          <a:prstGeom prst="rect">
            <a:avLst/>
          </a:prstGeom>
          <a:noFill/>
          <a:ln w="9525">
            <a:noFill/>
            <a:miter lim="800000"/>
            <a:headEnd/>
            <a:tailEnd/>
          </a:ln>
        </p:spPr>
        <p:txBody>
          <a:bodyPr>
            <a:spAutoFit/>
          </a:bodyPr>
          <a:lstStyle/>
          <a:p>
            <a:pPr algn="ctr">
              <a:lnSpc>
                <a:spcPct val="120000"/>
              </a:lnSpc>
            </a:pPr>
            <a:r>
              <a:rPr lang="zh-CN" altLang="en-US" sz="1200" b="1">
                <a:solidFill>
                  <a:schemeClr val="bg1"/>
                </a:solidFill>
                <a:latin typeface="微软雅黑" pitchFamily="34" charset="-122"/>
                <a:ea typeface="微软雅黑" pitchFamily="34" charset="-122"/>
              </a:rPr>
              <a:t>添加文字</a:t>
            </a:r>
          </a:p>
        </p:txBody>
      </p:sp>
      <p:sp>
        <p:nvSpPr>
          <p:cNvPr id="32" name="Text Box 39"/>
          <p:cNvSpPr txBox="1">
            <a:spLocks noChangeArrowheads="1"/>
          </p:cNvSpPr>
          <p:nvPr/>
        </p:nvSpPr>
        <p:spPr bwMode="auto">
          <a:xfrm rot="-1868297">
            <a:off x="2560638" y="2755900"/>
            <a:ext cx="1863725" cy="385763"/>
          </a:xfrm>
          <a:prstGeom prst="rect">
            <a:avLst/>
          </a:prstGeom>
          <a:noFill/>
          <a:ln w="9525">
            <a:noFill/>
            <a:miter lim="800000"/>
            <a:headEnd/>
            <a:tailEnd/>
          </a:ln>
        </p:spPr>
        <p:txBody>
          <a:bodyPr>
            <a:spAutoFit/>
          </a:bodyPr>
          <a:lstStyle/>
          <a:p>
            <a:pPr algn="ctr">
              <a:lnSpc>
                <a:spcPct val="120000"/>
              </a:lnSpc>
            </a:pPr>
            <a:r>
              <a:rPr lang="zh-CN" altLang="en-US" sz="1600" b="1">
                <a:solidFill>
                  <a:schemeClr val="bg1"/>
                </a:solidFill>
                <a:latin typeface="微软雅黑" pitchFamily="34" charset="-122"/>
                <a:ea typeface="微软雅黑" pitchFamily="34" charset="-122"/>
              </a:rPr>
              <a:t>添加文字</a:t>
            </a:r>
          </a:p>
        </p:txBody>
      </p:sp>
      <p:sp>
        <p:nvSpPr>
          <p:cNvPr id="33" name="Text Box 39"/>
          <p:cNvSpPr txBox="1">
            <a:spLocks noChangeArrowheads="1"/>
          </p:cNvSpPr>
          <p:nvPr/>
        </p:nvSpPr>
        <p:spPr bwMode="auto">
          <a:xfrm rot="-1868297">
            <a:off x="4700588" y="1755775"/>
            <a:ext cx="1865312" cy="385763"/>
          </a:xfrm>
          <a:prstGeom prst="rect">
            <a:avLst/>
          </a:prstGeom>
          <a:noFill/>
          <a:ln w="9525">
            <a:noFill/>
            <a:miter lim="800000"/>
            <a:headEnd/>
            <a:tailEnd/>
          </a:ln>
        </p:spPr>
        <p:txBody>
          <a:bodyPr>
            <a:spAutoFit/>
          </a:bodyPr>
          <a:lstStyle/>
          <a:p>
            <a:pPr algn="ctr">
              <a:lnSpc>
                <a:spcPct val="120000"/>
              </a:lnSpc>
            </a:pPr>
            <a:r>
              <a:rPr lang="zh-CN" altLang="en-US" sz="1600" b="1">
                <a:solidFill>
                  <a:schemeClr val="bg1"/>
                </a:solidFill>
                <a:latin typeface="微软雅黑" pitchFamily="34" charset="-122"/>
                <a:ea typeface="微软雅黑" pitchFamily="34" charset="-122"/>
              </a:rPr>
              <a:t>添加文字</a:t>
            </a:r>
          </a:p>
        </p:txBody>
      </p:sp>
      <p:sp>
        <p:nvSpPr>
          <p:cNvPr id="34" name="Text Box 39"/>
          <p:cNvSpPr txBox="1">
            <a:spLocks noChangeArrowheads="1"/>
          </p:cNvSpPr>
          <p:nvPr/>
        </p:nvSpPr>
        <p:spPr bwMode="auto">
          <a:xfrm>
            <a:off x="6099714" y="1224230"/>
            <a:ext cx="2941706" cy="206347"/>
          </a:xfrm>
          <a:prstGeom prst="rect">
            <a:avLst/>
          </a:prstGeom>
          <a:noFill/>
          <a:ln w="9525">
            <a:noFill/>
            <a:miter lim="800000"/>
            <a:headEnd/>
            <a:tailEnd/>
          </a:ln>
          <a:scene3d>
            <a:camera prst="orthographicFront"/>
            <a:lightRig rig="threePt" dir="t"/>
          </a:scene3d>
        </p:spPr>
        <p:txBody>
          <a:bodyPr>
            <a:spAutoFit/>
          </a:bodyPr>
          <a:lstStyle/>
          <a:p>
            <a:pPr algn="ctr" fontAlgn="auto">
              <a:lnSpc>
                <a:spcPct val="120000"/>
              </a:lnSpc>
              <a:spcBef>
                <a:spcPts val="0"/>
              </a:spcBef>
              <a:spcAft>
                <a:spcPts val="0"/>
              </a:spcAft>
              <a:defRPr/>
            </a:pPr>
            <a:r>
              <a:rPr lang="zh-CN" altLang="en-US" sz="1100" b="1" dirty="0">
                <a:latin typeface="微软雅黑" pitchFamily="34" charset="-122"/>
                <a:ea typeface="微软雅黑" pitchFamily="34" charset="-122"/>
              </a:rPr>
              <a:t>点击此处添加内容此处添加内容</a:t>
            </a:r>
            <a:endParaRPr lang="en-US" altLang="zh-CN" sz="1100" b="1" dirty="0">
              <a:latin typeface="微软雅黑" pitchFamily="34" charset="-122"/>
              <a:ea typeface="微软雅黑" pitchFamily="34" charset="-122"/>
            </a:endParaRPr>
          </a:p>
        </p:txBody>
      </p:sp>
      <p:sp>
        <p:nvSpPr>
          <p:cNvPr id="35" name="Text Box 39"/>
          <p:cNvSpPr txBox="1">
            <a:spLocks noChangeArrowheads="1"/>
          </p:cNvSpPr>
          <p:nvPr/>
        </p:nvSpPr>
        <p:spPr bwMode="auto">
          <a:xfrm>
            <a:off x="6099714" y="1419231"/>
            <a:ext cx="2941706" cy="206422"/>
          </a:xfrm>
          <a:prstGeom prst="rect">
            <a:avLst/>
          </a:prstGeom>
          <a:noFill/>
          <a:ln w="9525">
            <a:noFill/>
            <a:miter lim="800000"/>
            <a:headEnd/>
            <a:tailEnd/>
          </a:ln>
          <a:scene3d>
            <a:camera prst="orthographicFront"/>
            <a:lightRig rig="threePt" dir="t"/>
          </a:scene3d>
        </p:spPr>
        <p:txBody>
          <a:bodyPr>
            <a:spAutoFit/>
          </a:bodyPr>
          <a:lstStyle/>
          <a:p>
            <a:pPr algn="ctr" fontAlgn="auto">
              <a:lnSpc>
                <a:spcPct val="120000"/>
              </a:lnSpc>
              <a:spcBef>
                <a:spcPts val="0"/>
              </a:spcBef>
              <a:spcAft>
                <a:spcPts val="0"/>
              </a:spcAft>
              <a:defRPr/>
            </a:pPr>
            <a:r>
              <a:rPr lang="zh-CN" altLang="en-US" sz="1100" b="1" dirty="0">
                <a:latin typeface="微软雅黑" pitchFamily="34" charset="-122"/>
                <a:ea typeface="微软雅黑" pitchFamily="34" charset="-122"/>
              </a:rPr>
              <a:t>点击此处添加内容此处添加内容</a:t>
            </a:r>
            <a:endParaRPr lang="en-US" altLang="zh-CN" sz="1100" b="1" dirty="0">
              <a:latin typeface="微软雅黑" pitchFamily="34" charset="-122"/>
              <a:ea typeface="微软雅黑" pitchFamily="34" charset="-122"/>
            </a:endParaRPr>
          </a:p>
        </p:txBody>
      </p:sp>
      <p:sp>
        <p:nvSpPr>
          <p:cNvPr id="36" name="Text Box 39"/>
          <p:cNvSpPr txBox="1">
            <a:spLocks noChangeArrowheads="1"/>
          </p:cNvSpPr>
          <p:nvPr/>
        </p:nvSpPr>
        <p:spPr bwMode="auto">
          <a:xfrm>
            <a:off x="848872" y="1573533"/>
            <a:ext cx="2941705" cy="206422"/>
          </a:xfrm>
          <a:prstGeom prst="rect">
            <a:avLst/>
          </a:prstGeom>
          <a:noFill/>
          <a:ln w="9525">
            <a:noFill/>
            <a:miter lim="800000"/>
            <a:headEnd/>
            <a:tailEnd/>
          </a:ln>
          <a:scene3d>
            <a:camera prst="orthographicFront"/>
            <a:lightRig rig="threePt" dir="t"/>
          </a:scene3d>
        </p:spPr>
        <p:txBody>
          <a:bodyPr>
            <a:spAutoFit/>
          </a:bodyPr>
          <a:lstStyle/>
          <a:p>
            <a:pPr algn="ctr" fontAlgn="auto">
              <a:lnSpc>
                <a:spcPct val="120000"/>
              </a:lnSpc>
              <a:spcBef>
                <a:spcPts val="0"/>
              </a:spcBef>
              <a:spcAft>
                <a:spcPts val="0"/>
              </a:spcAft>
              <a:defRPr/>
            </a:pPr>
            <a:r>
              <a:rPr lang="zh-CN" altLang="en-US" sz="1100" b="1" dirty="0">
                <a:latin typeface="微软雅黑" pitchFamily="34" charset="-122"/>
                <a:ea typeface="微软雅黑" pitchFamily="34" charset="-122"/>
              </a:rPr>
              <a:t>点击此处添加内容此处添加内容</a:t>
            </a:r>
            <a:endParaRPr lang="en-US" altLang="zh-CN" sz="1100" b="1" dirty="0">
              <a:latin typeface="微软雅黑" pitchFamily="34" charset="-122"/>
              <a:ea typeface="微软雅黑" pitchFamily="34" charset="-122"/>
            </a:endParaRPr>
          </a:p>
        </p:txBody>
      </p:sp>
      <p:sp>
        <p:nvSpPr>
          <p:cNvPr id="37" name="Text Box 39"/>
          <p:cNvSpPr txBox="1">
            <a:spLocks noChangeArrowheads="1"/>
          </p:cNvSpPr>
          <p:nvPr/>
        </p:nvSpPr>
        <p:spPr bwMode="auto">
          <a:xfrm>
            <a:off x="848872" y="1768613"/>
            <a:ext cx="2941705" cy="207418"/>
          </a:xfrm>
          <a:prstGeom prst="rect">
            <a:avLst/>
          </a:prstGeom>
          <a:noFill/>
          <a:ln w="9525">
            <a:noFill/>
            <a:miter lim="800000"/>
            <a:headEnd/>
            <a:tailEnd/>
          </a:ln>
          <a:scene3d>
            <a:camera prst="orthographicFront"/>
            <a:lightRig rig="threePt" dir="t"/>
          </a:scene3d>
        </p:spPr>
        <p:txBody>
          <a:bodyPr>
            <a:spAutoFit/>
          </a:bodyPr>
          <a:lstStyle/>
          <a:p>
            <a:pPr algn="ctr" fontAlgn="auto">
              <a:lnSpc>
                <a:spcPct val="120000"/>
              </a:lnSpc>
              <a:spcBef>
                <a:spcPts val="0"/>
              </a:spcBef>
              <a:spcAft>
                <a:spcPts val="0"/>
              </a:spcAft>
              <a:defRPr/>
            </a:pPr>
            <a:r>
              <a:rPr lang="zh-CN" altLang="en-US" sz="1100" b="1" dirty="0">
                <a:latin typeface="微软雅黑" pitchFamily="34" charset="-122"/>
                <a:ea typeface="微软雅黑" pitchFamily="34" charset="-122"/>
              </a:rPr>
              <a:t>点击此处添加内容此处添加内容</a:t>
            </a:r>
            <a:endParaRPr lang="en-US" altLang="zh-CN" sz="1100" b="1" dirty="0">
              <a:latin typeface="微软雅黑" pitchFamily="34" charset="-122"/>
              <a:ea typeface="微软雅黑" pitchFamily="34" charset="-122"/>
            </a:endParaRPr>
          </a:p>
        </p:txBody>
      </p:sp>
      <p:sp>
        <p:nvSpPr>
          <p:cNvPr id="38" name="Text Box 39"/>
          <p:cNvSpPr txBox="1">
            <a:spLocks noChangeArrowheads="1"/>
          </p:cNvSpPr>
          <p:nvPr/>
        </p:nvSpPr>
        <p:spPr bwMode="auto">
          <a:xfrm>
            <a:off x="802718" y="3748790"/>
            <a:ext cx="2943277" cy="207418"/>
          </a:xfrm>
          <a:prstGeom prst="rect">
            <a:avLst/>
          </a:prstGeom>
          <a:noFill/>
          <a:ln w="9525">
            <a:noFill/>
            <a:miter lim="800000"/>
            <a:headEnd/>
            <a:tailEnd/>
          </a:ln>
          <a:scene3d>
            <a:camera prst="orthographicFront"/>
            <a:lightRig rig="threePt" dir="t"/>
          </a:scene3d>
        </p:spPr>
        <p:txBody>
          <a:bodyPr>
            <a:spAutoFit/>
          </a:bodyPr>
          <a:lstStyle/>
          <a:p>
            <a:pPr algn="ctr" fontAlgn="auto">
              <a:lnSpc>
                <a:spcPct val="120000"/>
              </a:lnSpc>
              <a:spcBef>
                <a:spcPts val="0"/>
              </a:spcBef>
              <a:spcAft>
                <a:spcPts val="0"/>
              </a:spcAft>
              <a:defRPr/>
            </a:pPr>
            <a:r>
              <a:rPr lang="zh-CN" altLang="en-US" sz="1100" b="1" dirty="0">
                <a:latin typeface="微软雅黑" pitchFamily="34" charset="-122"/>
                <a:ea typeface="微软雅黑" pitchFamily="34" charset="-122"/>
              </a:rPr>
              <a:t>点击此处添加内容此处添加内容</a:t>
            </a:r>
            <a:endParaRPr lang="en-US" altLang="zh-CN" sz="1100" b="1" dirty="0">
              <a:latin typeface="微软雅黑" pitchFamily="34" charset="-122"/>
              <a:ea typeface="微软雅黑" pitchFamily="34" charset="-122"/>
            </a:endParaRPr>
          </a:p>
        </p:txBody>
      </p:sp>
      <p:sp>
        <p:nvSpPr>
          <p:cNvPr id="39" name="Text Box 39"/>
          <p:cNvSpPr txBox="1">
            <a:spLocks noChangeArrowheads="1"/>
          </p:cNvSpPr>
          <p:nvPr/>
        </p:nvSpPr>
        <p:spPr bwMode="auto">
          <a:xfrm>
            <a:off x="802718" y="3943868"/>
            <a:ext cx="2943277" cy="207418"/>
          </a:xfrm>
          <a:prstGeom prst="rect">
            <a:avLst/>
          </a:prstGeom>
          <a:noFill/>
          <a:ln w="9525">
            <a:noFill/>
            <a:miter lim="800000"/>
            <a:headEnd/>
            <a:tailEnd/>
          </a:ln>
          <a:scene3d>
            <a:camera prst="orthographicFront"/>
            <a:lightRig rig="threePt" dir="t"/>
          </a:scene3d>
        </p:spPr>
        <p:txBody>
          <a:bodyPr>
            <a:spAutoFit/>
          </a:bodyPr>
          <a:lstStyle/>
          <a:p>
            <a:pPr algn="ctr" fontAlgn="auto">
              <a:lnSpc>
                <a:spcPct val="120000"/>
              </a:lnSpc>
              <a:spcBef>
                <a:spcPts val="0"/>
              </a:spcBef>
              <a:spcAft>
                <a:spcPts val="0"/>
              </a:spcAft>
              <a:defRPr/>
            </a:pPr>
            <a:r>
              <a:rPr lang="zh-CN" altLang="en-US" sz="1100" b="1" dirty="0">
                <a:latin typeface="微软雅黑" pitchFamily="34" charset="-122"/>
                <a:ea typeface="微软雅黑" pitchFamily="34" charset="-122"/>
              </a:rPr>
              <a:t>点击此处添加内容此处添加内容</a:t>
            </a:r>
            <a:endParaRPr lang="en-US" altLang="zh-CN" sz="1100" b="1" dirty="0">
              <a:latin typeface="微软雅黑" pitchFamily="34" charset="-122"/>
              <a:ea typeface="微软雅黑" pitchFamily="34" charset="-122"/>
            </a:endParaRPr>
          </a:p>
        </p:txBody>
      </p:sp>
      <p:sp>
        <p:nvSpPr>
          <p:cNvPr id="20" name="对角圆角矩形 19"/>
          <p:cNvSpPr/>
          <p:nvPr/>
        </p:nvSpPr>
        <p:spPr>
          <a:xfrm>
            <a:off x="1911089" y="893805"/>
            <a:ext cx="1071409" cy="631925"/>
          </a:xfrm>
          <a:prstGeom prst="round2DiagRect">
            <a:avLst/>
          </a:prstGeom>
          <a:blipFill>
            <a:blip r:embed="rId4"/>
            <a:stretch>
              <a:fillRect l="-9000" t="-6000" r="-28000" b="-7000"/>
            </a:stretch>
          </a:blip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 name="对角圆角矩形 20"/>
          <p:cNvSpPr/>
          <p:nvPr/>
        </p:nvSpPr>
        <p:spPr>
          <a:xfrm>
            <a:off x="7135803" y="1746369"/>
            <a:ext cx="1361267" cy="805169"/>
          </a:xfrm>
          <a:prstGeom prst="round2DiagRect">
            <a:avLst/>
          </a:prstGeom>
          <a:blipFill>
            <a:blip r:embed="rId5"/>
            <a:stretch>
              <a:fillRect l="-9000" t="-6000" r="-28000" b="-7000"/>
            </a:stretch>
          </a:blip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0" name="对角圆角矩形 39"/>
          <p:cNvSpPr/>
          <p:nvPr/>
        </p:nvSpPr>
        <p:spPr>
          <a:xfrm>
            <a:off x="880596" y="3045194"/>
            <a:ext cx="1188698" cy="702023"/>
          </a:xfrm>
          <a:prstGeom prst="round2DiagRect">
            <a:avLst/>
          </a:prstGeom>
          <a:blipFill>
            <a:blip r:embed="rId6"/>
            <a:stretch>
              <a:fillRect l="-9000" t="-6000" r="-28000" b="-7000"/>
            </a:stretch>
          </a:blip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0-#ppt_w/2"/>
                                          </p:val>
                                        </p:tav>
                                        <p:tav tm="100000">
                                          <p:val>
                                            <p:strVal val="#ppt_x"/>
                                          </p:val>
                                        </p:tav>
                                      </p:tavLst>
                                    </p:anim>
                                    <p:anim calcmode="lin" valueType="num">
                                      <p:cBhvr additive="base">
                                        <p:cTn id="19" dur="500" fill="hold"/>
                                        <p:tgtEl>
                                          <p:spTgt spid="37"/>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500" fill="hold"/>
                                        <p:tgtEl>
                                          <p:spTgt spid="36"/>
                                        </p:tgtEl>
                                        <p:attrNameLst>
                                          <p:attrName>ppt_x</p:attrName>
                                        </p:attrNameLst>
                                      </p:cBhvr>
                                      <p:tavLst>
                                        <p:tav tm="0">
                                          <p:val>
                                            <p:strVal val="0-#ppt_w/2"/>
                                          </p:val>
                                        </p:tav>
                                        <p:tav tm="100000">
                                          <p:val>
                                            <p:strVal val="#ppt_x"/>
                                          </p:val>
                                        </p:tav>
                                      </p:tavLst>
                                    </p:anim>
                                    <p:anim calcmode="lin" valueType="num">
                                      <p:cBhvr additive="base">
                                        <p:cTn id="23" dur="500" fill="hold"/>
                                        <p:tgtEl>
                                          <p:spTgt spid="36"/>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53"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200" fill="hold"/>
                                        <p:tgtEl>
                                          <p:spTgt spid="20"/>
                                        </p:tgtEl>
                                        <p:attrNameLst>
                                          <p:attrName>ppt_w</p:attrName>
                                        </p:attrNameLst>
                                      </p:cBhvr>
                                      <p:tavLst>
                                        <p:tav tm="0">
                                          <p:val>
                                            <p:fltVal val="0"/>
                                          </p:val>
                                        </p:tav>
                                        <p:tav tm="100000">
                                          <p:val>
                                            <p:strVal val="#ppt_w"/>
                                          </p:val>
                                        </p:tav>
                                      </p:tavLst>
                                    </p:anim>
                                    <p:anim calcmode="lin" valueType="num">
                                      <p:cBhvr>
                                        <p:cTn id="28" dur="200" fill="hold"/>
                                        <p:tgtEl>
                                          <p:spTgt spid="20"/>
                                        </p:tgtEl>
                                        <p:attrNameLst>
                                          <p:attrName>ppt_h</p:attrName>
                                        </p:attrNameLst>
                                      </p:cBhvr>
                                      <p:tavLst>
                                        <p:tav tm="0">
                                          <p:val>
                                            <p:fltVal val="0"/>
                                          </p:val>
                                        </p:tav>
                                        <p:tav tm="100000">
                                          <p:val>
                                            <p:strVal val="#ppt_h"/>
                                          </p:val>
                                        </p:tav>
                                      </p:tavLst>
                                    </p:anim>
                                    <p:animEffect transition="in" filter="fade">
                                      <p:cBhvr>
                                        <p:cTn id="29" dur="200"/>
                                        <p:tgtEl>
                                          <p:spTgt spid="20"/>
                                        </p:tgtEl>
                                      </p:cBhvr>
                                    </p:animEffect>
                                  </p:childTnLst>
                                </p:cTn>
                              </p:par>
                            </p:childTnLst>
                          </p:cTn>
                        </p:par>
                        <p:par>
                          <p:cTn id="30" fill="hold">
                            <p:stCondLst>
                              <p:cond delay="1700"/>
                            </p:stCondLst>
                            <p:childTnLst>
                              <p:par>
                                <p:cTn id="31" presetID="6" presetClass="emph" presetSubtype="0" fill="hold" nodeType="afterEffect">
                                  <p:stCondLst>
                                    <p:cond delay="0"/>
                                  </p:stCondLst>
                                  <p:childTnLst>
                                    <p:animScale>
                                      <p:cBhvr>
                                        <p:cTn id="32" dur="100" fill="hold"/>
                                        <p:tgtEl>
                                          <p:spTgt spid="20"/>
                                        </p:tgtEl>
                                      </p:cBhvr>
                                      <p:by x="115000" y="115000"/>
                                    </p:animScale>
                                  </p:childTnLst>
                                </p:cTn>
                              </p:par>
                              <p:par>
                                <p:cTn id="33" presetID="6" presetClass="emph" presetSubtype="0" fill="hold" nodeType="withEffect">
                                  <p:stCondLst>
                                    <p:cond delay="200"/>
                                  </p:stCondLst>
                                  <p:childTnLst>
                                    <p:animScale>
                                      <p:cBhvr>
                                        <p:cTn id="34" dur="100" fill="hold"/>
                                        <p:tgtEl>
                                          <p:spTgt spid="20"/>
                                        </p:tgtEl>
                                      </p:cBhvr>
                                      <p:by x="85000" y="85000"/>
                                    </p:animScale>
                                  </p:childTnLst>
                                </p:cTn>
                              </p:par>
                            </p:childTnLst>
                          </p:cTn>
                        </p:par>
                        <p:par>
                          <p:cTn id="35" fill="hold">
                            <p:stCondLst>
                              <p:cond delay="2000"/>
                            </p:stCondLst>
                            <p:childTnLst>
                              <p:par>
                                <p:cTn id="36" presetID="6" presetClass="emph" presetSubtype="0" fill="hold" nodeType="afterEffect">
                                  <p:stCondLst>
                                    <p:cond delay="0"/>
                                  </p:stCondLst>
                                  <p:childTnLst>
                                    <p:animScale>
                                      <p:cBhvr>
                                        <p:cTn id="37" dur="100" fill="hold"/>
                                        <p:tgtEl>
                                          <p:spTgt spid="20"/>
                                        </p:tgtEl>
                                      </p:cBhvr>
                                      <p:by x="105000" y="105000"/>
                                    </p:animScale>
                                  </p:childTnLst>
                                </p:cTn>
                              </p:par>
                              <p:par>
                                <p:cTn id="38" presetID="6" presetClass="emph" presetSubtype="0" fill="hold" nodeType="withEffect">
                                  <p:stCondLst>
                                    <p:cond delay="200"/>
                                  </p:stCondLst>
                                  <p:childTnLst>
                                    <p:animScale>
                                      <p:cBhvr>
                                        <p:cTn id="39" dur="100" fill="hold"/>
                                        <p:tgtEl>
                                          <p:spTgt spid="20"/>
                                        </p:tgtEl>
                                      </p:cBhvr>
                                      <p:by x="95000" y="95000"/>
                                    </p:animScale>
                                  </p:childTnLst>
                                </p:cTn>
                              </p:par>
                            </p:childTnLst>
                          </p:cTn>
                        </p:par>
                        <p:par>
                          <p:cTn id="40" fill="hold">
                            <p:stCondLst>
                              <p:cond delay="2300"/>
                            </p:stCondLst>
                            <p:childTnLst>
                              <p:par>
                                <p:cTn id="41" presetID="22" presetClass="entr" presetSubtype="8"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par>
                          <p:cTn id="44" fill="hold">
                            <p:stCondLst>
                              <p:cond delay="2800"/>
                            </p:stCondLst>
                            <p:childTnLst>
                              <p:par>
                                <p:cTn id="45" presetID="42" presetClass="entr" presetSubtype="0"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anim calcmode="lin" valueType="num">
                                      <p:cBhvr>
                                        <p:cTn id="48" dur="1000" fill="hold"/>
                                        <p:tgtEl>
                                          <p:spTgt spid="33"/>
                                        </p:tgtEl>
                                        <p:attrNameLst>
                                          <p:attrName>ppt_x</p:attrName>
                                        </p:attrNameLst>
                                      </p:cBhvr>
                                      <p:tavLst>
                                        <p:tav tm="0">
                                          <p:val>
                                            <p:strVal val="#ppt_x"/>
                                          </p:val>
                                        </p:tav>
                                        <p:tav tm="100000">
                                          <p:val>
                                            <p:strVal val="#ppt_x"/>
                                          </p:val>
                                        </p:tav>
                                      </p:tavLst>
                                    </p:anim>
                                    <p:anim calcmode="lin" valueType="num">
                                      <p:cBhvr>
                                        <p:cTn id="49" dur="1000" fill="hold"/>
                                        <p:tgtEl>
                                          <p:spTgt spid="3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par>
                          <p:cTn id="55" fill="hold">
                            <p:stCondLst>
                              <p:cond delay="3800"/>
                            </p:stCondLst>
                            <p:childTnLst>
                              <p:par>
                                <p:cTn id="56" presetID="2" presetClass="entr" presetSubtype="2" fill="hold" nodeType="after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additive="base">
                                        <p:cTn id="58" dur="500" fill="hold"/>
                                        <p:tgtEl>
                                          <p:spTgt spid="35"/>
                                        </p:tgtEl>
                                        <p:attrNameLst>
                                          <p:attrName>ppt_x</p:attrName>
                                        </p:attrNameLst>
                                      </p:cBhvr>
                                      <p:tavLst>
                                        <p:tav tm="0">
                                          <p:val>
                                            <p:strVal val="1+#ppt_w/2"/>
                                          </p:val>
                                        </p:tav>
                                        <p:tav tm="100000">
                                          <p:val>
                                            <p:strVal val="#ppt_x"/>
                                          </p:val>
                                        </p:tav>
                                      </p:tavLst>
                                    </p:anim>
                                    <p:anim calcmode="lin" valueType="num">
                                      <p:cBhvr additive="base">
                                        <p:cTn id="59" dur="500" fill="hold"/>
                                        <p:tgtEl>
                                          <p:spTgt spid="35"/>
                                        </p:tgtEl>
                                        <p:attrNameLst>
                                          <p:attrName>ppt_y</p:attrName>
                                        </p:attrNameLst>
                                      </p:cBhvr>
                                      <p:tavLst>
                                        <p:tav tm="0">
                                          <p:val>
                                            <p:strVal val="#ppt_y"/>
                                          </p:val>
                                        </p:tav>
                                        <p:tav tm="100000">
                                          <p:val>
                                            <p:strVal val="#ppt_y"/>
                                          </p:val>
                                        </p:tav>
                                      </p:tavLst>
                                    </p:anim>
                                  </p:childTnLst>
                                </p:cTn>
                              </p:par>
                              <p:par>
                                <p:cTn id="60" presetID="2" presetClass="entr" presetSubtype="2"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additive="base">
                                        <p:cTn id="62" dur="500" fill="hold"/>
                                        <p:tgtEl>
                                          <p:spTgt spid="34"/>
                                        </p:tgtEl>
                                        <p:attrNameLst>
                                          <p:attrName>ppt_x</p:attrName>
                                        </p:attrNameLst>
                                      </p:cBhvr>
                                      <p:tavLst>
                                        <p:tav tm="0">
                                          <p:val>
                                            <p:strVal val="1+#ppt_w/2"/>
                                          </p:val>
                                        </p:tav>
                                        <p:tav tm="100000">
                                          <p:val>
                                            <p:strVal val="#ppt_x"/>
                                          </p:val>
                                        </p:tav>
                                      </p:tavLst>
                                    </p:anim>
                                    <p:anim calcmode="lin" valueType="num">
                                      <p:cBhvr additive="base">
                                        <p:cTn id="63" dur="500" fill="hold"/>
                                        <p:tgtEl>
                                          <p:spTgt spid="34"/>
                                        </p:tgtEl>
                                        <p:attrNameLst>
                                          <p:attrName>ppt_y</p:attrName>
                                        </p:attrNameLst>
                                      </p:cBhvr>
                                      <p:tavLst>
                                        <p:tav tm="0">
                                          <p:val>
                                            <p:strVal val="#ppt_y"/>
                                          </p:val>
                                        </p:tav>
                                        <p:tav tm="100000">
                                          <p:val>
                                            <p:strVal val="#ppt_y"/>
                                          </p:val>
                                        </p:tav>
                                      </p:tavLst>
                                    </p:anim>
                                  </p:childTnLst>
                                </p:cTn>
                              </p:par>
                            </p:childTnLst>
                          </p:cTn>
                        </p:par>
                        <p:par>
                          <p:cTn id="64" fill="hold">
                            <p:stCondLst>
                              <p:cond delay="4300"/>
                            </p:stCondLst>
                            <p:childTnLst>
                              <p:par>
                                <p:cTn id="65" presetID="53" presetClass="entr" presetSubtype="0"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200" fill="hold"/>
                                        <p:tgtEl>
                                          <p:spTgt spid="21"/>
                                        </p:tgtEl>
                                        <p:attrNameLst>
                                          <p:attrName>ppt_w</p:attrName>
                                        </p:attrNameLst>
                                      </p:cBhvr>
                                      <p:tavLst>
                                        <p:tav tm="0">
                                          <p:val>
                                            <p:fltVal val="0"/>
                                          </p:val>
                                        </p:tav>
                                        <p:tav tm="100000">
                                          <p:val>
                                            <p:strVal val="#ppt_w"/>
                                          </p:val>
                                        </p:tav>
                                      </p:tavLst>
                                    </p:anim>
                                    <p:anim calcmode="lin" valueType="num">
                                      <p:cBhvr>
                                        <p:cTn id="68" dur="200" fill="hold"/>
                                        <p:tgtEl>
                                          <p:spTgt spid="21"/>
                                        </p:tgtEl>
                                        <p:attrNameLst>
                                          <p:attrName>ppt_h</p:attrName>
                                        </p:attrNameLst>
                                      </p:cBhvr>
                                      <p:tavLst>
                                        <p:tav tm="0">
                                          <p:val>
                                            <p:fltVal val="0"/>
                                          </p:val>
                                        </p:tav>
                                        <p:tav tm="100000">
                                          <p:val>
                                            <p:strVal val="#ppt_h"/>
                                          </p:val>
                                        </p:tav>
                                      </p:tavLst>
                                    </p:anim>
                                    <p:animEffect transition="in" filter="fade">
                                      <p:cBhvr>
                                        <p:cTn id="69" dur="200"/>
                                        <p:tgtEl>
                                          <p:spTgt spid="21"/>
                                        </p:tgtEl>
                                      </p:cBhvr>
                                    </p:animEffect>
                                  </p:childTnLst>
                                </p:cTn>
                              </p:par>
                            </p:childTnLst>
                          </p:cTn>
                        </p:par>
                        <p:par>
                          <p:cTn id="70" fill="hold">
                            <p:stCondLst>
                              <p:cond delay="4500"/>
                            </p:stCondLst>
                            <p:childTnLst>
                              <p:par>
                                <p:cTn id="71" presetID="6" presetClass="emph" presetSubtype="0" fill="hold" nodeType="afterEffect">
                                  <p:stCondLst>
                                    <p:cond delay="0"/>
                                  </p:stCondLst>
                                  <p:childTnLst>
                                    <p:animScale>
                                      <p:cBhvr>
                                        <p:cTn id="72" dur="100" fill="hold"/>
                                        <p:tgtEl>
                                          <p:spTgt spid="21"/>
                                        </p:tgtEl>
                                      </p:cBhvr>
                                      <p:by x="115000" y="115000"/>
                                    </p:animScale>
                                  </p:childTnLst>
                                </p:cTn>
                              </p:par>
                              <p:par>
                                <p:cTn id="73" presetID="6" presetClass="emph" presetSubtype="0" fill="hold" nodeType="withEffect">
                                  <p:stCondLst>
                                    <p:cond delay="200"/>
                                  </p:stCondLst>
                                  <p:childTnLst>
                                    <p:animScale>
                                      <p:cBhvr>
                                        <p:cTn id="74" dur="100" fill="hold"/>
                                        <p:tgtEl>
                                          <p:spTgt spid="21"/>
                                        </p:tgtEl>
                                      </p:cBhvr>
                                      <p:by x="85000" y="85000"/>
                                    </p:animScale>
                                  </p:childTnLst>
                                </p:cTn>
                              </p:par>
                            </p:childTnLst>
                          </p:cTn>
                        </p:par>
                        <p:par>
                          <p:cTn id="75" fill="hold">
                            <p:stCondLst>
                              <p:cond delay="4800"/>
                            </p:stCondLst>
                            <p:childTnLst>
                              <p:par>
                                <p:cTn id="76" presetID="6" presetClass="emph" presetSubtype="0" fill="hold" nodeType="afterEffect">
                                  <p:stCondLst>
                                    <p:cond delay="0"/>
                                  </p:stCondLst>
                                  <p:childTnLst>
                                    <p:animScale>
                                      <p:cBhvr>
                                        <p:cTn id="77" dur="100" fill="hold"/>
                                        <p:tgtEl>
                                          <p:spTgt spid="21"/>
                                        </p:tgtEl>
                                      </p:cBhvr>
                                      <p:by x="105000" y="105000"/>
                                    </p:animScale>
                                  </p:childTnLst>
                                </p:cTn>
                              </p:par>
                              <p:par>
                                <p:cTn id="78" presetID="6" presetClass="emph" presetSubtype="0" fill="hold" nodeType="withEffect">
                                  <p:stCondLst>
                                    <p:cond delay="200"/>
                                  </p:stCondLst>
                                  <p:childTnLst>
                                    <p:animScale>
                                      <p:cBhvr>
                                        <p:cTn id="79" dur="100" fill="hold"/>
                                        <p:tgtEl>
                                          <p:spTgt spid="21"/>
                                        </p:tgtEl>
                                      </p:cBhvr>
                                      <p:by x="95000" y="95000"/>
                                    </p:animScale>
                                  </p:childTnLst>
                                </p:cTn>
                              </p:par>
                            </p:childTnLst>
                          </p:cTn>
                        </p:par>
                        <p:par>
                          <p:cTn id="80" fill="hold">
                            <p:stCondLst>
                              <p:cond delay="5100"/>
                            </p:stCondLst>
                            <p:childTnLst>
                              <p:par>
                                <p:cTn id="81" presetID="22" presetClass="entr" presetSubtype="2" fill="hold" nodeType="after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right)">
                                      <p:cBhvr>
                                        <p:cTn id="83" dur="500"/>
                                        <p:tgtEl>
                                          <p:spTgt spid="27"/>
                                        </p:tgtEl>
                                      </p:cBhvr>
                                    </p:animEffect>
                                  </p:childTnLst>
                                </p:cTn>
                              </p:par>
                            </p:childTnLst>
                          </p:cTn>
                        </p:par>
                        <p:par>
                          <p:cTn id="84" fill="hold">
                            <p:stCondLst>
                              <p:cond delay="5600"/>
                            </p:stCondLst>
                            <p:childTnLst>
                              <p:par>
                                <p:cTn id="85" presetID="42" presetClass="entr" presetSubtype="0" fill="hold" grpId="0" nodeType="after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1000"/>
                                        <p:tgtEl>
                                          <p:spTgt spid="32"/>
                                        </p:tgtEl>
                                      </p:cBhvr>
                                    </p:animEffect>
                                    <p:anim calcmode="lin" valueType="num">
                                      <p:cBhvr>
                                        <p:cTn id="88" dur="1000" fill="hold"/>
                                        <p:tgtEl>
                                          <p:spTgt spid="32"/>
                                        </p:tgtEl>
                                        <p:attrNameLst>
                                          <p:attrName>ppt_x</p:attrName>
                                        </p:attrNameLst>
                                      </p:cBhvr>
                                      <p:tavLst>
                                        <p:tav tm="0">
                                          <p:val>
                                            <p:strVal val="#ppt_x"/>
                                          </p:val>
                                        </p:tav>
                                        <p:tav tm="100000">
                                          <p:val>
                                            <p:strVal val="#ppt_x"/>
                                          </p:val>
                                        </p:tav>
                                      </p:tavLst>
                                    </p:anim>
                                    <p:anim calcmode="lin" valueType="num">
                                      <p:cBhvr>
                                        <p:cTn id="89" dur="1000" fill="hold"/>
                                        <p:tgtEl>
                                          <p:spTgt spid="3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1000"/>
                                        <p:tgtEl>
                                          <p:spTgt spid="24"/>
                                        </p:tgtEl>
                                      </p:cBhvr>
                                    </p:animEffect>
                                    <p:anim calcmode="lin" valueType="num">
                                      <p:cBhvr>
                                        <p:cTn id="93" dur="1000" fill="hold"/>
                                        <p:tgtEl>
                                          <p:spTgt spid="24"/>
                                        </p:tgtEl>
                                        <p:attrNameLst>
                                          <p:attrName>ppt_x</p:attrName>
                                        </p:attrNameLst>
                                      </p:cBhvr>
                                      <p:tavLst>
                                        <p:tav tm="0">
                                          <p:val>
                                            <p:strVal val="#ppt_x"/>
                                          </p:val>
                                        </p:tav>
                                        <p:tav tm="100000">
                                          <p:val>
                                            <p:strVal val="#ppt_x"/>
                                          </p:val>
                                        </p:tav>
                                      </p:tavLst>
                                    </p:anim>
                                    <p:anim calcmode="lin" valueType="num">
                                      <p:cBhvr>
                                        <p:cTn id="94" dur="1000" fill="hold"/>
                                        <p:tgtEl>
                                          <p:spTgt spid="24"/>
                                        </p:tgtEl>
                                        <p:attrNameLst>
                                          <p:attrName>ppt_y</p:attrName>
                                        </p:attrNameLst>
                                      </p:cBhvr>
                                      <p:tavLst>
                                        <p:tav tm="0">
                                          <p:val>
                                            <p:strVal val="#ppt_y+.1"/>
                                          </p:val>
                                        </p:tav>
                                        <p:tav tm="100000">
                                          <p:val>
                                            <p:strVal val="#ppt_y"/>
                                          </p:val>
                                        </p:tav>
                                      </p:tavLst>
                                    </p:anim>
                                  </p:childTnLst>
                                </p:cTn>
                              </p:par>
                            </p:childTnLst>
                          </p:cTn>
                        </p:par>
                        <p:par>
                          <p:cTn id="95" fill="hold">
                            <p:stCondLst>
                              <p:cond delay="6600"/>
                            </p:stCondLst>
                            <p:childTnLst>
                              <p:par>
                                <p:cTn id="96" presetID="2" presetClass="entr" presetSubtype="8" fill="hold" nodeType="after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additive="base">
                                        <p:cTn id="98" dur="500" fill="hold"/>
                                        <p:tgtEl>
                                          <p:spTgt spid="38"/>
                                        </p:tgtEl>
                                        <p:attrNameLst>
                                          <p:attrName>ppt_x</p:attrName>
                                        </p:attrNameLst>
                                      </p:cBhvr>
                                      <p:tavLst>
                                        <p:tav tm="0">
                                          <p:val>
                                            <p:strVal val="0-#ppt_w/2"/>
                                          </p:val>
                                        </p:tav>
                                        <p:tav tm="100000">
                                          <p:val>
                                            <p:strVal val="#ppt_x"/>
                                          </p:val>
                                        </p:tav>
                                      </p:tavLst>
                                    </p:anim>
                                    <p:anim calcmode="lin" valueType="num">
                                      <p:cBhvr additive="base">
                                        <p:cTn id="99" dur="500" fill="hold"/>
                                        <p:tgtEl>
                                          <p:spTgt spid="38"/>
                                        </p:tgtEl>
                                        <p:attrNameLst>
                                          <p:attrName>ppt_y</p:attrName>
                                        </p:attrNameLst>
                                      </p:cBhvr>
                                      <p:tavLst>
                                        <p:tav tm="0">
                                          <p:val>
                                            <p:strVal val="#ppt_y"/>
                                          </p:val>
                                        </p:tav>
                                        <p:tav tm="100000">
                                          <p:val>
                                            <p:strVal val="#ppt_y"/>
                                          </p:val>
                                        </p:tav>
                                      </p:tavLst>
                                    </p:anim>
                                  </p:childTnLst>
                                </p:cTn>
                              </p:par>
                              <p:par>
                                <p:cTn id="100" presetID="2" presetClass="entr" presetSubtype="8" fill="hold" nodeType="withEffect">
                                  <p:stCondLst>
                                    <p:cond delay="0"/>
                                  </p:stCondLst>
                                  <p:childTnLst>
                                    <p:set>
                                      <p:cBhvr>
                                        <p:cTn id="101" dur="1" fill="hold">
                                          <p:stCondLst>
                                            <p:cond delay="0"/>
                                          </p:stCondLst>
                                        </p:cTn>
                                        <p:tgtEl>
                                          <p:spTgt spid="39"/>
                                        </p:tgtEl>
                                        <p:attrNameLst>
                                          <p:attrName>style.visibility</p:attrName>
                                        </p:attrNameLst>
                                      </p:cBhvr>
                                      <p:to>
                                        <p:strVal val="visible"/>
                                      </p:to>
                                    </p:set>
                                    <p:anim calcmode="lin" valueType="num">
                                      <p:cBhvr additive="base">
                                        <p:cTn id="102" dur="500" fill="hold"/>
                                        <p:tgtEl>
                                          <p:spTgt spid="39"/>
                                        </p:tgtEl>
                                        <p:attrNameLst>
                                          <p:attrName>ppt_x</p:attrName>
                                        </p:attrNameLst>
                                      </p:cBhvr>
                                      <p:tavLst>
                                        <p:tav tm="0">
                                          <p:val>
                                            <p:strVal val="0-#ppt_w/2"/>
                                          </p:val>
                                        </p:tav>
                                        <p:tav tm="100000">
                                          <p:val>
                                            <p:strVal val="#ppt_x"/>
                                          </p:val>
                                        </p:tav>
                                      </p:tavLst>
                                    </p:anim>
                                    <p:anim calcmode="lin" valueType="num">
                                      <p:cBhvr additive="base">
                                        <p:cTn id="103" dur="500" fill="hold"/>
                                        <p:tgtEl>
                                          <p:spTgt spid="39"/>
                                        </p:tgtEl>
                                        <p:attrNameLst>
                                          <p:attrName>ppt_y</p:attrName>
                                        </p:attrNameLst>
                                      </p:cBhvr>
                                      <p:tavLst>
                                        <p:tav tm="0">
                                          <p:val>
                                            <p:strVal val="#ppt_y"/>
                                          </p:val>
                                        </p:tav>
                                        <p:tav tm="100000">
                                          <p:val>
                                            <p:strVal val="#ppt_y"/>
                                          </p:val>
                                        </p:tav>
                                      </p:tavLst>
                                    </p:anim>
                                  </p:childTnLst>
                                </p:cTn>
                              </p:par>
                            </p:childTnLst>
                          </p:cTn>
                        </p:par>
                        <p:par>
                          <p:cTn id="104" fill="hold">
                            <p:stCondLst>
                              <p:cond delay="7100"/>
                            </p:stCondLst>
                            <p:childTnLst>
                              <p:par>
                                <p:cTn id="105" presetID="53" presetClass="entr" presetSubtype="0" fill="hold" nodeType="afterEffect">
                                  <p:stCondLst>
                                    <p:cond delay="0"/>
                                  </p:stCondLst>
                                  <p:childTnLst>
                                    <p:set>
                                      <p:cBhvr>
                                        <p:cTn id="106" dur="1" fill="hold">
                                          <p:stCondLst>
                                            <p:cond delay="0"/>
                                          </p:stCondLst>
                                        </p:cTn>
                                        <p:tgtEl>
                                          <p:spTgt spid="40"/>
                                        </p:tgtEl>
                                        <p:attrNameLst>
                                          <p:attrName>style.visibility</p:attrName>
                                        </p:attrNameLst>
                                      </p:cBhvr>
                                      <p:to>
                                        <p:strVal val="visible"/>
                                      </p:to>
                                    </p:set>
                                    <p:anim calcmode="lin" valueType="num">
                                      <p:cBhvr>
                                        <p:cTn id="107" dur="200" fill="hold"/>
                                        <p:tgtEl>
                                          <p:spTgt spid="40"/>
                                        </p:tgtEl>
                                        <p:attrNameLst>
                                          <p:attrName>ppt_w</p:attrName>
                                        </p:attrNameLst>
                                      </p:cBhvr>
                                      <p:tavLst>
                                        <p:tav tm="0">
                                          <p:val>
                                            <p:fltVal val="0"/>
                                          </p:val>
                                        </p:tav>
                                        <p:tav tm="100000">
                                          <p:val>
                                            <p:strVal val="#ppt_w"/>
                                          </p:val>
                                        </p:tav>
                                      </p:tavLst>
                                    </p:anim>
                                    <p:anim calcmode="lin" valueType="num">
                                      <p:cBhvr>
                                        <p:cTn id="108" dur="200" fill="hold"/>
                                        <p:tgtEl>
                                          <p:spTgt spid="40"/>
                                        </p:tgtEl>
                                        <p:attrNameLst>
                                          <p:attrName>ppt_h</p:attrName>
                                        </p:attrNameLst>
                                      </p:cBhvr>
                                      <p:tavLst>
                                        <p:tav tm="0">
                                          <p:val>
                                            <p:fltVal val="0"/>
                                          </p:val>
                                        </p:tav>
                                        <p:tav tm="100000">
                                          <p:val>
                                            <p:strVal val="#ppt_h"/>
                                          </p:val>
                                        </p:tav>
                                      </p:tavLst>
                                    </p:anim>
                                    <p:animEffect transition="in" filter="fade">
                                      <p:cBhvr>
                                        <p:cTn id="109" dur="200"/>
                                        <p:tgtEl>
                                          <p:spTgt spid="40"/>
                                        </p:tgtEl>
                                      </p:cBhvr>
                                    </p:animEffect>
                                  </p:childTnLst>
                                </p:cTn>
                              </p:par>
                            </p:childTnLst>
                          </p:cTn>
                        </p:par>
                        <p:par>
                          <p:cTn id="110" fill="hold">
                            <p:stCondLst>
                              <p:cond delay="7300"/>
                            </p:stCondLst>
                            <p:childTnLst>
                              <p:par>
                                <p:cTn id="111" presetID="6" presetClass="emph" presetSubtype="0" fill="hold" nodeType="afterEffect">
                                  <p:stCondLst>
                                    <p:cond delay="0"/>
                                  </p:stCondLst>
                                  <p:childTnLst>
                                    <p:animScale>
                                      <p:cBhvr>
                                        <p:cTn id="112" dur="100" fill="hold"/>
                                        <p:tgtEl>
                                          <p:spTgt spid="40"/>
                                        </p:tgtEl>
                                      </p:cBhvr>
                                      <p:by x="115000" y="115000"/>
                                    </p:animScale>
                                  </p:childTnLst>
                                </p:cTn>
                              </p:par>
                              <p:par>
                                <p:cTn id="113" presetID="6" presetClass="emph" presetSubtype="0" fill="hold" nodeType="withEffect">
                                  <p:stCondLst>
                                    <p:cond delay="200"/>
                                  </p:stCondLst>
                                  <p:childTnLst>
                                    <p:animScale>
                                      <p:cBhvr>
                                        <p:cTn id="114" dur="100" fill="hold"/>
                                        <p:tgtEl>
                                          <p:spTgt spid="40"/>
                                        </p:tgtEl>
                                      </p:cBhvr>
                                      <p:by x="85000" y="85000"/>
                                    </p:animScale>
                                  </p:childTnLst>
                                </p:cTn>
                              </p:par>
                            </p:childTnLst>
                          </p:cTn>
                        </p:par>
                        <p:par>
                          <p:cTn id="115" fill="hold">
                            <p:stCondLst>
                              <p:cond delay="7600"/>
                            </p:stCondLst>
                            <p:childTnLst>
                              <p:par>
                                <p:cTn id="116" presetID="6" presetClass="emph" presetSubtype="0" fill="hold" nodeType="afterEffect">
                                  <p:stCondLst>
                                    <p:cond delay="0"/>
                                  </p:stCondLst>
                                  <p:childTnLst>
                                    <p:animScale>
                                      <p:cBhvr>
                                        <p:cTn id="117" dur="100" fill="hold"/>
                                        <p:tgtEl>
                                          <p:spTgt spid="40"/>
                                        </p:tgtEl>
                                      </p:cBhvr>
                                      <p:by x="105000" y="105000"/>
                                    </p:animScale>
                                  </p:childTnLst>
                                </p:cTn>
                              </p:par>
                              <p:par>
                                <p:cTn id="118" presetID="6" presetClass="emph" presetSubtype="0" fill="hold" nodeType="withEffect">
                                  <p:stCondLst>
                                    <p:cond delay="200"/>
                                  </p:stCondLst>
                                  <p:childTnLst>
                                    <p:animScale>
                                      <p:cBhvr>
                                        <p:cTn id="119" dur="100" fill="hold"/>
                                        <p:tgtEl>
                                          <p:spTgt spid="40"/>
                                        </p:tgtEl>
                                      </p:cBhvr>
                                      <p:by x="95000" y="95000"/>
                                    </p:animScale>
                                  </p:childTnLst>
                                </p:cTn>
                              </p:par>
                            </p:childTnLst>
                          </p:cTn>
                        </p:par>
                        <p:par>
                          <p:cTn id="120" fill="hold">
                            <p:stCondLst>
                              <p:cond delay="7900"/>
                            </p:stCondLst>
                            <p:childTnLst>
                              <p:par>
                                <p:cTn id="121" presetID="22" presetClass="entr" presetSubtype="1" fill="hold" nodeType="afterEffect">
                                  <p:stCondLst>
                                    <p:cond delay="0"/>
                                  </p:stCondLst>
                                  <p:childTnLst>
                                    <p:set>
                                      <p:cBhvr>
                                        <p:cTn id="122" dur="1" fill="hold">
                                          <p:stCondLst>
                                            <p:cond delay="0"/>
                                          </p:stCondLst>
                                        </p:cTn>
                                        <p:tgtEl>
                                          <p:spTgt spid="28"/>
                                        </p:tgtEl>
                                        <p:attrNameLst>
                                          <p:attrName>style.visibility</p:attrName>
                                        </p:attrNameLst>
                                      </p:cBhvr>
                                      <p:to>
                                        <p:strVal val="visible"/>
                                      </p:to>
                                    </p:set>
                                    <p:animEffect transition="in" filter="wipe(up)">
                                      <p:cBhvr>
                                        <p:cTn id="123" dur="500"/>
                                        <p:tgtEl>
                                          <p:spTgt spid="28"/>
                                        </p:tgtEl>
                                      </p:cBhvr>
                                    </p:animEffect>
                                  </p:childTnLst>
                                </p:cTn>
                              </p:par>
                            </p:childTnLst>
                          </p:cTn>
                        </p:par>
                        <p:par>
                          <p:cTn id="124" fill="hold">
                            <p:stCondLst>
                              <p:cond delay="8400"/>
                            </p:stCondLst>
                            <p:childTnLst>
                              <p:par>
                                <p:cTn id="125" presetID="42" presetClass="entr" presetSubtype="0" fill="hold" nodeType="afterEffect">
                                  <p:stCondLst>
                                    <p:cond delay="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1000"/>
                                        <p:tgtEl>
                                          <p:spTgt spid="25"/>
                                        </p:tgtEl>
                                      </p:cBhvr>
                                    </p:animEffect>
                                    <p:anim calcmode="lin" valueType="num">
                                      <p:cBhvr>
                                        <p:cTn id="128" dur="1000" fill="hold"/>
                                        <p:tgtEl>
                                          <p:spTgt spid="25"/>
                                        </p:tgtEl>
                                        <p:attrNameLst>
                                          <p:attrName>ppt_x</p:attrName>
                                        </p:attrNameLst>
                                      </p:cBhvr>
                                      <p:tavLst>
                                        <p:tav tm="0">
                                          <p:val>
                                            <p:strVal val="#ppt_x"/>
                                          </p:val>
                                        </p:tav>
                                        <p:tav tm="100000">
                                          <p:val>
                                            <p:strVal val="#ppt_x"/>
                                          </p:val>
                                        </p:tav>
                                      </p:tavLst>
                                    </p:anim>
                                    <p:anim calcmode="lin" valueType="num">
                                      <p:cBhvr>
                                        <p:cTn id="129" dur="1000" fill="hold"/>
                                        <p:tgtEl>
                                          <p:spTgt spid="25"/>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29"/>
                                        </p:tgtEl>
                                        <p:attrNameLst>
                                          <p:attrName>style.visibility</p:attrName>
                                        </p:attrNameLst>
                                      </p:cBhvr>
                                      <p:to>
                                        <p:strVal val="visible"/>
                                      </p:to>
                                    </p:set>
                                    <p:animEffect transition="in" filter="fade">
                                      <p:cBhvr>
                                        <p:cTn id="132" dur="1000"/>
                                        <p:tgtEl>
                                          <p:spTgt spid="29"/>
                                        </p:tgtEl>
                                      </p:cBhvr>
                                    </p:animEffect>
                                    <p:anim calcmode="lin" valueType="num">
                                      <p:cBhvr>
                                        <p:cTn id="133" dur="1000" fill="hold"/>
                                        <p:tgtEl>
                                          <p:spTgt spid="29"/>
                                        </p:tgtEl>
                                        <p:attrNameLst>
                                          <p:attrName>ppt_x</p:attrName>
                                        </p:attrNameLst>
                                      </p:cBhvr>
                                      <p:tavLst>
                                        <p:tav tm="0">
                                          <p:val>
                                            <p:strVal val="#ppt_x"/>
                                          </p:val>
                                        </p:tav>
                                        <p:tav tm="100000">
                                          <p:val>
                                            <p:strVal val="#ppt_x"/>
                                          </p:val>
                                        </p:tav>
                                      </p:tavLst>
                                    </p:anim>
                                    <p:anim calcmode="lin" valueType="num">
                                      <p:cBhvr>
                                        <p:cTn id="134" dur="1000" fill="hold"/>
                                        <p:tgtEl>
                                          <p:spTgt spid="29"/>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0"/>
                                  </p:stCondLst>
                                  <p:childTnLst>
                                    <p:set>
                                      <p:cBhvr>
                                        <p:cTn id="136" dur="1" fill="hold">
                                          <p:stCondLst>
                                            <p:cond delay="0"/>
                                          </p:stCondLst>
                                        </p:cTn>
                                        <p:tgtEl>
                                          <p:spTgt spid="30"/>
                                        </p:tgtEl>
                                        <p:attrNameLst>
                                          <p:attrName>style.visibility</p:attrName>
                                        </p:attrNameLst>
                                      </p:cBhvr>
                                      <p:to>
                                        <p:strVal val="visible"/>
                                      </p:to>
                                    </p:set>
                                    <p:animEffect transition="in" filter="fade">
                                      <p:cBhvr>
                                        <p:cTn id="137" dur="1000"/>
                                        <p:tgtEl>
                                          <p:spTgt spid="30"/>
                                        </p:tgtEl>
                                      </p:cBhvr>
                                    </p:animEffect>
                                    <p:anim calcmode="lin" valueType="num">
                                      <p:cBhvr>
                                        <p:cTn id="138" dur="1000" fill="hold"/>
                                        <p:tgtEl>
                                          <p:spTgt spid="30"/>
                                        </p:tgtEl>
                                        <p:attrNameLst>
                                          <p:attrName>ppt_x</p:attrName>
                                        </p:attrNameLst>
                                      </p:cBhvr>
                                      <p:tavLst>
                                        <p:tav tm="0">
                                          <p:val>
                                            <p:strVal val="#ppt_x"/>
                                          </p:val>
                                        </p:tav>
                                        <p:tav tm="100000">
                                          <p:val>
                                            <p:strVal val="#ppt_x"/>
                                          </p:val>
                                        </p:tav>
                                      </p:tavLst>
                                    </p:anim>
                                    <p:anim calcmode="lin" valueType="num">
                                      <p:cBhvr>
                                        <p:cTn id="13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6"/>
          <p:cNvSpPr>
            <a:spLocks noChangeArrowheads="1"/>
          </p:cNvSpPr>
          <p:nvPr/>
        </p:nvSpPr>
        <p:spPr bwMode="auto">
          <a:xfrm>
            <a:off x="1338263" y="1144588"/>
            <a:ext cx="2671762" cy="2373312"/>
          </a:xfrm>
          <a:prstGeom prst="ellipse">
            <a:avLst/>
          </a:prstGeom>
          <a:solidFill>
            <a:srgbClr val="9E9E9E"/>
          </a:solidFill>
          <a:ln w="9525">
            <a:noFill/>
            <a:round/>
            <a:headEnd/>
            <a:tailEnd/>
          </a:ln>
        </p:spPr>
        <p:txBody>
          <a:bodyPr wrap="none" anchor="ctr"/>
          <a:lstStyle/>
          <a:p>
            <a:pPr latinLnBrk="1"/>
            <a:endParaRPr kumimoji="1" lang="zh-CN" altLang="en-US">
              <a:solidFill>
                <a:srgbClr val="000000"/>
              </a:solidFill>
              <a:latin typeface="Gulim" pitchFamily="34" charset="-127"/>
              <a:ea typeface="Gulim" pitchFamily="34" charset="-127"/>
            </a:endParaRPr>
          </a:p>
        </p:txBody>
      </p:sp>
      <p:sp>
        <p:nvSpPr>
          <p:cNvPr id="5" name="Arc 7"/>
          <p:cNvSpPr>
            <a:spLocks/>
          </p:cNvSpPr>
          <p:nvPr/>
        </p:nvSpPr>
        <p:spPr bwMode="auto">
          <a:xfrm>
            <a:off x="2679700" y="1144588"/>
            <a:ext cx="1336675" cy="1187450"/>
          </a:xfrm>
          <a:custGeom>
            <a:avLst/>
            <a:gdLst>
              <a:gd name="T0" fmla="*/ 0 w 21600"/>
              <a:gd name="T1" fmla="*/ 0 h 21600"/>
              <a:gd name="T2" fmla="*/ 33 w 21600"/>
              <a:gd name="T3" fmla="*/ 33 h 21600"/>
              <a:gd name="T4" fmla="*/ 0 w 21600"/>
              <a:gd name="T5" fmla="*/ 3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1667">
                <a:srgbClr val="00B0F0">
                  <a:lumMod val="65000"/>
                  <a:lumOff val="35000"/>
                </a:srgbClr>
              </a:gs>
              <a:gs pos="51000">
                <a:srgbClr val="00B0F0"/>
              </a:gs>
              <a:gs pos="100000">
                <a:srgbClr val="0070C0"/>
              </a:gs>
            </a:gsLst>
            <a:lin ang="5400000" scaled="0"/>
          </a:gradFill>
          <a:ln w="25400" cap="flat" cmpd="sng" algn="ctr">
            <a:noFill/>
            <a:prstDash val="solid"/>
          </a:ln>
          <a:effectLst/>
          <a:extLst/>
        </p:spPr>
        <p:txBody>
          <a:bodyPr lIns="93296" tIns="46648" rIns="93296" bIns="46648" anchor="ctr"/>
          <a:lstStyle/>
          <a:p>
            <a:pPr fontAlgn="auto">
              <a:lnSpc>
                <a:spcPct val="120000"/>
              </a:lnSpc>
              <a:spcBef>
                <a:spcPts val="0"/>
              </a:spcBef>
              <a:spcAft>
                <a:spcPts val="0"/>
              </a:spcAft>
              <a:defRPr/>
            </a:pPr>
            <a:endParaRPr lang="zh-CN" altLang="en-US" sz="4100" b="1" kern="0">
              <a:solidFill>
                <a:sysClr val="window" lastClr="FFFFFF"/>
              </a:solidFill>
              <a:latin typeface="微软雅黑" pitchFamily="34" charset="-122"/>
              <a:ea typeface="微软雅黑" pitchFamily="34" charset="-122"/>
            </a:endParaRPr>
          </a:p>
        </p:txBody>
      </p:sp>
      <p:sp>
        <p:nvSpPr>
          <p:cNvPr id="6" name="Line 8"/>
          <p:cNvSpPr>
            <a:spLocks noChangeShapeType="1"/>
          </p:cNvSpPr>
          <p:nvPr/>
        </p:nvSpPr>
        <p:spPr bwMode="auto">
          <a:xfrm flipH="1" flipV="1">
            <a:off x="2681288" y="800100"/>
            <a:ext cx="0" cy="1522413"/>
          </a:xfrm>
          <a:prstGeom prst="line">
            <a:avLst/>
          </a:prstGeom>
          <a:noFill/>
          <a:ln w="19050">
            <a:solidFill>
              <a:srgbClr val="0070C0"/>
            </a:solidFill>
            <a:round/>
            <a:headEnd/>
            <a:tailEnd/>
          </a:ln>
          <a:extLst/>
        </p:spPr>
        <p:txBody>
          <a:bodyPr wrap="none" anchor="ctr"/>
          <a:lstStyle/>
          <a:p>
            <a:pPr fontAlgn="auto" latinLnBrk="1">
              <a:spcBef>
                <a:spcPts val="0"/>
              </a:spcBef>
              <a:spcAft>
                <a:spcPts val="0"/>
              </a:spcAft>
              <a:defRPr/>
            </a:pPr>
            <a:endParaRPr kumimoji="1" lang="zh-CN" altLang="en-US" kern="0">
              <a:solidFill>
                <a:srgbClr val="000000"/>
              </a:solidFill>
              <a:latin typeface="굴림" pitchFamily="34" charset="-127"/>
              <a:ea typeface="굴림" pitchFamily="34" charset="-127"/>
            </a:endParaRPr>
          </a:p>
        </p:txBody>
      </p:sp>
      <p:sp>
        <p:nvSpPr>
          <p:cNvPr id="7" name="Line 9"/>
          <p:cNvSpPr>
            <a:spLocks noChangeShapeType="1"/>
          </p:cNvSpPr>
          <p:nvPr/>
        </p:nvSpPr>
        <p:spPr bwMode="auto">
          <a:xfrm flipV="1">
            <a:off x="2679700" y="2332038"/>
            <a:ext cx="1876425" cy="0"/>
          </a:xfrm>
          <a:prstGeom prst="line">
            <a:avLst/>
          </a:prstGeom>
          <a:noFill/>
          <a:ln w="19050">
            <a:solidFill>
              <a:srgbClr val="0070C0"/>
            </a:solidFill>
            <a:round/>
            <a:headEnd/>
            <a:tailEnd/>
          </a:ln>
          <a:extLst/>
        </p:spPr>
        <p:txBody>
          <a:bodyPr wrap="none" anchor="ctr"/>
          <a:lstStyle/>
          <a:p>
            <a:pPr fontAlgn="auto" latinLnBrk="1">
              <a:spcBef>
                <a:spcPts val="0"/>
              </a:spcBef>
              <a:spcAft>
                <a:spcPts val="0"/>
              </a:spcAft>
              <a:defRPr/>
            </a:pPr>
            <a:endParaRPr kumimoji="1" lang="zh-CN" altLang="en-US" kern="0">
              <a:solidFill>
                <a:srgbClr val="000000"/>
              </a:solidFill>
              <a:latin typeface="굴림" pitchFamily="34" charset="-127"/>
              <a:ea typeface="굴림" pitchFamily="34" charset="-127"/>
            </a:endParaRPr>
          </a:p>
        </p:txBody>
      </p:sp>
      <p:sp>
        <p:nvSpPr>
          <p:cNvPr id="8" name="Arc 10"/>
          <p:cNvSpPr>
            <a:spLocks/>
          </p:cNvSpPr>
          <p:nvPr/>
        </p:nvSpPr>
        <p:spPr bwMode="auto">
          <a:xfrm>
            <a:off x="2679700" y="1028700"/>
            <a:ext cx="1479550" cy="1320800"/>
          </a:xfrm>
          <a:custGeom>
            <a:avLst/>
            <a:gdLst>
              <a:gd name="T0" fmla="*/ 0 w 21600"/>
              <a:gd name="T1" fmla="*/ 0 h 21600"/>
              <a:gd name="T2" fmla="*/ 42 w 21600"/>
              <a:gd name="T3" fmla="*/ 42 h 21600"/>
              <a:gd name="T4" fmla="*/ 0 w 21600"/>
              <a:gd name="T5" fmla="*/ 4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1750" cap="rnd">
            <a:solidFill>
              <a:srgbClr val="FFB400"/>
            </a:solidFill>
            <a:prstDash val="sysDot"/>
            <a:round/>
            <a:headEnd type="triangle" w="med" len="med"/>
            <a:tailEnd type="triangle" w="med" len="med"/>
          </a:ln>
          <a:extLst/>
        </p:spPr>
        <p:txBody>
          <a:bodyPr wrap="none" anchor="ctr"/>
          <a:lstStyle/>
          <a:p>
            <a:pPr fontAlgn="auto" latinLnBrk="1">
              <a:spcBef>
                <a:spcPts val="0"/>
              </a:spcBef>
              <a:spcAft>
                <a:spcPts val="0"/>
              </a:spcAft>
              <a:defRPr/>
            </a:pPr>
            <a:endParaRPr kumimoji="1" lang="zh-CN" altLang="en-US" kern="0">
              <a:solidFill>
                <a:srgbClr val="000000"/>
              </a:solidFill>
              <a:latin typeface="굴림" pitchFamily="34" charset="-127"/>
              <a:ea typeface="굴림" pitchFamily="34" charset="-127"/>
            </a:endParaRPr>
          </a:p>
        </p:txBody>
      </p:sp>
      <p:sp>
        <p:nvSpPr>
          <p:cNvPr id="9" name="Oval 11"/>
          <p:cNvSpPr>
            <a:spLocks noChangeArrowheads="1"/>
          </p:cNvSpPr>
          <p:nvPr/>
        </p:nvSpPr>
        <p:spPr bwMode="auto">
          <a:xfrm>
            <a:off x="2560638" y="2230438"/>
            <a:ext cx="228600" cy="204787"/>
          </a:xfrm>
          <a:prstGeom prst="ellipse">
            <a:avLst/>
          </a:prstGeom>
          <a:solidFill>
            <a:srgbClr val="FFFFFF"/>
          </a:solidFill>
          <a:ln w="9525">
            <a:noFill/>
            <a:round/>
            <a:headEnd/>
            <a:tailEnd/>
          </a:ln>
        </p:spPr>
        <p:txBody>
          <a:bodyPr wrap="none" anchor="ctr"/>
          <a:lstStyle/>
          <a:p>
            <a:pPr latinLnBrk="1"/>
            <a:endParaRPr kumimoji="1" lang="zh-CN" altLang="en-US">
              <a:solidFill>
                <a:srgbClr val="000000"/>
              </a:solidFill>
              <a:latin typeface="Gulim" pitchFamily="34" charset="-127"/>
              <a:ea typeface="Gulim" pitchFamily="34" charset="-127"/>
            </a:endParaRPr>
          </a:p>
        </p:txBody>
      </p:sp>
      <p:sp>
        <p:nvSpPr>
          <p:cNvPr id="10" name="Text Box 12"/>
          <p:cNvSpPr txBox="1">
            <a:spLocks noChangeArrowheads="1"/>
          </p:cNvSpPr>
          <p:nvPr/>
        </p:nvSpPr>
        <p:spPr bwMode="auto">
          <a:xfrm>
            <a:off x="2754313" y="1628775"/>
            <a:ext cx="1001712" cy="701675"/>
          </a:xfrm>
          <a:prstGeom prst="rect">
            <a:avLst/>
          </a:prstGeom>
          <a:noFill/>
          <a:ln w="9525">
            <a:noFill/>
            <a:miter lim="800000"/>
            <a:headEnd/>
            <a:tailEnd/>
          </a:ln>
        </p:spPr>
        <p:txBody>
          <a:bodyPr wrap="none">
            <a:spAutoFit/>
          </a:bodyPr>
          <a:lstStyle/>
          <a:p>
            <a:pPr latinLnBrk="1"/>
            <a:r>
              <a:rPr kumimoji="1" lang="en-US" altLang="ko-KR" sz="4000">
                <a:solidFill>
                  <a:srgbClr val="000000"/>
                </a:solidFill>
                <a:latin typeface="Arial Black" pitchFamily="34" charset="0"/>
                <a:ea typeface="Gulim" pitchFamily="34" charset="-127"/>
              </a:rPr>
              <a:t>1/3</a:t>
            </a:r>
            <a:endParaRPr kumimoji="1" lang="en-US" altLang="ko-KR" sz="2800">
              <a:solidFill>
                <a:srgbClr val="000000"/>
              </a:solidFill>
              <a:latin typeface="Arial Black" pitchFamily="34" charset="0"/>
              <a:ea typeface="Gulim" pitchFamily="34" charset="-127"/>
            </a:endParaRPr>
          </a:p>
        </p:txBody>
      </p:sp>
      <p:sp>
        <p:nvSpPr>
          <p:cNvPr id="11" name="Oval 16"/>
          <p:cNvSpPr>
            <a:spLocks noChangeArrowheads="1"/>
          </p:cNvSpPr>
          <p:nvPr/>
        </p:nvSpPr>
        <p:spPr bwMode="auto">
          <a:xfrm>
            <a:off x="5314950" y="1144588"/>
            <a:ext cx="2670175" cy="2373312"/>
          </a:xfrm>
          <a:prstGeom prst="ellipse">
            <a:avLst/>
          </a:prstGeom>
          <a:gradFill>
            <a:gsLst>
              <a:gs pos="1667">
                <a:srgbClr val="00B0F0">
                  <a:lumMod val="65000"/>
                  <a:lumOff val="35000"/>
                </a:srgbClr>
              </a:gs>
              <a:gs pos="51000">
                <a:srgbClr val="00B0F0"/>
              </a:gs>
              <a:gs pos="100000">
                <a:srgbClr val="0070C0"/>
              </a:gs>
            </a:gsLst>
            <a:lin ang="5400000" scaled="0"/>
          </a:gradFill>
          <a:ln w="25400" cap="flat" cmpd="sng" algn="ctr">
            <a:noFill/>
            <a:prstDash val="solid"/>
          </a:ln>
          <a:effectLst>
            <a:outerShdw blurRad="152400" dist="38100" dir="5400000" algn="t" rotWithShape="0">
              <a:prstClr val="black">
                <a:alpha val="96000"/>
              </a:prstClr>
            </a:outerShdw>
          </a:effectLst>
          <a:extLst/>
        </p:spPr>
        <p:txBody>
          <a:bodyPr lIns="93296" tIns="46648" rIns="93296" bIns="46648" anchor="ctr"/>
          <a:lstStyle/>
          <a:p>
            <a:pPr fontAlgn="auto">
              <a:lnSpc>
                <a:spcPct val="120000"/>
              </a:lnSpc>
              <a:spcBef>
                <a:spcPts val="0"/>
              </a:spcBef>
              <a:spcAft>
                <a:spcPts val="0"/>
              </a:spcAft>
              <a:defRPr/>
            </a:pPr>
            <a:endParaRPr lang="zh-CN" altLang="en-US" sz="4100" b="1" kern="0">
              <a:solidFill>
                <a:sysClr val="window" lastClr="FFFFFF"/>
              </a:solidFill>
              <a:latin typeface="微软雅黑" pitchFamily="34" charset="-122"/>
              <a:ea typeface="微软雅黑" pitchFamily="34" charset="-122"/>
            </a:endParaRPr>
          </a:p>
        </p:txBody>
      </p:sp>
      <p:sp>
        <p:nvSpPr>
          <p:cNvPr id="12" name="Arc 17"/>
          <p:cNvSpPr>
            <a:spLocks/>
          </p:cNvSpPr>
          <p:nvPr/>
        </p:nvSpPr>
        <p:spPr bwMode="auto">
          <a:xfrm>
            <a:off x="6656388" y="1144588"/>
            <a:ext cx="1335087" cy="1187450"/>
          </a:xfrm>
          <a:custGeom>
            <a:avLst/>
            <a:gdLst>
              <a:gd name="T0" fmla="*/ 0 w 21600"/>
              <a:gd name="T1" fmla="*/ 0 h 21600"/>
              <a:gd name="T2" fmla="*/ 33 w 21600"/>
              <a:gd name="T3" fmla="*/ 33 h 21600"/>
              <a:gd name="T4" fmla="*/ 0 w 21600"/>
              <a:gd name="T5" fmla="*/ 3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9E9E9E"/>
          </a:solidFill>
          <a:ln>
            <a:noFill/>
          </a:ln>
          <a:extLst/>
        </p:spPr>
        <p:txBody>
          <a:bodyPr wrap="none" anchor="ctr"/>
          <a:lstStyle/>
          <a:p>
            <a:pPr fontAlgn="auto" latinLnBrk="1">
              <a:spcBef>
                <a:spcPts val="0"/>
              </a:spcBef>
              <a:spcAft>
                <a:spcPts val="0"/>
              </a:spcAft>
              <a:defRPr/>
            </a:pPr>
            <a:endParaRPr kumimoji="1" lang="zh-CN" altLang="en-US" kern="0">
              <a:solidFill>
                <a:srgbClr val="000000"/>
              </a:solidFill>
              <a:latin typeface="굴림" pitchFamily="34" charset="-127"/>
              <a:ea typeface="굴림" pitchFamily="34" charset="-127"/>
            </a:endParaRPr>
          </a:p>
        </p:txBody>
      </p:sp>
      <p:sp>
        <p:nvSpPr>
          <p:cNvPr id="13" name="Line 18"/>
          <p:cNvSpPr>
            <a:spLocks noChangeShapeType="1"/>
          </p:cNvSpPr>
          <p:nvPr/>
        </p:nvSpPr>
        <p:spPr bwMode="auto">
          <a:xfrm flipV="1">
            <a:off x="6656388" y="684213"/>
            <a:ext cx="0" cy="1647825"/>
          </a:xfrm>
          <a:prstGeom prst="line">
            <a:avLst/>
          </a:prstGeom>
          <a:noFill/>
          <a:ln w="19050">
            <a:solidFill>
              <a:srgbClr val="0070C0"/>
            </a:solidFill>
            <a:round/>
            <a:headEnd/>
            <a:tailEnd/>
          </a:ln>
          <a:extLst/>
        </p:spPr>
        <p:txBody>
          <a:bodyPr wrap="none" anchor="ctr"/>
          <a:lstStyle/>
          <a:p>
            <a:pPr fontAlgn="auto" latinLnBrk="1">
              <a:spcBef>
                <a:spcPts val="0"/>
              </a:spcBef>
              <a:spcAft>
                <a:spcPts val="0"/>
              </a:spcAft>
              <a:defRPr/>
            </a:pPr>
            <a:endParaRPr kumimoji="1" lang="zh-CN" altLang="en-US" kern="0">
              <a:solidFill>
                <a:srgbClr val="000000"/>
              </a:solidFill>
              <a:latin typeface="굴림" pitchFamily="34" charset="-127"/>
              <a:ea typeface="굴림" pitchFamily="34" charset="-127"/>
            </a:endParaRPr>
          </a:p>
        </p:txBody>
      </p:sp>
      <p:sp>
        <p:nvSpPr>
          <p:cNvPr id="14" name="Line 19"/>
          <p:cNvSpPr>
            <a:spLocks noChangeShapeType="1"/>
          </p:cNvSpPr>
          <p:nvPr/>
        </p:nvSpPr>
        <p:spPr bwMode="auto">
          <a:xfrm flipV="1">
            <a:off x="6656388" y="2332038"/>
            <a:ext cx="1874837" cy="0"/>
          </a:xfrm>
          <a:prstGeom prst="line">
            <a:avLst/>
          </a:prstGeom>
          <a:noFill/>
          <a:ln w="19050">
            <a:solidFill>
              <a:srgbClr val="0070C0"/>
            </a:solidFill>
            <a:round/>
            <a:headEnd/>
            <a:tailEnd/>
          </a:ln>
          <a:extLst/>
        </p:spPr>
        <p:txBody>
          <a:bodyPr wrap="none" anchor="ctr"/>
          <a:lstStyle/>
          <a:p>
            <a:pPr fontAlgn="auto" latinLnBrk="1">
              <a:spcBef>
                <a:spcPts val="0"/>
              </a:spcBef>
              <a:spcAft>
                <a:spcPts val="0"/>
              </a:spcAft>
              <a:defRPr/>
            </a:pPr>
            <a:endParaRPr kumimoji="1" lang="zh-CN" altLang="en-US" kern="0">
              <a:solidFill>
                <a:srgbClr val="000000"/>
              </a:solidFill>
              <a:latin typeface="굴림" pitchFamily="34" charset="-127"/>
              <a:ea typeface="굴림" pitchFamily="34" charset="-127"/>
            </a:endParaRPr>
          </a:p>
        </p:txBody>
      </p:sp>
      <p:sp>
        <p:nvSpPr>
          <p:cNvPr id="15" name="Arc 20"/>
          <p:cNvSpPr>
            <a:spLocks/>
          </p:cNvSpPr>
          <p:nvPr/>
        </p:nvSpPr>
        <p:spPr bwMode="auto">
          <a:xfrm>
            <a:off x="5054600" y="933450"/>
            <a:ext cx="3214688" cy="2776538"/>
          </a:xfrm>
          <a:custGeom>
            <a:avLst/>
            <a:gdLst>
              <a:gd name="T0" fmla="*/ 84 w 43200"/>
              <a:gd name="T1" fmla="*/ 42 h 43200"/>
              <a:gd name="T2" fmla="*/ 42 w 43200"/>
              <a:gd name="T3" fmla="*/ 0 h 43200"/>
              <a:gd name="T4" fmla="*/ 42 w 43200"/>
              <a:gd name="T5" fmla="*/ 42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43199" y="21644"/>
                </a:moveTo>
                <a:cubicBezTo>
                  <a:pt x="43175" y="33556"/>
                  <a:pt x="33511" y="43199"/>
                  <a:pt x="21600" y="43200"/>
                </a:cubicBezTo>
                <a:cubicBezTo>
                  <a:pt x="9670" y="43200"/>
                  <a:pt x="0" y="33529"/>
                  <a:pt x="0" y="21600"/>
                </a:cubicBezTo>
                <a:cubicBezTo>
                  <a:pt x="-1" y="9688"/>
                  <a:pt x="9643" y="24"/>
                  <a:pt x="21555" y="0"/>
                </a:cubicBezTo>
              </a:path>
              <a:path w="43200" h="43200" stroke="0" extrusionOk="0">
                <a:moveTo>
                  <a:pt x="43199" y="21644"/>
                </a:moveTo>
                <a:cubicBezTo>
                  <a:pt x="43175" y="33556"/>
                  <a:pt x="33511" y="43199"/>
                  <a:pt x="21600" y="43200"/>
                </a:cubicBezTo>
                <a:cubicBezTo>
                  <a:pt x="9670" y="43200"/>
                  <a:pt x="0" y="33529"/>
                  <a:pt x="0" y="21600"/>
                </a:cubicBezTo>
                <a:cubicBezTo>
                  <a:pt x="-1" y="9688"/>
                  <a:pt x="9643" y="24"/>
                  <a:pt x="21555" y="0"/>
                </a:cubicBezTo>
                <a:lnTo>
                  <a:pt x="21600" y="21600"/>
                </a:lnTo>
                <a:close/>
              </a:path>
            </a:pathLst>
          </a:custGeom>
          <a:noFill/>
          <a:ln w="31750" cap="rnd">
            <a:solidFill>
              <a:srgbClr val="00C8FF"/>
            </a:solidFill>
            <a:prstDash val="sysDot"/>
            <a:round/>
            <a:headEnd type="triangle" w="med" len="med"/>
            <a:tailEnd type="triangle" w="med" len="med"/>
          </a:ln>
          <a:extLst/>
        </p:spPr>
        <p:txBody>
          <a:bodyPr wrap="none" anchor="ctr"/>
          <a:lstStyle/>
          <a:p>
            <a:pPr fontAlgn="auto" latinLnBrk="1">
              <a:spcBef>
                <a:spcPts val="0"/>
              </a:spcBef>
              <a:spcAft>
                <a:spcPts val="0"/>
              </a:spcAft>
              <a:defRPr/>
            </a:pPr>
            <a:endParaRPr kumimoji="1" lang="zh-CN" altLang="en-US" kern="0">
              <a:solidFill>
                <a:srgbClr val="000000"/>
              </a:solidFill>
              <a:latin typeface="굴림" pitchFamily="34" charset="-127"/>
              <a:ea typeface="굴림" pitchFamily="34" charset="-127"/>
            </a:endParaRPr>
          </a:p>
        </p:txBody>
      </p:sp>
      <p:sp>
        <p:nvSpPr>
          <p:cNvPr id="16" name="Rectangle 9"/>
          <p:cNvSpPr>
            <a:spLocks noChangeArrowheads="1"/>
          </p:cNvSpPr>
          <p:nvPr/>
        </p:nvSpPr>
        <p:spPr bwMode="auto">
          <a:xfrm>
            <a:off x="1617663" y="3751263"/>
            <a:ext cx="2247900" cy="749300"/>
          </a:xfrm>
          <a:prstGeom prst="rect">
            <a:avLst/>
          </a:prstGeom>
          <a:noFill/>
          <a:ln w="9525">
            <a:noFill/>
            <a:miter lim="800000"/>
            <a:headEnd/>
            <a:tailEnd/>
          </a:ln>
        </p:spPr>
        <p:txBody>
          <a:bodyPr>
            <a:spAutoFit/>
          </a:bodyPr>
          <a:lstStyle/>
          <a:p>
            <a:pPr>
              <a:lnSpc>
                <a:spcPct val="120000"/>
              </a:lnSpc>
              <a:buFontTx/>
              <a:buChar char="•"/>
            </a:pPr>
            <a:r>
              <a:rPr lang="zh-CN" altLang="en-US" sz="1200">
                <a:solidFill>
                  <a:srgbClr val="0D0D0D"/>
                </a:solidFill>
                <a:ea typeface="黑体" pitchFamily="49" charset="-122"/>
              </a:rPr>
              <a:t>单击此处添加段落文字内容</a:t>
            </a:r>
          </a:p>
          <a:p>
            <a:pPr>
              <a:lnSpc>
                <a:spcPct val="120000"/>
              </a:lnSpc>
              <a:buFontTx/>
              <a:buChar char="•"/>
            </a:pPr>
            <a:r>
              <a:rPr lang="zh-CN" altLang="en-US" sz="1200">
                <a:solidFill>
                  <a:srgbClr val="0D0D0D"/>
                </a:solidFill>
                <a:ea typeface="黑体" pitchFamily="49" charset="-122"/>
              </a:rPr>
              <a:t>单击此处添加段落文字内容</a:t>
            </a:r>
          </a:p>
          <a:p>
            <a:pPr>
              <a:lnSpc>
                <a:spcPct val="120000"/>
              </a:lnSpc>
              <a:buFontTx/>
              <a:buChar char="•"/>
            </a:pPr>
            <a:r>
              <a:rPr lang="zh-CN" altLang="en-US" sz="1200">
                <a:solidFill>
                  <a:srgbClr val="0D0D0D"/>
                </a:solidFill>
                <a:ea typeface="黑体" pitchFamily="49" charset="-122"/>
              </a:rPr>
              <a:t>单击此处添加段落文字内容</a:t>
            </a:r>
          </a:p>
        </p:txBody>
      </p:sp>
      <p:sp>
        <p:nvSpPr>
          <p:cNvPr id="17" name="Rectangle 10"/>
          <p:cNvSpPr>
            <a:spLocks noChangeArrowheads="1"/>
          </p:cNvSpPr>
          <p:nvPr/>
        </p:nvSpPr>
        <p:spPr bwMode="auto">
          <a:xfrm>
            <a:off x="5521325" y="3751263"/>
            <a:ext cx="2247900" cy="749300"/>
          </a:xfrm>
          <a:prstGeom prst="rect">
            <a:avLst/>
          </a:prstGeom>
          <a:noFill/>
          <a:ln w="9525">
            <a:noFill/>
            <a:miter lim="800000"/>
            <a:headEnd/>
            <a:tailEnd/>
          </a:ln>
        </p:spPr>
        <p:txBody>
          <a:bodyPr>
            <a:spAutoFit/>
          </a:bodyPr>
          <a:lstStyle/>
          <a:p>
            <a:pPr>
              <a:lnSpc>
                <a:spcPct val="120000"/>
              </a:lnSpc>
              <a:buFontTx/>
              <a:buChar char="•"/>
            </a:pPr>
            <a:r>
              <a:rPr lang="zh-CN" altLang="en-US" sz="1200">
                <a:solidFill>
                  <a:srgbClr val="000000"/>
                </a:solidFill>
                <a:ea typeface="黑体" pitchFamily="49" charset="-122"/>
              </a:rPr>
              <a:t>单击此处添加段落文字内容</a:t>
            </a:r>
          </a:p>
          <a:p>
            <a:pPr>
              <a:lnSpc>
                <a:spcPct val="120000"/>
              </a:lnSpc>
              <a:buFontTx/>
              <a:buChar char="•"/>
            </a:pPr>
            <a:r>
              <a:rPr lang="zh-CN" altLang="en-US" sz="1200">
                <a:solidFill>
                  <a:srgbClr val="000000"/>
                </a:solidFill>
                <a:ea typeface="黑体" pitchFamily="49" charset="-122"/>
              </a:rPr>
              <a:t>单击此处添加段落文字内容</a:t>
            </a:r>
          </a:p>
          <a:p>
            <a:pPr>
              <a:lnSpc>
                <a:spcPct val="120000"/>
              </a:lnSpc>
              <a:buFontTx/>
              <a:buChar char="•"/>
            </a:pPr>
            <a:r>
              <a:rPr lang="zh-CN" altLang="en-US" sz="1200">
                <a:solidFill>
                  <a:srgbClr val="000000"/>
                </a:solidFill>
                <a:ea typeface="黑体" pitchFamily="49" charset="-122"/>
              </a:rPr>
              <a:t>单击此处添加段落文字内容</a:t>
            </a:r>
          </a:p>
        </p:txBody>
      </p:sp>
      <p:sp>
        <p:nvSpPr>
          <p:cNvPr id="18" name="Text Box 12"/>
          <p:cNvSpPr txBox="1">
            <a:spLocks noChangeArrowheads="1"/>
          </p:cNvSpPr>
          <p:nvPr/>
        </p:nvSpPr>
        <p:spPr bwMode="auto">
          <a:xfrm>
            <a:off x="6765925" y="1628775"/>
            <a:ext cx="1001713" cy="701675"/>
          </a:xfrm>
          <a:prstGeom prst="rect">
            <a:avLst/>
          </a:prstGeom>
          <a:noFill/>
          <a:ln w="9525">
            <a:noFill/>
            <a:miter lim="800000"/>
            <a:headEnd/>
            <a:tailEnd/>
          </a:ln>
        </p:spPr>
        <p:txBody>
          <a:bodyPr wrap="none">
            <a:spAutoFit/>
          </a:bodyPr>
          <a:lstStyle/>
          <a:p>
            <a:pPr latinLnBrk="1"/>
            <a:r>
              <a:rPr kumimoji="1" lang="en-US" altLang="ko-KR" sz="4000">
                <a:solidFill>
                  <a:srgbClr val="000000"/>
                </a:solidFill>
                <a:latin typeface="Arial Black" pitchFamily="34" charset="0"/>
                <a:ea typeface="Gulim" pitchFamily="34" charset="-127"/>
              </a:rPr>
              <a:t>2/3</a:t>
            </a:r>
            <a:endParaRPr kumimoji="1" lang="en-US" altLang="ko-KR" sz="2800">
              <a:solidFill>
                <a:srgbClr val="000000"/>
              </a:solidFill>
              <a:latin typeface="Arial Black" pitchFamily="34" charset="0"/>
              <a:ea typeface="Gulim" pitchFamily="34" charset="-127"/>
            </a:endParaRPr>
          </a:p>
        </p:txBody>
      </p:sp>
      <p:sp>
        <p:nvSpPr>
          <p:cNvPr id="19" name="矩形 18"/>
          <p:cNvSpPr/>
          <p:nvPr/>
        </p:nvSpPr>
        <p:spPr>
          <a:xfrm>
            <a:off x="1920875" y="2659063"/>
            <a:ext cx="1520825" cy="517525"/>
          </a:xfrm>
          <a:prstGeom prst="rect">
            <a:avLst/>
          </a:prstGeom>
        </p:spPr>
        <p:txBody>
          <a:bodyPr>
            <a:spAutoFit/>
          </a:bodyPr>
          <a:lstStyle/>
          <a:p>
            <a:pPr marL="0" lvl="2" algn="ctr" defTabSz="912813" eaLnBrk="0" fontAlgn="auto" hangingPunct="0">
              <a:spcBef>
                <a:spcPts val="0"/>
              </a:spcBef>
              <a:spcAft>
                <a:spcPts val="0"/>
              </a:spcAft>
              <a:buClr>
                <a:srgbClr val="0070C0"/>
              </a:buClr>
              <a:buSzPct val="80000"/>
              <a:tabLst>
                <a:tab pos="136525" algn="l"/>
              </a:tabLst>
              <a:defRPr/>
            </a:pPr>
            <a:r>
              <a:rPr lang="zh-CN" altLang="en-US" sz="1400" b="1" spc="50" dirty="0">
                <a:ln w="11430"/>
                <a:solidFill>
                  <a:srgbClr val="FFFFFF"/>
                </a:solidFill>
                <a:latin typeface="微软雅黑" pitchFamily="34" charset="-122"/>
                <a:ea typeface="微软雅黑" pitchFamily="34" charset="-122"/>
              </a:rPr>
              <a:t>点击添加文本点击添加文本</a:t>
            </a:r>
          </a:p>
        </p:txBody>
      </p:sp>
      <p:sp>
        <p:nvSpPr>
          <p:cNvPr id="20" name="矩形 19"/>
          <p:cNvSpPr/>
          <p:nvPr/>
        </p:nvSpPr>
        <p:spPr>
          <a:xfrm>
            <a:off x="5900738" y="2659063"/>
            <a:ext cx="1520825" cy="517525"/>
          </a:xfrm>
          <a:prstGeom prst="rect">
            <a:avLst/>
          </a:prstGeom>
        </p:spPr>
        <p:txBody>
          <a:bodyPr>
            <a:spAutoFit/>
          </a:bodyPr>
          <a:lstStyle/>
          <a:p>
            <a:pPr marL="0" lvl="2" algn="ctr" defTabSz="912813" eaLnBrk="0" fontAlgn="auto" hangingPunct="0">
              <a:spcBef>
                <a:spcPts val="0"/>
              </a:spcBef>
              <a:spcAft>
                <a:spcPts val="0"/>
              </a:spcAft>
              <a:buClr>
                <a:srgbClr val="0070C0"/>
              </a:buClr>
              <a:buSzPct val="80000"/>
              <a:tabLst>
                <a:tab pos="136525" algn="l"/>
              </a:tabLst>
              <a:defRPr/>
            </a:pPr>
            <a:r>
              <a:rPr lang="zh-CN" altLang="en-US" sz="1400" b="1" spc="50" dirty="0">
                <a:ln w="11430"/>
                <a:solidFill>
                  <a:srgbClr val="FFFFFF"/>
                </a:solidFill>
                <a:latin typeface="微软雅黑" pitchFamily="34" charset="-122"/>
                <a:ea typeface="微软雅黑" pitchFamily="34" charset="-122"/>
              </a:rPr>
              <a:t>点击添加文本点击添加文本</a:t>
            </a: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1500"/>
                            </p:stCondLst>
                            <p:childTnLst>
                              <p:par>
                                <p:cTn id="21" presetID="18" presetClass="entr" presetSubtype="3"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upRight)">
                                      <p:cBhvr>
                                        <p:cTn id="23" dur="500"/>
                                        <p:tgtEl>
                                          <p:spTgt spid="5"/>
                                        </p:tgtEl>
                                      </p:cBhvr>
                                    </p:animEffec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1"/>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2500"/>
                            </p:stCondLst>
                            <p:childTnLst>
                              <p:par>
                                <p:cTn id="39" presetID="23" presetClass="entr" presetSubtype="16"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childTnLst>
                                </p:cTn>
                              </p:par>
                            </p:childTnLst>
                          </p:cTn>
                        </p:par>
                        <p:par>
                          <p:cTn id="43" fill="hold">
                            <p:stCondLst>
                              <p:cond delay="3000"/>
                            </p:stCondLst>
                            <p:childTnLst>
                              <p:par>
                                <p:cTn id="44" presetID="22" presetClass="entr" presetSubtype="4"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par>
                                <p:cTn id="47" presetID="22" presetClass="entr" presetSubtype="8"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par>
                          <p:cTn id="50" fill="hold">
                            <p:stCondLst>
                              <p:cond delay="3500"/>
                            </p:stCondLst>
                            <p:childTnLst>
                              <p:par>
                                <p:cTn id="51" presetID="18" presetClass="entr" presetSubtype="3"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strips(upRight)">
                                      <p:cBhvr>
                                        <p:cTn id="53" dur="500"/>
                                        <p:tgtEl>
                                          <p:spTgt spid="12"/>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anim calcmode="lin" valueType="num">
                                      <p:cBhvr>
                                        <p:cTn id="57" dur="500" fill="hold"/>
                                        <p:tgtEl>
                                          <p:spTgt spid="18"/>
                                        </p:tgtEl>
                                        <p:attrNameLst>
                                          <p:attrName>ppt_x</p:attrName>
                                        </p:attrNameLst>
                                      </p:cBhvr>
                                      <p:tavLst>
                                        <p:tav tm="0">
                                          <p:val>
                                            <p:strVal val="#ppt_x"/>
                                          </p:val>
                                        </p:tav>
                                        <p:tav tm="100000">
                                          <p:val>
                                            <p:strVal val="#ppt_x"/>
                                          </p:val>
                                        </p:tav>
                                      </p:tavLst>
                                    </p:anim>
                                    <p:anim calcmode="lin" valueType="num">
                                      <p:cBhvr>
                                        <p:cTn id="58" dur="500" fill="hold"/>
                                        <p:tgtEl>
                                          <p:spTgt spid="18"/>
                                        </p:tgtEl>
                                        <p:attrNameLst>
                                          <p:attrName>ppt_y</p:attrName>
                                        </p:attrNameLst>
                                      </p:cBhvr>
                                      <p:tavLst>
                                        <p:tav tm="0">
                                          <p:val>
                                            <p:strVal val="#ppt_y+.1"/>
                                          </p:val>
                                        </p:tav>
                                        <p:tav tm="100000">
                                          <p:val>
                                            <p:strVal val="#ppt_y"/>
                                          </p:val>
                                        </p:tav>
                                      </p:tavLst>
                                    </p:anim>
                                  </p:childTnLst>
                                </p:cTn>
                              </p:par>
                              <p:par>
                                <p:cTn id="59" presetID="53" presetClass="entr" presetSubtype="16"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animEffect transition="in" filter="fade">
                                      <p:cBhvr>
                                        <p:cTn id="63" dur="500"/>
                                        <p:tgtEl>
                                          <p:spTgt spid="20"/>
                                        </p:tgtEl>
                                      </p:cBhvr>
                                    </p:animEffect>
                                  </p:childTnLst>
                                </p:cTn>
                              </p:par>
                            </p:childTnLst>
                          </p:cTn>
                        </p:par>
                        <p:par>
                          <p:cTn id="64" fill="hold">
                            <p:stCondLst>
                              <p:cond delay="4000"/>
                            </p:stCondLst>
                            <p:childTnLst>
                              <p:par>
                                <p:cTn id="65" presetID="21" presetClass="entr" presetSubtype="1"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heel(1)">
                                      <p:cBhvr>
                                        <p:cTn id="67" dur="1250"/>
                                        <p:tgtEl>
                                          <p:spTgt spid="15"/>
                                        </p:tgtEl>
                                      </p:cBhvr>
                                    </p:animEffect>
                                  </p:childTnLst>
                                </p:cTn>
                              </p:par>
                            </p:childTnLst>
                          </p:cTn>
                        </p:par>
                        <p:par>
                          <p:cTn id="68" fill="hold">
                            <p:stCondLst>
                              <p:cond delay="5250"/>
                            </p:stCondLst>
                            <p:childTnLst>
                              <p:par>
                                <p:cTn id="69" presetID="22" presetClass="entr" presetSubtype="1"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up)">
                                      <p:cBhvr>
                                        <p:cTn id="71" dur="750"/>
                                        <p:tgtEl>
                                          <p:spTgt spid="16"/>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wipe(down)">
                                      <p:cBhvr>
                                        <p:cTn id="74"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p:bldP spid="11" grpId="0" animBg="1"/>
      <p:bldP spid="16" grpId="0"/>
      <p:bldP spid="17" grpId="0"/>
      <p:bldP spid="18" grpId="0"/>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srcRect/>
          <a:stretch>
            <a:fillRect/>
          </a:stretch>
        </p:blipFill>
        <p:spPr bwMode="auto">
          <a:xfrm>
            <a:off x="4694238" y="746125"/>
            <a:ext cx="1966912" cy="1268413"/>
          </a:xfrm>
          <a:prstGeom prst="rect">
            <a:avLst/>
          </a:prstGeom>
          <a:noFill/>
          <a:ln w="9525">
            <a:noFill/>
            <a:miter lim="800000"/>
            <a:headEnd/>
            <a:tailEnd/>
          </a:ln>
        </p:spPr>
      </p:pic>
      <p:pic>
        <p:nvPicPr>
          <p:cNvPr id="14" name="Picture 2"/>
          <p:cNvPicPr>
            <a:picLocks noChangeAspect="1" noChangeArrowheads="1"/>
          </p:cNvPicPr>
          <p:nvPr/>
        </p:nvPicPr>
        <p:blipFill>
          <a:blip r:embed="rId4"/>
          <a:srcRect l="362" t="-104" r="388" b="4996"/>
          <a:stretch>
            <a:fillRect/>
          </a:stretch>
        </p:blipFill>
        <p:spPr bwMode="auto">
          <a:xfrm>
            <a:off x="482600" y="746125"/>
            <a:ext cx="1979613" cy="1268413"/>
          </a:xfrm>
          <a:prstGeom prst="rect">
            <a:avLst/>
          </a:prstGeom>
          <a:noFill/>
          <a:ln w="9525">
            <a:noFill/>
            <a:miter lim="800000"/>
            <a:headEnd/>
            <a:tailEnd/>
          </a:ln>
        </p:spPr>
      </p:pic>
      <p:pic>
        <p:nvPicPr>
          <p:cNvPr id="15" name="Picture 2" descr="C:\Users\Administrator\Desktop\218.png"/>
          <p:cNvPicPr>
            <a:picLocks noChangeAspect="1" noChangeArrowheads="1"/>
          </p:cNvPicPr>
          <p:nvPr/>
        </p:nvPicPr>
        <p:blipFill>
          <a:blip r:embed="rId5"/>
          <a:srcRect l="45448" r="8641"/>
          <a:stretch>
            <a:fillRect/>
          </a:stretch>
        </p:blipFill>
        <p:spPr bwMode="auto">
          <a:xfrm>
            <a:off x="6661150" y="0"/>
            <a:ext cx="3060700" cy="5437188"/>
          </a:xfrm>
          <a:prstGeom prst="rect">
            <a:avLst/>
          </a:prstGeom>
          <a:noFill/>
          <a:ln w="9525">
            <a:noFill/>
            <a:miter lim="800000"/>
            <a:headEnd/>
            <a:tailEnd/>
          </a:ln>
        </p:spPr>
      </p:pic>
      <p:pic>
        <p:nvPicPr>
          <p:cNvPr id="16" name="Picture 7" descr="E:\图片素材库\jpg\商务\图片包\631.jpg"/>
          <p:cNvPicPr>
            <a:picLocks noChangeArrowheads="1"/>
          </p:cNvPicPr>
          <p:nvPr/>
        </p:nvPicPr>
        <p:blipFill>
          <a:blip r:embed="rId6"/>
          <a:srcRect/>
          <a:stretch>
            <a:fillRect/>
          </a:stretch>
        </p:blipFill>
        <p:spPr bwMode="auto">
          <a:xfrm>
            <a:off x="2554288" y="2136775"/>
            <a:ext cx="2009775" cy="1284288"/>
          </a:xfrm>
          <a:prstGeom prst="rect">
            <a:avLst/>
          </a:prstGeom>
          <a:noFill/>
          <a:ln w="28575">
            <a:noFill/>
            <a:miter lim="800000"/>
            <a:headEnd/>
            <a:tailEnd/>
          </a:ln>
        </p:spPr>
      </p:pic>
      <p:grpSp>
        <p:nvGrpSpPr>
          <p:cNvPr id="17" name="组合 16"/>
          <p:cNvGrpSpPr>
            <a:grpSpLocks/>
          </p:cNvGrpSpPr>
          <p:nvPr/>
        </p:nvGrpSpPr>
        <p:grpSpPr bwMode="auto">
          <a:xfrm>
            <a:off x="4694238" y="2136775"/>
            <a:ext cx="1957387" cy="1284288"/>
            <a:chOff x="3946913" y="1827911"/>
            <a:chExt cx="1958168" cy="1283142"/>
          </a:xfrm>
        </p:grpSpPr>
        <p:sp>
          <p:nvSpPr>
            <p:cNvPr id="18" name="矩形 17"/>
            <p:cNvSpPr/>
            <p:nvPr/>
          </p:nvSpPr>
          <p:spPr>
            <a:xfrm>
              <a:off x="3946913" y="1827911"/>
              <a:ext cx="1958168" cy="1283142"/>
            </a:xfrm>
            <a:prstGeom prst="rect">
              <a:avLst/>
            </a:prstGeom>
            <a:solidFill>
              <a:schemeClr val="accent3"/>
            </a:solidFill>
            <a:ln w="25400" cap="flat" cmpd="sng" algn="ctr">
              <a:noFill/>
              <a:prstDash val="solid"/>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sz="1400">
                <a:solidFill>
                  <a:sysClr val="window" lastClr="FFFFFF"/>
                </a:solidFill>
                <a:latin typeface="+mj-ea"/>
                <a:ea typeface="+mj-ea"/>
              </a:endParaRPr>
            </a:p>
          </p:txBody>
        </p:sp>
        <p:sp>
          <p:nvSpPr>
            <p:cNvPr id="19" name="TextBox 17"/>
            <p:cNvSpPr txBox="1">
              <a:spLocks noChangeArrowheads="1"/>
            </p:cNvSpPr>
            <p:nvPr/>
          </p:nvSpPr>
          <p:spPr bwMode="auto">
            <a:xfrm flipH="1">
              <a:off x="4286774" y="2206985"/>
              <a:ext cx="1335620" cy="523408"/>
            </a:xfrm>
            <a:prstGeom prst="rect">
              <a:avLst/>
            </a:prstGeom>
            <a:noFill/>
            <a:ln>
              <a:noFill/>
            </a:ln>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zh-CN" altLang="en-US" sz="1400" kern="0" dirty="0" smtClean="0">
                  <a:solidFill>
                    <a:sysClr val="window" lastClr="FFFFFF">
                      <a:lumMod val="95000"/>
                    </a:sysClr>
                  </a:solidFill>
                  <a:latin typeface="+mj-ea"/>
                  <a:ea typeface="+mj-ea"/>
                </a:rPr>
                <a:t>点击添加文本    </a:t>
              </a:r>
              <a:endParaRPr lang="en-US" altLang="zh-CN" sz="1400" kern="0" dirty="0" smtClean="0">
                <a:solidFill>
                  <a:sysClr val="window" lastClr="FFFFFF">
                    <a:lumMod val="95000"/>
                  </a:sysClr>
                </a:solidFill>
                <a:latin typeface="+mj-ea"/>
                <a:ea typeface="+mj-ea"/>
              </a:endParaRPr>
            </a:p>
            <a:p>
              <a:pPr fontAlgn="auto">
                <a:spcBef>
                  <a:spcPts val="0"/>
                </a:spcBef>
                <a:spcAft>
                  <a:spcPts val="0"/>
                </a:spcAft>
                <a:defRPr/>
              </a:pPr>
              <a:r>
                <a:rPr lang="zh-CN" altLang="en-US" sz="1400" kern="0" dirty="0" smtClean="0">
                  <a:solidFill>
                    <a:sysClr val="window" lastClr="FFFFFF">
                      <a:lumMod val="95000"/>
                    </a:sysClr>
                  </a:solidFill>
                  <a:latin typeface="+mj-ea"/>
                  <a:ea typeface="+mj-ea"/>
                </a:rPr>
                <a:t>点击添加文本</a:t>
              </a:r>
              <a:endParaRPr lang="en-US" altLang="zh-CN" sz="1400" kern="0" dirty="0" smtClean="0">
                <a:solidFill>
                  <a:sysClr val="window" lastClr="FFFFFF">
                    <a:lumMod val="95000"/>
                  </a:sysClr>
                </a:solidFill>
                <a:latin typeface="+mj-ea"/>
                <a:ea typeface="+mj-ea"/>
              </a:endParaRPr>
            </a:p>
          </p:txBody>
        </p:sp>
      </p:grpSp>
      <p:grpSp>
        <p:nvGrpSpPr>
          <p:cNvPr id="20" name="组合 19"/>
          <p:cNvGrpSpPr>
            <a:grpSpLocks/>
          </p:cNvGrpSpPr>
          <p:nvPr/>
        </p:nvGrpSpPr>
        <p:grpSpPr bwMode="auto">
          <a:xfrm>
            <a:off x="468313" y="2124075"/>
            <a:ext cx="1979612" cy="1284288"/>
            <a:chOff x="0" y="2095862"/>
            <a:chExt cx="1979711" cy="1283142"/>
          </a:xfrm>
        </p:grpSpPr>
        <p:sp>
          <p:nvSpPr>
            <p:cNvPr id="21" name="矩形 20"/>
            <p:cNvSpPr>
              <a:spLocks noChangeArrowheads="1"/>
            </p:cNvSpPr>
            <p:nvPr/>
          </p:nvSpPr>
          <p:spPr bwMode="auto">
            <a:xfrm>
              <a:off x="0" y="2095862"/>
              <a:ext cx="1979711" cy="1283142"/>
            </a:xfrm>
            <a:prstGeom prst="rect">
              <a:avLst/>
            </a:prstGeom>
            <a:solidFill>
              <a:srgbClr val="00CCFF"/>
            </a:solidFill>
            <a:ln w="25400" algn="ctr">
              <a:noFill/>
              <a:miter lim="800000"/>
              <a:headEnd/>
              <a:tailEnd/>
            </a:ln>
          </p:spPr>
          <p:txBody>
            <a:bodyPr anchor="ctr"/>
            <a:lstStyle/>
            <a:p>
              <a:pPr algn="ctr" defTabSz="967801" fontAlgn="auto">
                <a:spcBef>
                  <a:spcPts val="0"/>
                </a:spcBef>
                <a:spcAft>
                  <a:spcPts val="0"/>
                </a:spcAft>
                <a:defRPr/>
              </a:pPr>
              <a:endParaRPr lang="zh-CN" altLang="en-US" sz="1900">
                <a:solidFill>
                  <a:schemeClr val="lt1"/>
                </a:solidFill>
                <a:latin typeface="+mj-ea"/>
                <a:ea typeface="+mj-ea"/>
              </a:endParaRPr>
            </a:p>
          </p:txBody>
        </p:sp>
        <p:sp>
          <p:nvSpPr>
            <p:cNvPr id="22" name="TextBox 18"/>
            <p:cNvSpPr txBox="1">
              <a:spLocks noChangeArrowheads="1"/>
            </p:cNvSpPr>
            <p:nvPr/>
          </p:nvSpPr>
          <p:spPr bwMode="auto">
            <a:xfrm flipH="1">
              <a:off x="323866" y="2432112"/>
              <a:ext cx="1335154" cy="517063"/>
            </a:xfrm>
            <a:prstGeom prst="rect">
              <a:avLst/>
            </a:prstGeom>
            <a:noFill/>
            <a:ln>
              <a:noFill/>
            </a:ln>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zh-CN" altLang="en-US" sz="1400" kern="0" dirty="0" smtClean="0">
                  <a:solidFill>
                    <a:sysClr val="window" lastClr="FFFFFF">
                      <a:lumMod val="95000"/>
                    </a:sysClr>
                  </a:solidFill>
                  <a:latin typeface="+mj-ea"/>
                  <a:ea typeface="+mj-ea"/>
                </a:rPr>
                <a:t>点击添加文本    </a:t>
              </a:r>
              <a:endParaRPr lang="en-US" altLang="zh-CN" sz="1400" kern="0" dirty="0" smtClean="0">
                <a:solidFill>
                  <a:sysClr val="window" lastClr="FFFFFF">
                    <a:lumMod val="95000"/>
                  </a:sysClr>
                </a:solidFill>
                <a:latin typeface="+mj-ea"/>
                <a:ea typeface="+mj-ea"/>
              </a:endParaRPr>
            </a:p>
            <a:p>
              <a:pPr fontAlgn="auto">
                <a:spcBef>
                  <a:spcPts val="0"/>
                </a:spcBef>
                <a:spcAft>
                  <a:spcPts val="0"/>
                </a:spcAft>
                <a:defRPr/>
              </a:pPr>
              <a:r>
                <a:rPr lang="zh-CN" altLang="en-US" sz="1400" kern="0" dirty="0" smtClean="0">
                  <a:solidFill>
                    <a:sysClr val="window" lastClr="FFFFFF">
                      <a:lumMod val="95000"/>
                    </a:sysClr>
                  </a:solidFill>
                  <a:latin typeface="+mj-ea"/>
                  <a:ea typeface="+mj-ea"/>
                </a:rPr>
                <a:t>点击添加文本</a:t>
              </a:r>
              <a:endParaRPr lang="en-US" altLang="zh-CN" sz="1400" kern="0" dirty="0" smtClean="0">
                <a:solidFill>
                  <a:sysClr val="window" lastClr="FFFFFF">
                    <a:lumMod val="95000"/>
                  </a:sysClr>
                </a:solidFill>
                <a:latin typeface="+mj-ea"/>
                <a:ea typeface="+mj-ea"/>
              </a:endParaRPr>
            </a:p>
          </p:txBody>
        </p:sp>
      </p:grpSp>
      <p:grpSp>
        <p:nvGrpSpPr>
          <p:cNvPr id="23" name="组合 22"/>
          <p:cNvGrpSpPr>
            <a:grpSpLocks/>
          </p:cNvGrpSpPr>
          <p:nvPr/>
        </p:nvGrpSpPr>
        <p:grpSpPr bwMode="auto">
          <a:xfrm>
            <a:off x="2554288" y="746125"/>
            <a:ext cx="2009775" cy="1268413"/>
            <a:chOff x="2072433" y="511758"/>
            <a:chExt cx="2009463" cy="1267904"/>
          </a:xfrm>
        </p:grpSpPr>
        <p:sp>
          <p:nvSpPr>
            <p:cNvPr id="24" name="矩形 23"/>
            <p:cNvSpPr/>
            <p:nvPr/>
          </p:nvSpPr>
          <p:spPr>
            <a:xfrm>
              <a:off x="2072433" y="511758"/>
              <a:ext cx="2009463" cy="1267904"/>
            </a:xfrm>
            <a:prstGeom prst="rect">
              <a:avLst/>
            </a:prstGeom>
            <a:solidFill>
              <a:schemeClr val="accent1"/>
            </a:solidFill>
            <a:ln w="25400" cap="flat" cmpd="sng" algn="ctr">
              <a:noFill/>
              <a:prstDash val="solid"/>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sz="1400">
                <a:solidFill>
                  <a:sysClr val="window" lastClr="FFFFFF"/>
                </a:solidFill>
                <a:latin typeface="+mj-ea"/>
                <a:ea typeface="+mj-ea"/>
              </a:endParaRPr>
            </a:p>
          </p:txBody>
        </p:sp>
        <p:sp>
          <p:nvSpPr>
            <p:cNvPr id="25" name="TextBox 18"/>
            <p:cNvSpPr txBox="1">
              <a:spLocks noChangeArrowheads="1"/>
            </p:cNvSpPr>
            <p:nvPr/>
          </p:nvSpPr>
          <p:spPr bwMode="auto">
            <a:xfrm flipH="1">
              <a:off x="2408931" y="867215"/>
              <a:ext cx="1336467" cy="522078"/>
            </a:xfrm>
            <a:prstGeom prst="rect">
              <a:avLst/>
            </a:prstGeom>
            <a:noFill/>
            <a:ln>
              <a:noFill/>
            </a:ln>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zh-CN" altLang="en-US" sz="1400" kern="0" dirty="0" smtClean="0">
                  <a:solidFill>
                    <a:sysClr val="window" lastClr="FFFFFF">
                      <a:lumMod val="95000"/>
                    </a:sysClr>
                  </a:solidFill>
                  <a:latin typeface="+mj-ea"/>
                  <a:ea typeface="+mj-ea"/>
                </a:rPr>
                <a:t>点击添加文本    </a:t>
              </a:r>
              <a:endParaRPr lang="en-US" altLang="zh-CN" sz="1400" kern="0" dirty="0" smtClean="0">
                <a:solidFill>
                  <a:sysClr val="window" lastClr="FFFFFF">
                    <a:lumMod val="95000"/>
                  </a:sysClr>
                </a:solidFill>
                <a:latin typeface="+mj-ea"/>
                <a:ea typeface="+mj-ea"/>
              </a:endParaRPr>
            </a:p>
            <a:p>
              <a:pPr fontAlgn="auto">
                <a:spcBef>
                  <a:spcPts val="0"/>
                </a:spcBef>
                <a:spcAft>
                  <a:spcPts val="0"/>
                </a:spcAft>
                <a:defRPr/>
              </a:pPr>
              <a:r>
                <a:rPr lang="zh-CN" altLang="en-US" sz="1400" kern="0" dirty="0" smtClean="0">
                  <a:solidFill>
                    <a:sysClr val="window" lastClr="FFFFFF">
                      <a:lumMod val="95000"/>
                    </a:sysClr>
                  </a:solidFill>
                  <a:latin typeface="+mj-ea"/>
                  <a:ea typeface="+mj-ea"/>
                </a:rPr>
                <a:t>点击添加文本</a:t>
              </a:r>
              <a:endParaRPr lang="en-US" altLang="zh-CN" sz="1400" kern="0" dirty="0" smtClean="0">
                <a:solidFill>
                  <a:sysClr val="window" lastClr="FFFFFF">
                    <a:lumMod val="95000"/>
                  </a:sysClr>
                </a:solidFill>
                <a:latin typeface="+mj-ea"/>
                <a:ea typeface="+mj-ea"/>
              </a:endParaRPr>
            </a:p>
          </p:txBody>
        </p:sp>
      </p:grpSp>
      <p:sp>
        <p:nvSpPr>
          <p:cNvPr id="26" name="TextBox 25"/>
          <p:cNvSpPr txBox="1"/>
          <p:nvPr/>
        </p:nvSpPr>
        <p:spPr>
          <a:xfrm>
            <a:off x="568325" y="3625850"/>
            <a:ext cx="6237288" cy="1106488"/>
          </a:xfrm>
          <a:prstGeom prst="rect">
            <a:avLst/>
          </a:prstGeom>
          <a:noFill/>
        </p:spPr>
        <p:txBody>
          <a:bodyPr>
            <a:spAutoFit/>
          </a:bodyPr>
          <a:lstStyle/>
          <a:p>
            <a:pPr defTabSz="967801" fontAlgn="auto">
              <a:lnSpc>
                <a:spcPct val="150000"/>
              </a:lnSpc>
              <a:spcBef>
                <a:spcPts val="0"/>
              </a:spcBef>
              <a:spcAft>
                <a:spcPts val="0"/>
              </a:spcAft>
              <a:defRPr/>
            </a:pPr>
            <a:r>
              <a:rPr lang="zh-CN" altLang="en-US" sz="1600" b="1" dirty="0">
                <a:solidFill>
                  <a:schemeClr val="accent1"/>
                </a:solidFill>
                <a:latin typeface="+mn-ea"/>
                <a:ea typeface="+mn-ea"/>
              </a:rPr>
              <a:t>解决方案</a:t>
            </a:r>
            <a:endParaRPr lang="en-US" altLang="zh-CN" sz="1600" b="1" dirty="0">
              <a:solidFill>
                <a:schemeClr val="accent1"/>
              </a:solidFill>
              <a:latin typeface="+mn-ea"/>
              <a:ea typeface="+mn-ea"/>
            </a:endParaRPr>
          </a:p>
          <a:p>
            <a:pPr defTabSz="967801" fontAlgn="auto">
              <a:lnSpc>
                <a:spcPct val="150000"/>
              </a:lnSpc>
              <a:spcBef>
                <a:spcPts val="0"/>
              </a:spcBef>
              <a:spcAft>
                <a:spcPts val="0"/>
              </a:spcAft>
              <a:defRPr/>
            </a:pPr>
            <a:r>
              <a:rPr lang="zh-CN" altLang="en-US" sz="1400" dirty="0">
                <a:solidFill>
                  <a:schemeClr val="tx1">
                    <a:lumMod val="65000"/>
                    <a:lumOff val="35000"/>
                  </a:schemeClr>
                </a:solidFill>
                <a:latin typeface="+mn-ea"/>
                <a:ea typeface="+mn-ea"/>
              </a:rPr>
              <a:t>单击此处添加文本单击此处添加文本 单击此处添加文本单击此处添加文本</a:t>
            </a:r>
            <a:endParaRPr lang="en-US" altLang="zh-CN" sz="1400" dirty="0">
              <a:solidFill>
                <a:schemeClr val="tx1">
                  <a:lumMod val="65000"/>
                  <a:lumOff val="35000"/>
                </a:schemeClr>
              </a:solidFill>
              <a:latin typeface="+mn-ea"/>
              <a:ea typeface="+mn-ea"/>
            </a:endParaRPr>
          </a:p>
          <a:p>
            <a:pPr defTabSz="967801" fontAlgn="auto">
              <a:lnSpc>
                <a:spcPct val="150000"/>
              </a:lnSpc>
              <a:spcBef>
                <a:spcPts val="0"/>
              </a:spcBef>
              <a:spcAft>
                <a:spcPts val="0"/>
              </a:spcAft>
              <a:defRPr/>
            </a:pPr>
            <a:r>
              <a:rPr lang="zh-CN" altLang="en-US" sz="1400" dirty="0">
                <a:solidFill>
                  <a:schemeClr val="tx1">
                    <a:lumMod val="65000"/>
                    <a:lumOff val="35000"/>
                  </a:schemeClr>
                </a:solidFill>
                <a:latin typeface="+mn-ea"/>
                <a:ea typeface="+mn-ea"/>
              </a:rPr>
              <a:t>单击此处添加文本单击此处添加文本 单击此处添加文本单击此处添加文本</a:t>
            </a:r>
            <a:endParaRPr lang="en-US" altLang="zh-CN" sz="1400" dirty="0">
              <a:solidFill>
                <a:schemeClr val="tx1">
                  <a:lumMod val="65000"/>
                  <a:lumOff val="35000"/>
                </a:schemeClr>
              </a:solidFill>
              <a:latin typeface="+mn-ea"/>
              <a:ea typeface="+mn-ea"/>
            </a:endParaRP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528"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 calcmode="lin" valueType="num">
                                      <p:cBhvr>
                                        <p:cTn id="14" dur="500" fill="hold"/>
                                        <p:tgtEl>
                                          <p:spTgt spid="14"/>
                                        </p:tgtEl>
                                        <p:attrNameLst>
                                          <p:attrName>ppt_x</p:attrName>
                                        </p:attrNameLst>
                                      </p:cBhvr>
                                      <p:tavLst>
                                        <p:tav tm="0">
                                          <p:val>
                                            <p:fltVal val="0.5"/>
                                          </p:val>
                                        </p:tav>
                                        <p:tav tm="100000">
                                          <p:val>
                                            <p:strVal val="#ppt_x"/>
                                          </p:val>
                                        </p:tav>
                                      </p:tavLst>
                                    </p:anim>
                                    <p:anim calcmode="lin" valueType="num">
                                      <p:cBhvr>
                                        <p:cTn id="15" dur="500" fill="hold"/>
                                        <p:tgtEl>
                                          <p:spTgt spid="14"/>
                                        </p:tgtEl>
                                        <p:attrNameLst>
                                          <p:attrName>ppt_y</p:attrName>
                                        </p:attrNameLst>
                                      </p:cBhvr>
                                      <p:tavLst>
                                        <p:tav tm="0">
                                          <p:val>
                                            <p:fltVal val="0.5"/>
                                          </p:val>
                                        </p:tav>
                                        <p:tav tm="100000">
                                          <p:val>
                                            <p:strVal val="#ppt_y"/>
                                          </p:val>
                                        </p:tav>
                                      </p:tavLst>
                                    </p:anim>
                                  </p:childTnLst>
                                </p:cTn>
                              </p:par>
                              <p:par>
                                <p:cTn id="16" presetID="23" presetClass="entr" presetSubtype="528" fill="hold" nodeType="withEffect">
                                  <p:stCondLst>
                                    <p:cond delay="25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 calcmode="lin" valueType="num">
                                      <p:cBhvr>
                                        <p:cTn id="20" dur="500" fill="hold"/>
                                        <p:tgtEl>
                                          <p:spTgt spid="20"/>
                                        </p:tgtEl>
                                        <p:attrNameLst>
                                          <p:attrName>ppt_x</p:attrName>
                                        </p:attrNameLst>
                                      </p:cBhvr>
                                      <p:tavLst>
                                        <p:tav tm="0">
                                          <p:val>
                                            <p:fltVal val="0.5"/>
                                          </p:val>
                                        </p:tav>
                                        <p:tav tm="100000">
                                          <p:val>
                                            <p:strVal val="#ppt_x"/>
                                          </p:val>
                                        </p:tav>
                                      </p:tavLst>
                                    </p:anim>
                                    <p:anim calcmode="lin" valueType="num">
                                      <p:cBhvr>
                                        <p:cTn id="21" dur="500" fill="hold"/>
                                        <p:tgtEl>
                                          <p:spTgt spid="20"/>
                                        </p:tgtEl>
                                        <p:attrNameLst>
                                          <p:attrName>ppt_y</p:attrName>
                                        </p:attrNameLst>
                                      </p:cBhvr>
                                      <p:tavLst>
                                        <p:tav tm="0">
                                          <p:val>
                                            <p:fltVal val="0.5"/>
                                          </p:val>
                                        </p:tav>
                                        <p:tav tm="100000">
                                          <p:val>
                                            <p:strVal val="#ppt_y"/>
                                          </p:val>
                                        </p:tav>
                                      </p:tavLst>
                                    </p:anim>
                                  </p:childTnLst>
                                </p:cTn>
                              </p:par>
                              <p:par>
                                <p:cTn id="22" presetID="23" presetClass="entr" presetSubtype="528" fill="hold" nodeType="withEffect">
                                  <p:stCondLst>
                                    <p:cond delay="50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 calcmode="lin" valueType="num">
                                      <p:cBhvr>
                                        <p:cTn id="26" dur="500" fill="hold"/>
                                        <p:tgtEl>
                                          <p:spTgt spid="16"/>
                                        </p:tgtEl>
                                        <p:attrNameLst>
                                          <p:attrName>ppt_x</p:attrName>
                                        </p:attrNameLst>
                                      </p:cBhvr>
                                      <p:tavLst>
                                        <p:tav tm="0">
                                          <p:val>
                                            <p:fltVal val="0.5"/>
                                          </p:val>
                                        </p:tav>
                                        <p:tav tm="100000">
                                          <p:val>
                                            <p:strVal val="#ppt_x"/>
                                          </p:val>
                                        </p:tav>
                                      </p:tavLst>
                                    </p:anim>
                                    <p:anim calcmode="lin" valueType="num">
                                      <p:cBhvr>
                                        <p:cTn id="27" dur="500" fill="hold"/>
                                        <p:tgtEl>
                                          <p:spTgt spid="16"/>
                                        </p:tgtEl>
                                        <p:attrNameLst>
                                          <p:attrName>ppt_y</p:attrName>
                                        </p:attrNameLst>
                                      </p:cBhvr>
                                      <p:tavLst>
                                        <p:tav tm="0">
                                          <p:val>
                                            <p:fltVal val="0.5"/>
                                          </p:val>
                                        </p:tav>
                                        <p:tav tm="100000">
                                          <p:val>
                                            <p:strVal val="#ppt_y"/>
                                          </p:val>
                                        </p:tav>
                                      </p:tavLst>
                                    </p:anim>
                                  </p:childTnLst>
                                </p:cTn>
                              </p:par>
                              <p:par>
                                <p:cTn id="28" presetID="23" presetClass="entr" presetSubtype="528" fill="hold" nodeType="withEffect">
                                  <p:stCondLst>
                                    <p:cond delay="30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 calcmode="lin" valueType="num">
                                      <p:cBhvr>
                                        <p:cTn id="32" dur="500" fill="hold"/>
                                        <p:tgtEl>
                                          <p:spTgt spid="23"/>
                                        </p:tgtEl>
                                        <p:attrNameLst>
                                          <p:attrName>ppt_x</p:attrName>
                                        </p:attrNameLst>
                                      </p:cBhvr>
                                      <p:tavLst>
                                        <p:tav tm="0">
                                          <p:val>
                                            <p:fltVal val="0.5"/>
                                          </p:val>
                                        </p:tav>
                                        <p:tav tm="100000">
                                          <p:val>
                                            <p:strVal val="#ppt_x"/>
                                          </p:val>
                                        </p:tav>
                                      </p:tavLst>
                                    </p:anim>
                                    <p:anim calcmode="lin" valueType="num">
                                      <p:cBhvr>
                                        <p:cTn id="33" dur="500" fill="hold"/>
                                        <p:tgtEl>
                                          <p:spTgt spid="23"/>
                                        </p:tgtEl>
                                        <p:attrNameLst>
                                          <p:attrName>ppt_y</p:attrName>
                                        </p:attrNameLst>
                                      </p:cBhvr>
                                      <p:tavLst>
                                        <p:tav tm="0">
                                          <p:val>
                                            <p:fltVal val="0.5"/>
                                          </p:val>
                                        </p:tav>
                                        <p:tav tm="100000">
                                          <p:val>
                                            <p:strVal val="#ppt_y"/>
                                          </p:val>
                                        </p:tav>
                                      </p:tavLst>
                                    </p:anim>
                                  </p:childTnLst>
                                </p:cTn>
                              </p:par>
                              <p:par>
                                <p:cTn id="34" presetID="23" presetClass="entr" presetSubtype="528" fill="hold" nodeType="withEffect">
                                  <p:stCondLst>
                                    <p:cond delay="75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 calcmode="lin" valueType="num">
                                      <p:cBhvr>
                                        <p:cTn id="38" dur="500" fill="hold"/>
                                        <p:tgtEl>
                                          <p:spTgt spid="13"/>
                                        </p:tgtEl>
                                        <p:attrNameLst>
                                          <p:attrName>ppt_x</p:attrName>
                                        </p:attrNameLst>
                                      </p:cBhvr>
                                      <p:tavLst>
                                        <p:tav tm="0">
                                          <p:val>
                                            <p:fltVal val="0.5"/>
                                          </p:val>
                                        </p:tav>
                                        <p:tav tm="100000">
                                          <p:val>
                                            <p:strVal val="#ppt_x"/>
                                          </p:val>
                                        </p:tav>
                                      </p:tavLst>
                                    </p:anim>
                                    <p:anim calcmode="lin" valueType="num">
                                      <p:cBhvr>
                                        <p:cTn id="39" dur="500" fill="hold"/>
                                        <p:tgtEl>
                                          <p:spTgt spid="13"/>
                                        </p:tgtEl>
                                        <p:attrNameLst>
                                          <p:attrName>ppt_y</p:attrName>
                                        </p:attrNameLst>
                                      </p:cBhvr>
                                      <p:tavLst>
                                        <p:tav tm="0">
                                          <p:val>
                                            <p:fltVal val="0.5"/>
                                          </p:val>
                                        </p:tav>
                                        <p:tav tm="100000">
                                          <p:val>
                                            <p:strVal val="#ppt_y"/>
                                          </p:val>
                                        </p:tav>
                                      </p:tavLst>
                                    </p:anim>
                                  </p:childTnLst>
                                </p:cTn>
                              </p:par>
                              <p:par>
                                <p:cTn id="40" presetID="23" presetClass="entr" presetSubtype="528" fill="hold" nodeType="withEffect">
                                  <p:stCondLst>
                                    <p:cond delay="100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 calcmode="lin" valueType="num">
                                      <p:cBhvr>
                                        <p:cTn id="44" dur="500" fill="hold"/>
                                        <p:tgtEl>
                                          <p:spTgt spid="17"/>
                                        </p:tgtEl>
                                        <p:attrNameLst>
                                          <p:attrName>ppt_x</p:attrName>
                                        </p:attrNameLst>
                                      </p:cBhvr>
                                      <p:tavLst>
                                        <p:tav tm="0">
                                          <p:val>
                                            <p:fltVal val="0.5"/>
                                          </p:val>
                                        </p:tav>
                                        <p:tav tm="100000">
                                          <p:val>
                                            <p:strVal val="#ppt_x"/>
                                          </p:val>
                                        </p:tav>
                                      </p:tavLst>
                                    </p:anim>
                                    <p:anim calcmode="lin" valueType="num">
                                      <p:cBhvr>
                                        <p:cTn id="45" dur="500" fill="hold"/>
                                        <p:tgtEl>
                                          <p:spTgt spid="17"/>
                                        </p:tgtEl>
                                        <p:attrNameLst>
                                          <p:attrName>ppt_y</p:attrName>
                                        </p:attrNameLst>
                                      </p:cBhvr>
                                      <p:tavLst>
                                        <p:tav tm="0">
                                          <p:val>
                                            <p:fltVal val="0.5"/>
                                          </p:val>
                                        </p:tav>
                                        <p:tav tm="100000">
                                          <p:val>
                                            <p:strVal val="#ppt_y"/>
                                          </p:val>
                                        </p:tav>
                                      </p:tavLst>
                                    </p:anim>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a:grpSpLocks/>
          </p:cNvGrpSpPr>
          <p:nvPr/>
        </p:nvGrpSpPr>
        <p:grpSpPr bwMode="auto">
          <a:xfrm>
            <a:off x="2836863" y="1135063"/>
            <a:ext cx="4156075" cy="2798762"/>
            <a:chOff x="2588507" y="1383995"/>
            <a:chExt cx="3907055" cy="2960894"/>
          </a:xfrm>
        </p:grpSpPr>
        <p:sp>
          <p:nvSpPr>
            <p:cNvPr id="47" name="Freeform 2"/>
            <p:cNvSpPr>
              <a:spLocks/>
            </p:cNvSpPr>
            <p:nvPr/>
          </p:nvSpPr>
          <p:spPr bwMode="blackWhite">
            <a:xfrm>
              <a:off x="3883894" y="1783707"/>
              <a:ext cx="1249123" cy="2561182"/>
            </a:xfrm>
            <a:custGeom>
              <a:avLst/>
              <a:gdLst>
                <a:gd name="T0" fmla="*/ 432 w 865"/>
                <a:gd name="T1" fmla="*/ 0 h 1828"/>
                <a:gd name="T2" fmla="*/ 561 w 865"/>
                <a:gd name="T3" fmla="*/ 828 h 1828"/>
                <a:gd name="T4" fmla="*/ 561 w 865"/>
                <a:gd name="T5" fmla="*/ 1539 h 1828"/>
                <a:gd name="T6" fmla="*/ 648 w 865"/>
                <a:gd name="T7" fmla="*/ 1539 h 1828"/>
                <a:gd name="T8" fmla="*/ 864 w 865"/>
                <a:gd name="T9" fmla="*/ 1658 h 1828"/>
                <a:gd name="T10" fmla="*/ 864 w 865"/>
                <a:gd name="T11" fmla="*/ 1827 h 1828"/>
                <a:gd name="T12" fmla="*/ 0 w 865"/>
                <a:gd name="T13" fmla="*/ 1827 h 1828"/>
                <a:gd name="T14" fmla="*/ 0 w 865"/>
                <a:gd name="T15" fmla="*/ 1674 h 1828"/>
                <a:gd name="T16" fmla="*/ 172 w 865"/>
                <a:gd name="T17" fmla="*/ 1556 h 1828"/>
                <a:gd name="T18" fmla="*/ 273 w 865"/>
                <a:gd name="T19" fmla="*/ 1556 h 1828"/>
                <a:gd name="T20" fmla="*/ 273 w 865"/>
                <a:gd name="T21" fmla="*/ 828 h 1828"/>
                <a:gd name="T22" fmla="*/ 432 w 865"/>
                <a:gd name="T23" fmla="*/ 0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5" h="1828">
                  <a:moveTo>
                    <a:pt x="432" y="0"/>
                  </a:moveTo>
                  <a:lnTo>
                    <a:pt x="561" y="828"/>
                  </a:lnTo>
                  <a:lnTo>
                    <a:pt x="561" y="1539"/>
                  </a:lnTo>
                  <a:lnTo>
                    <a:pt x="648" y="1539"/>
                  </a:lnTo>
                  <a:lnTo>
                    <a:pt x="864" y="1658"/>
                  </a:lnTo>
                  <a:lnTo>
                    <a:pt x="864" y="1827"/>
                  </a:lnTo>
                  <a:lnTo>
                    <a:pt x="0" y="1827"/>
                  </a:lnTo>
                  <a:lnTo>
                    <a:pt x="0" y="1674"/>
                  </a:lnTo>
                  <a:lnTo>
                    <a:pt x="172" y="1556"/>
                  </a:lnTo>
                  <a:lnTo>
                    <a:pt x="273" y="1556"/>
                  </a:lnTo>
                  <a:lnTo>
                    <a:pt x="273" y="828"/>
                  </a:lnTo>
                  <a:lnTo>
                    <a:pt x="432" y="0"/>
                  </a:lnTo>
                </a:path>
              </a:pathLst>
            </a:custGeom>
            <a:gradFill>
              <a:gsLst>
                <a:gs pos="1667">
                  <a:srgbClr val="00B0F0">
                    <a:lumMod val="65000"/>
                    <a:lumOff val="35000"/>
                  </a:srgbClr>
                </a:gs>
                <a:gs pos="51000">
                  <a:srgbClr val="00B0F0"/>
                </a:gs>
                <a:gs pos="100000">
                  <a:srgbClr val="0070C0"/>
                </a:gs>
              </a:gsLst>
              <a:lin ang="5400000" scaled="0"/>
            </a:gradFill>
            <a:ln w="25400" cap="flat" cmpd="sng" algn="ctr">
              <a:noFill/>
              <a:prstDash val="solid"/>
            </a:ln>
            <a:effectLst>
              <a:outerShdw blurRad="152400" dist="38100" dir="5400000" algn="t" rotWithShape="0">
                <a:prstClr val="black">
                  <a:alpha val="96000"/>
                </a:prstClr>
              </a:outerShdw>
            </a:effectLst>
          </p:spPr>
          <p:txBody>
            <a:bodyPr lIns="93296" tIns="46648" rIns="93296" bIns="46648" anchor="ctr"/>
            <a:lstStyle/>
            <a:p>
              <a:pPr fontAlgn="auto">
                <a:lnSpc>
                  <a:spcPct val="120000"/>
                </a:lnSpc>
                <a:spcBef>
                  <a:spcPts val="0"/>
                </a:spcBef>
                <a:spcAft>
                  <a:spcPts val="0"/>
                </a:spcAft>
                <a:defRPr/>
              </a:pPr>
              <a:endParaRPr lang="zh-CN" altLang="en-US" sz="4100" b="1" kern="0">
                <a:solidFill>
                  <a:sysClr val="window" lastClr="FFFFFF"/>
                </a:solidFill>
                <a:latin typeface="微软雅黑" pitchFamily="34" charset="-122"/>
                <a:ea typeface="微软雅黑" pitchFamily="34" charset="-122"/>
              </a:endParaRPr>
            </a:p>
          </p:txBody>
        </p:sp>
        <p:sp>
          <p:nvSpPr>
            <p:cNvPr id="48" name="Freeform 3"/>
            <p:cNvSpPr>
              <a:spLocks/>
            </p:cNvSpPr>
            <p:nvPr/>
          </p:nvSpPr>
          <p:spPr bwMode="blackWhite">
            <a:xfrm>
              <a:off x="3085470" y="1383995"/>
              <a:ext cx="2947454" cy="1105087"/>
            </a:xfrm>
            <a:custGeom>
              <a:avLst/>
              <a:gdLst>
                <a:gd name="T0" fmla="*/ 0 w 2042"/>
                <a:gd name="T1" fmla="*/ 788 h 789"/>
                <a:gd name="T2" fmla="*/ 2041 w 2042"/>
                <a:gd name="T3" fmla="*/ 78 h 789"/>
                <a:gd name="T4" fmla="*/ 1996 w 2042"/>
                <a:gd name="T5" fmla="*/ 0 h 789"/>
                <a:gd name="T6" fmla="*/ 985 w 2042"/>
                <a:gd name="T7" fmla="*/ 178 h 789"/>
                <a:gd name="T8" fmla="*/ 834 w 2042"/>
                <a:gd name="T9" fmla="*/ 230 h 789"/>
                <a:gd name="T10" fmla="*/ 8 w 2042"/>
                <a:gd name="T11" fmla="*/ 682 h 789"/>
                <a:gd name="T12" fmla="*/ 0 w 2042"/>
                <a:gd name="T13" fmla="*/ 788 h 789"/>
              </a:gdLst>
              <a:ahLst/>
              <a:cxnLst>
                <a:cxn ang="0">
                  <a:pos x="T0" y="T1"/>
                </a:cxn>
                <a:cxn ang="0">
                  <a:pos x="T2" y="T3"/>
                </a:cxn>
                <a:cxn ang="0">
                  <a:pos x="T4" y="T5"/>
                </a:cxn>
                <a:cxn ang="0">
                  <a:pos x="T6" y="T7"/>
                </a:cxn>
                <a:cxn ang="0">
                  <a:pos x="T8" y="T9"/>
                </a:cxn>
                <a:cxn ang="0">
                  <a:pos x="T10" y="T11"/>
                </a:cxn>
                <a:cxn ang="0">
                  <a:pos x="T12" y="T13"/>
                </a:cxn>
              </a:cxnLst>
              <a:rect l="0" t="0" r="r" b="b"/>
              <a:pathLst>
                <a:path w="2042" h="789">
                  <a:moveTo>
                    <a:pt x="0" y="788"/>
                  </a:moveTo>
                  <a:lnTo>
                    <a:pt x="2041" y="78"/>
                  </a:lnTo>
                  <a:lnTo>
                    <a:pt x="1996" y="0"/>
                  </a:lnTo>
                  <a:lnTo>
                    <a:pt x="985" y="178"/>
                  </a:lnTo>
                  <a:lnTo>
                    <a:pt x="834" y="230"/>
                  </a:lnTo>
                  <a:lnTo>
                    <a:pt x="8" y="682"/>
                  </a:lnTo>
                  <a:lnTo>
                    <a:pt x="0" y="788"/>
                  </a:lnTo>
                </a:path>
              </a:pathLst>
            </a:custGeom>
            <a:gradFill>
              <a:gsLst>
                <a:gs pos="1667">
                  <a:srgbClr val="00B0F0">
                    <a:lumMod val="65000"/>
                    <a:lumOff val="35000"/>
                  </a:srgbClr>
                </a:gs>
                <a:gs pos="51000">
                  <a:srgbClr val="00B0F0"/>
                </a:gs>
                <a:gs pos="100000">
                  <a:srgbClr val="0070C0"/>
                </a:gs>
              </a:gsLst>
              <a:lin ang="5400000" scaled="0"/>
            </a:gradFill>
            <a:ln w="25400" cap="flat" cmpd="sng" algn="ctr">
              <a:noFill/>
              <a:prstDash val="solid"/>
            </a:ln>
            <a:effectLst>
              <a:outerShdw blurRad="152400" dist="38100" dir="5400000" algn="t" rotWithShape="0">
                <a:prstClr val="black">
                  <a:alpha val="96000"/>
                </a:prstClr>
              </a:outerShdw>
            </a:effectLst>
          </p:spPr>
          <p:txBody>
            <a:bodyPr lIns="93296" tIns="46648" rIns="93296" bIns="46648" anchor="ctr"/>
            <a:lstStyle/>
            <a:p>
              <a:pPr fontAlgn="auto">
                <a:lnSpc>
                  <a:spcPct val="120000"/>
                </a:lnSpc>
                <a:spcBef>
                  <a:spcPts val="0"/>
                </a:spcBef>
                <a:spcAft>
                  <a:spcPts val="0"/>
                </a:spcAft>
                <a:defRPr/>
              </a:pPr>
              <a:endParaRPr lang="zh-CN" altLang="en-US" sz="4100" b="1" kern="0">
                <a:solidFill>
                  <a:sysClr val="window" lastClr="FFFFFF"/>
                </a:solidFill>
                <a:latin typeface="微软雅黑" pitchFamily="34" charset="-122"/>
                <a:ea typeface="微软雅黑" pitchFamily="34" charset="-122"/>
              </a:endParaRPr>
            </a:p>
          </p:txBody>
        </p:sp>
        <p:sp>
          <p:nvSpPr>
            <p:cNvPr id="49" name="Oval 4"/>
            <p:cNvSpPr>
              <a:spLocks noChangeArrowheads="1"/>
            </p:cNvSpPr>
            <p:nvPr/>
          </p:nvSpPr>
          <p:spPr bwMode="blackWhite">
            <a:xfrm>
              <a:off x="4431598" y="1748438"/>
              <a:ext cx="153716" cy="149473"/>
            </a:xfrm>
            <a:prstGeom prst="ellipse">
              <a:avLst/>
            </a:prstGeom>
            <a:gradFill>
              <a:gsLst>
                <a:gs pos="0">
                  <a:schemeClr val="bg1"/>
                </a:gs>
                <a:gs pos="100000">
                  <a:srgbClr val="00B0F0"/>
                </a:gs>
              </a:gsLst>
              <a:lin ang="5400000" scaled="0"/>
            </a:gradFill>
            <a:ln w="25400" cap="flat" cmpd="sng" algn="ctr">
              <a:noFill/>
              <a:prstDash val="solid"/>
            </a:ln>
            <a:effectLst>
              <a:outerShdw blurRad="50800" dist="38100" dir="5400000" algn="t" rotWithShape="0">
                <a:prstClr val="black">
                  <a:alpha val="40000"/>
                </a:prstClr>
              </a:outerShdw>
            </a:effectLst>
          </p:spPr>
          <p:txBody>
            <a:bodyPr lIns="93296" tIns="46648" rIns="93296" bIns="46648" anchor="ctr"/>
            <a:lstStyle/>
            <a:p>
              <a:pPr fontAlgn="auto">
                <a:lnSpc>
                  <a:spcPct val="120000"/>
                </a:lnSpc>
                <a:spcBef>
                  <a:spcPts val="0"/>
                </a:spcBef>
                <a:spcAft>
                  <a:spcPts val="0"/>
                </a:spcAft>
                <a:defRPr/>
              </a:pPr>
              <a:endParaRPr lang="zh-CN" altLang="en-US" sz="4100" b="1" kern="0">
                <a:solidFill>
                  <a:sysClr val="window" lastClr="FFFFFF"/>
                </a:solidFill>
                <a:latin typeface="微软雅黑" pitchFamily="34" charset="-122"/>
                <a:ea typeface="微软雅黑" pitchFamily="34" charset="-122"/>
              </a:endParaRPr>
            </a:p>
          </p:txBody>
        </p:sp>
        <p:sp>
          <p:nvSpPr>
            <p:cNvPr id="50" name="Line 5"/>
            <p:cNvSpPr>
              <a:spLocks noChangeShapeType="1"/>
            </p:cNvSpPr>
            <p:nvPr/>
          </p:nvSpPr>
          <p:spPr bwMode="blackWhite">
            <a:xfrm>
              <a:off x="5932934" y="1523390"/>
              <a:ext cx="529796" cy="1271355"/>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a:extLst/>
          </p:spPr>
          <p:txBody>
            <a:bodyPr lIns="93296" tIns="46648" rIns="93296" bIns="46648" anchor="ctr"/>
            <a:lstStyle/>
            <a:p>
              <a:pPr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sp>
          <p:nvSpPr>
            <p:cNvPr id="51" name="Line 6"/>
            <p:cNvSpPr>
              <a:spLocks noChangeShapeType="1"/>
            </p:cNvSpPr>
            <p:nvPr/>
          </p:nvSpPr>
          <p:spPr bwMode="blackWhite">
            <a:xfrm>
              <a:off x="5922487" y="1523390"/>
              <a:ext cx="0" cy="1262957"/>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a:extLst/>
          </p:spPr>
          <p:txBody>
            <a:bodyPr lIns="93296" tIns="46648" rIns="93296" bIns="46648" anchor="ctr"/>
            <a:lstStyle/>
            <a:p>
              <a:pPr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sp>
          <p:nvSpPr>
            <p:cNvPr id="52" name="Line 7"/>
            <p:cNvSpPr>
              <a:spLocks noChangeShapeType="1"/>
            </p:cNvSpPr>
            <p:nvPr/>
          </p:nvSpPr>
          <p:spPr bwMode="blackWhite">
            <a:xfrm flipH="1">
              <a:off x="5362844" y="1526749"/>
              <a:ext cx="552181" cy="1231047"/>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a:extLst/>
          </p:spPr>
          <p:txBody>
            <a:bodyPr lIns="93296" tIns="46648" rIns="93296" bIns="46648" anchor="ctr"/>
            <a:lstStyle/>
            <a:p>
              <a:pPr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sp>
          <p:nvSpPr>
            <p:cNvPr id="53" name="Freeform 8"/>
            <p:cNvSpPr>
              <a:spLocks/>
            </p:cNvSpPr>
            <p:nvPr/>
          </p:nvSpPr>
          <p:spPr bwMode="blackWhite">
            <a:xfrm>
              <a:off x="5297179" y="2766193"/>
              <a:ext cx="1198383" cy="384598"/>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solidFill>
              <a:srgbClr val="00B0F0"/>
            </a:soli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sp>
          <p:nvSpPr>
            <p:cNvPr id="54" name="Line 9"/>
            <p:cNvSpPr>
              <a:spLocks noChangeShapeType="1"/>
            </p:cNvSpPr>
            <p:nvPr/>
          </p:nvSpPr>
          <p:spPr bwMode="blackWhite">
            <a:xfrm>
              <a:off x="3222769" y="2435339"/>
              <a:ext cx="529796" cy="1269675"/>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a:extLst/>
          </p:spPr>
          <p:txBody>
            <a:bodyPr lIns="93296" tIns="46648" rIns="93296" bIns="46648" anchor="ctr"/>
            <a:lstStyle/>
            <a:p>
              <a:pPr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sp>
          <p:nvSpPr>
            <p:cNvPr id="55" name="Line 10"/>
            <p:cNvSpPr>
              <a:spLocks noChangeShapeType="1"/>
            </p:cNvSpPr>
            <p:nvPr/>
          </p:nvSpPr>
          <p:spPr bwMode="blackWhite">
            <a:xfrm>
              <a:off x="3215307" y="2435339"/>
              <a:ext cx="0" cy="1262957"/>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a:extLst/>
          </p:spPr>
          <p:txBody>
            <a:bodyPr lIns="93296" tIns="46648" rIns="93296" bIns="46648" anchor="ctr"/>
            <a:lstStyle/>
            <a:p>
              <a:pPr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sp>
          <p:nvSpPr>
            <p:cNvPr id="56" name="Line 11"/>
            <p:cNvSpPr>
              <a:spLocks noChangeShapeType="1"/>
            </p:cNvSpPr>
            <p:nvPr/>
          </p:nvSpPr>
          <p:spPr bwMode="blackWhite">
            <a:xfrm flipH="1">
              <a:off x="2646709" y="2437018"/>
              <a:ext cx="561135" cy="1239444"/>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a:extLst/>
          </p:spPr>
          <p:txBody>
            <a:bodyPr lIns="93296" tIns="46648" rIns="93296" bIns="46648" anchor="ctr"/>
            <a:lstStyle/>
            <a:p>
              <a:pPr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sp>
          <p:nvSpPr>
            <p:cNvPr id="57" name="Freeform 12"/>
            <p:cNvSpPr>
              <a:spLocks/>
            </p:cNvSpPr>
            <p:nvPr/>
          </p:nvSpPr>
          <p:spPr bwMode="blackWhite">
            <a:xfrm>
              <a:off x="2588507" y="3676462"/>
              <a:ext cx="1198382" cy="384598"/>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solidFill>
              <a:srgbClr val="FFC000"/>
            </a:soli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grpSp>
      <p:sp>
        <p:nvSpPr>
          <p:cNvPr id="58" name="TextBox 53"/>
          <p:cNvSpPr txBox="1">
            <a:spLocks noChangeArrowheads="1"/>
          </p:cNvSpPr>
          <p:nvPr/>
        </p:nvSpPr>
        <p:spPr bwMode="auto">
          <a:xfrm>
            <a:off x="660400" y="2876550"/>
            <a:ext cx="2233613" cy="336550"/>
          </a:xfrm>
          <a:prstGeom prst="rect">
            <a:avLst/>
          </a:prstGeom>
          <a:noFill/>
          <a:ln>
            <a:noFill/>
          </a:ln>
          <a:extLst/>
        </p:spPr>
        <p:txBody>
          <a:bodyPr lIns="93296" tIns="46648" rIns="93296" bIns="46648">
            <a:spAutoFit/>
          </a:bodyPr>
          <a:lstStyle>
            <a:defPPr>
              <a:defRPr lang="zh-CN"/>
            </a:defPPr>
            <a:lvl1pPr algn="r" defTabSz="932962" fontAlgn="auto">
              <a:spcBef>
                <a:spcPts val="0"/>
              </a:spcBef>
              <a:spcAft>
                <a:spcPts val="0"/>
              </a:spcAft>
              <a:defRPr sz="1600" b="1">
                <a:solidFill>
                  <a:schemeClr val="bg1"/>
                </a:solidFill>
                <a:latin typeface="微软雅黑" pitchFamily="34" charset="-122"/>
                <a:ea typeface="微软雅黑" pitchFamily="34" charset="-122"/>
                <a:cs typeface="宋体" pitchFamily="2" charset="-122"/>
              </a:defRPr>
            </a:lvl1pPr>
          </a:lstStyle>
          <a:p>
            <a:pPr algn="l">
              <a:defRPr/>
            </a:pPr>
            <a:r>
              <a:rPr lang="zh-CN" altLang="en-US" kern="0" dirty="0">
                <a:solidFill>
                  <a:srgbClr val="0070C0"/>
                </a:solidFill>
              </a:rPr>
              <a:t>单击此处添加标题</a:t>
            </a:r>
          </a:p>
        </p:txBody>
      </p:sp>
      <p:sp>
        <p:nvSpPr>
          <p:cNvPr id="59" name="TextBox 58"/>
          <p:cNvSpPr txBox="1">
            <a:spLocks noChangeArrowheads="1"/>
          </p:cNvSpPr>
          <p:nvPr/>
        </p:nvSpPr>
        <p:spPr bwMode="auto">
          <a:xfrm>
            <a:off x="660400" y="3111500"/>
            <a:ext cx="1874838" cy="1101725"/>
          </a:xfrm>
          <a:prstGeom prst="rect">
            <a:avLst/>
          </a:prstGeom>
          <a:noFill/>
          <a:ln w="9525">
            <a:noFill/>
            <a:miter lim="800000"/>
            <a:headEnd/>
            <a:tailEnd/>
          </a:ln>
        </p:spPr>
        <p:txBody>
          <a:bodyPr lIns="93296" tIns="46648" rIns="93296" bIns="46648">
            <a:spAutoFit/>
          </a:bodyPr>
          <a:lstStyle/>
          <a:p>
            <a:pPr defTabSz="931863">
              <a:lnSpc>
                <a:spcPct val="150000"/>
              </a:lnSpc>
            </a:pPr>
            <a:r>
              <a:rPr lang="zh-CN" altLang="en-US" sz="1100">
                <a:solidFill>
                  <a:srgbClr val="0070C0"/>
                </a:solidFill>
                <a:latin typeface="微软雅黑" pitchFamily="34" charset="-122"/>
                <a:ea typeface="微软雅黑" pitchFamily="34" charset="-122"/>
              </a:rPr>
              <a:t>单击此处添加段落文本单击此处添加段落文本单击此处添加段落文本单击此处添加段落文本</a:t>
            </a:r>
          </a:p>
        </p:txBody>
      </p:sp>
      <p:sp>
        <p:nvSpPr>
          <p:cNvPr id="60" name="TextBox 53"/>
          <p:cNvSpPr txBox="1">
            <a:spLocks noChangeArrowheads="1"/>
          </p:cNvSpPr>
          <p:nvPr/>
        </p:nvSpPr>
        <p:spPr bwMode="auto">
          <a:xfrm>
            <a:off x="6715125" y="1884363"/>
            <a:ext cx="2279650" cy="336550"/>
          </a:xfrm>
          <a:prstGeom prst="rect">
            <a:avLst/>
          </a:prstGeom>
          <a:noFill/>
          <a:ln w="9525">
            <a:noFill/>
            <a:miter lim="800000"/>
            <a:headEnd/>
            <a:tailEnd/>
          </a:ln>
        </p:spPr>
        <p:txBody>
          <a:bodyPr lIns="93296" tIns="46648" rIns="93296" bIns="46648">
            <a:spAutoFit/>
          </a:bodyPr>
          <a:lstStyle/>
          <a:p>
            <a:pPr algn="r" defTabSz="931863"/>
            <a:r>
              <a:rPr lang="zh-CN" altLang="en-US" sz="1600" b="1">
                <a:solidFill>
                  <a:srgbClr val="0070C0"/>
                </a:solidFill>
                <a:latin typeface="微软雅黑" pitchFamily="34" charset="-122"/>
                <a:ea typeface="微软雅黑" pitchFamily="34" charset="-122"/>
              </a:rPr>
              <a:t>单击此处添加标题</a:t>
            </a:r>
            <a:endParaRPr lang="zh-CN" altLang="en-US" sz="2400">
              <a:solidFill>
                <a:srgbClr val="0070C0"/>
              </a:solidFill>
              <a:ea typeface="微软雅黑" pitchFamily="34" charset="-122"/>
            </a:endParaRPr>
          </a:p>
        </p:txBody>
      </p:sp>
      <p:sp>
        <p:nvSpPr>
          <p:cNvPr id="61" name="TextBox 60"/>
          <p:cNvSpPr txBox="1">
            <a:spLocks noChangeArrowheads="1"/>
          </p:cNvSpPr>
          <p:nvPr/>
        </p:nvSpPr>
        <p:spPr bwMode="auto">
          <a:xfrm>
            <a:off x="7119938" y="2138363"/>
            <a:ext cx="1874837" cy="1101725"/>
          </a:xfrm>
          <a:prstGeom prst="rect">
            <a:avLst/>
          </a:prstGeom>
          <a:noFill/>
          <a:ln w="9525">
            <a:noFill/>
            <a:miter lim="800000"/>
            <a:headEnd/>
            <a:tailEnd/>
          </a:ln>
        </p:spPr>
        <p:txBody>
          <a:bodyPr lIns="93296" tIns="46648" rIns="93296" bIns="46648">
            <a:spAutoFit/>
          </a:bodyPr>
          <a:lstStyle/>
          <a:p>
            <a:pPr defTabSz="931863">
              <a:lnSpc>
                <a:spcPct val="150000"/>
              </a:lnSpc>
            </a:pPr>
            <a:r>
              <a:rPr lang="zh-CN" altLang="en-US" sz="1100">
                <a:solidFill>
                  <a:srgbClr val="0070C0"/>
                </a:solidFill>
                <a:latin typeface="微软雅黑" pitchFamily="34" charset="-122"/>
                <a:ea typeface="微软雅黑" pitchFamily="34" charset="-122"/>
              </a:rPr>
              <a:t>单击此处添加段落文本单击此处添加段落文本单击此处添加段落文本单击此处添加段落文本</a:t>
            </a:r>
          </a:p>
        </p:txBody>
      </p:sp>
      <p:pic>
        <p:nvPicPr>
          <p:cNvPr id="62" name="Picture 12" descr="S11_Rafa"/>
          <p:cNvPicPr>
            <a:picLocks noChangeAspect="1" noChangeArrowheads="1"/>
          </p:cNvPicPr>
          <p:nvPr/>
        </p:nvPicPr>
        <p:blipFill>
          <a:blip r:embed="rId3"/>
          <a:srcRect l="61250" t="17223" r="31250" b="72961"/>
          <a:stretch>
            <a:fillRect/>
          </a:stretch>
        </p:blipFill>
        <p:spPr bwMode="auto">
          <a:xfrm>
            <a:off x="1171575" y="2149475"/>
            <a:ext cx="728663" cy="636588"/>
          </a:xfrm>
          <a:prstGeom prst="rect">
            <a:avLst/>
          </a:prstGeom>
          <a:noFill/>
          <a:ln w="9525">
            <a:noFill/>
            <a:miter lim="800000"/>
            <a:headEnd/>
            <a:tailEnd/>
          </a:ln>
        </p:spPr>
      </p:pic>
      <p:pic>
        <p:nvPicPr>
          <p:cNvPr id="63" name="Picture 13" descr="S11_Rafa"/>
          <p:cNvPicPr>
            <a:picLocks noChangeAspect="1" noChangeArrowheads="1"/>
          </p:cNvPicPr>
          <p:nvPr/>
        </p:nvPicPr>
        <p:blipFill>
          <a:blip r:embed="rId3"/>
          <a:srcRect l="74445" t="17223" r="17778" b="72592"/>
          <a:stretch>
            <a:fillRect/>
          </a:stretch>
        </p:blipFill>
        <p:spPr bwMode="auto">
          <a:xfrm>
            <a:off x="7680325" y="1135063"/>
            <a:ext cx="755650" cy="660400"/>
          </a:xfrm>
          <a:prstGeom prst="rect">
            <a:avLst/>
          </a:prstGeom>
          <a:noFill/>
          <a:ln w="9525">
            <a:noFill/>
            <a:miter lim="800000"/>
            <a:headEnd/>
            <a:tailEnd/>
          </a:ln>
        </p:spPr>
      </p:pic>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Scale>
                                      <p:cBhvr>
                                        <p:cTn id="7" dur="1000" decel="50000" fill="hold">
                                          <p:stCondLst>
                                            <p:cond delay="0"/>
                                          </p:stCondLst>
                                        </p:cTn>
                                        <p:tgtEl>
                                          <p:spTgt spid="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6"/>
                                        </p:tgtEl>
                                        <p:attrNameLst>
                                          <p:attrName>ppt_x</p:attrName>
                                          <p:attrName>ppt_y</p:attrName>
                                        </p:attrNameLst>
                                      </p:cBhvr>
                                    </p:animMotion>
                                    <p:animEffect transition="in" filter="fade">
                                      <p:cBhvr>
                                        <p:cTn id="9" dur="1000"/>
                                        <p:tgtEl>
                                          <p:spTgt spid="46"/>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35" presetClass="emph" presetSubtype="0" repeatCount="5000" fill="hold" nodeType="withEffect">
                                  <p:stCondLst>
                                    <p:cond delay="0"/>
                                  </p:stCondLst>
                                  <p:childTnLst>
                                    <p:anim calcmode="discrete" valueType="str">
                                      <p:cBhvr>
                                        <p:cTn id="14" dur="100" fill="hold"/>
                                        <p:tgtEl>
                                          <p:spTgt spid="62"/>
                                        </p:tgtEl>
                                        <p:attrNameLst>
                                          <p:attrName>style.visibility</p:attrName>
                                        </p:attrNameLst>
                                      </p:cBhvr>
                                      <p:tavLst>
                                        <p:tav tm="0">
                                          <p:val>
                                            <p:strVal val="hidden"/>
                                          </p:val>
                                        </p:tav>
                                        <p:tav tm="50000">
                                          <p:val>
                                            <p:strVal val="visible"/>
                                          </p:val>
                                        </p:tav>
                                      </p:tavLst>
                                    </p:anim>
                                  </p:childTnLst>
                                </p:cTn>
                              </p:par>
                            </p:childTnLst>
                          </p:cTn>
                        </p:par>
                        <p:par>
                          <p:cTn id="15" fill="hold">
                            <p:stCondLst>
                              <p:cond delay="1500"/>
                            </p:stCondLst>
                            <p:childTnLst>
                              <p:par>
                                <p:cTn id="16" presetID="1" presetClass="entr" presetSubtype="0"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childTnLst>
                                </p:cTn>
                              </p:par>
                              <p:par>
                                <p:cTn id="18" presetID="35" presetClass="emph" presetSubtype="0" repeatCount="5000" fill="hold" nodeType="withEffect">
                                  <p:stCondLst>
                                    <p:cond delay="0"/>
                                  </p:stCondLst>
                                  <p:childTnLst>
                                    <p:anim calcmode="discrete" valueType="str">
                                      <p:cBhvr>
                                        <p:cTn id="19" dur="100" fill="hold"/>
                                        <p:tgtEl>
                                          <p:spTgt spid="63"/>
                                        </p:tgtEl>
                                        <p:attrNameLst>
                                          <p:attrName>style.visibility</p:attrName>
                                        </p:attrNameLst>
                                      </p:cBhvr>
                                      <p:tavLst>
                                        <p:tav tm="0">
                                          <p:val>
                                            <p:strVal val="hidden"/>
                                          </p:val>
                                        </p:tav>
                                        <p:tav tm="50000">
                                          <p:val>
                                            <p:strVal val="visible"/>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additive="base">
                                        <p:cTn id="23" dur="500" fill="hold"/>
                                        <p:tgtEl>
                                          <p:spTgt spid="58"/>
                                        </p:tgtEl>
                                        <p:attrNameLst>
                                          <p:attrName>ppt_x</p:attrName>
                                        </p:attrNameLst>
                                      </p:cBhvr>
                                      <p:tavLst>
                                        <p:tav tm="0">
                                          <p:val>
                                            <p:strVal val="#ppt_x"/>
                                          </p:val>
                                        </p:tav>
                                        <p:tav tm="100000">
                                          <p:val>
                                            <p:strVal val="#ppt_x"/>
                                          </p:val>
                                        </p:tav>
                                      </p:tavLst>
                                    </p:anim>
                                    <p:anim calcmode="lin" valueType="num">
                                      <p:cBhvr additive="base">
                                        <p:cTn id="24" dur="500" fill="hold"/>
                                        <p:tgtEl>
                                          <p:spTgt spid="5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additive="base">
                                        <p:cTn id="27" dur="500" fill="hold"/>
                                        <p:tgtEl>
                                          <p:spTgt spid="59"/>
                                        </p:tgtEl>
                                        <p:attrNameLst>
                                          <p:attrName>ppt_x</p:attrName>
                                        </p:attrNameLst>
                                      </p:cBhvr>
                                      <p:tavLst>
                                        <p:tav tm="0">
                                          <p:val>
                                            <p:strVal val="#ppt_x"/>
                                          </p:val>
                                        </p:tav>
                                        <p:tav tm="100000">
                                          <p:val>
                                            <p:strVal val="#ppt_x"/>
                                          </p:val>
                                        </p:tav>
                                      </p:tavLst>
                                    </p:anim>
                                    <p:anim calcmode="lin" valueType="num">
                                      <p:cBhvr additive="base">
                                        <p:cTn id="28" dur="500" fill="hold"/>
                                        <p:tgtEl>
                                          <p:spTgt spid="5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additive="base">
                                        <p:cTn id="32" dur="500" fill="hold"/>
                                        <p:tgtEl>
                                          <p:spTgt spid="60"/>
                                        </p:tgtEl>
                                        <p:attrNameLst>
                                          <p:attrName>ppt_x</p:attrName>
                                        </p:attrNameLst>
                                      </p:cBhvr>
                                      <p:tavLst>
                                        <p:tav tm="0">
                                          <p:val>
                                            <p:strVal val="#ppt_x"/>
                                          </p:val>
                                        </p:tav>
                                        <p:tav tm="100000">
                                          <p:val>
                                            <p:strVal val="#ppt_x"/>
                                          </p:val>
                                        </p:tav>
                                      </p:tavLst>
                                    </p:anim>
                                    <p:anim calcmode="lin" valueType="num">
                                      <p:cBhvr additive="base">
                                        <p:cTn id="33" dur="500" fill="hold"/>
                                        <p:tgtEl>
                                          <p:spTgt spid="6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 calcmode="lin" valueType="num">
                                      <p:cBhvr additive="base">
                                        <p:cTn id="36" dur="500" fill="hold"/>
                                        <p:tgtEl>
                                          <p:spTgt spid="61"/>
                                        </p:tgtEl>
                                        <p:attrNameLst>
                                          <p:attrName>ppt_x</p:attrName>
                                        </p:attrNameLst>
                                      </p:cBhvr>
                                      <p:tavLst>
                                        <p:tav tm="0">
                                          <p:val>
                                            <p:strVal val="#ppt_x"/>
                                          </p:val>
                                        </p:tav>
                                        <p:tav tm="100000">
                                          <p:val>
                                            <p:strVal val="#ppt_x"/>
                                          </p:val>
                                        </p:tav>
                                      </p:tavLst>
                                    </p:anim>
                                    <p:anim calcmode="lin" valueType="num">
                                      <p:cBhvr additive="base">
                                        <p:cTn id="37"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6"/>
          <p:cNvSpPr txBox="1"/>
          <p:nvPr/>
        </p:nvSpPr>
        <p:spPr>
          <a:xfrm>
            <a:off x="512763" y="1611313"/>
            <a:ext cx="4670425" cy="892175"/>
          </a:xfrm>
          <a:prstGeom prst="rect">
            <a:avLst/>
          </a:prstGeom>
          <a:noFill/>
        </p:spPr>
        <p:txBody>
          <a:bodyPr>
            <a:spAutoFit/>
          </a:bodyPr>
          <a:lstStyle/>
          <a:p>
            <a:pPr fontAlgn="auto">
              <a:lnSpc>
                <a:spcPct val="125000"/>
              </a:lnSpc>
              <a:spcBef>
                <a:spcPts val="0"/>
              </a:spcBef>
              <a:spcAft>
                <a:spcPts val="0"/>
              </a:spcAft>
              <a:defRPr/>
            </a:pPr>
            <a:r>
              <a:rPr lang="zh-CN" altLang="en-US" sz="1400" dirty="0">
                <a:solidFill>
                  <a:schemeClr val="bg2">
                    <a:lumMod val="10000"/>
                  </a:schemeClr>
                </a:solidFill>
                <a:latin typeface="Calibri"/>
                <a:ea typeface="微软雅黑"/>
              </a:rPr>
              <a:t>添加文本说明内容添加文本说明内容添加文本说明内容添加文本说明内容添加文本说明内容添加文本说明内容添加文本说明内容添加内容</a:t>
            </a:r>
          </a:p>
        </p:txBody>
      </p:sp>
      <p:sp>
        <p:nvSpPr>
          <p:cNvPr id="29" name="TextBox 6"/>
          <p:cNvSpPr txBox="1"/>
          <p:nvPr/>
        </p:nvSpPr>
        <p:spPr>
          <a:xfrm>
            <a:off x="512763" y="2849563"/>
            <a:ext cx="4364037" cy="411162"/>
          </a:xfrm>
          <a:prstGeom prst="rect">
            <a:avLst/>
          </a:prstGeom>
          <a:noFill/>
        </p:spPr>
        <p:txBody>
          <a:bodyPr>
            <a:spAutoFit/>
          </a:bodyPr>
          <a:lstStyle/>
          <a:p>
            <a:pPr fontAlgn="auto">
              <a:lnSpc>
                <a:spcPct val="150000"/>
              </a:lnSpc>
              <a:spcBef>
                <a:spcPts val="0"/>
              </a:spcBef>
              <a:spcAft>
                <a:spcPts val="0"/>
              </a:spcAft>
              <a:defRPr/>
            </a:pPr>
            <a:r>
              <a:rPr lang="zh-CN" altLang="en-US" sz="1400" dirty="0">
                <a:solidFill>
                  <a:schemeClr val="bg2">
                    <a:lumMod val="10000"/>
                  </a:schemeClr>
                </a:solidFill>
                <a:latin typeface="Calibri"/>
                <a:ea typeface="微软雅黑"/>
              </a:rPr>
              <a:t>添加文本说明内容添加文本说明内容添加文本</a:t>
            </a:r>
          </a:p>
        </p:txBody>
      </p:sp>
      <p:sp>
        <p:nvSpPr>
          <p:cNvPr id="30" name="对角圆角矩形 29"/>
          <p:cNvSpPr/>
          <p:nvPr/>
        </p:nvSpPr>
        <p:spPr>
          <a:xfrm>
            <a:off x="588963" y="1270000"/>
            <a:ext cx="1516062" cy="361950"/>
          </a:xfrm>
          <a:prstGeom prst="round2DiagRect">
            <a:avLst>
              <a:gd name="adj1" fmla="val 30205"/>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b="1" dirty="0">
                <a:solidFill>
                  <a:schemeClr val="bg1"/>
                </a:solidFill>
                <a:latin typeface="微软雅黑" pitchFamily="34" charset="-122"/>
                <a:ea typeface="微软雅黑" pitchFamily="34" charset="-122"/>
              </a:rPr>
              <a:t>标题一</a:t>
            </a:r>
          </a:p>
        </p:txBody>
      </p:sp>
      <p:sp>
        <p:nvSpPr>
          <p:cNvPr id="31" name="对角圆角矩形 30"/>
          <p:cNvSpPr/>
          <p:nvPr/>
        </p:nvSpPr>
        <p:spPr>
          <a:xfrm>
            <a:off x="588963" y="2530475"/>
            <a:ext cx="1516062" cy="360363"/>
          </a:xfrm>
          <a:prstGeom prst="round2DiagRect">
            <a:avLst>
              <a:gd name="adj1" fmla="val 30205"/>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b="1" dirty="0">
                <a:solidFill>
                  <a:schemeClr val="bg1"/>
                </a:solidFill>
                <a:latin typeface="微软雅黑" pitchFamily="34" charset="-122"/>
                <a:ea typeface="微软雅黑" pitchFamily="34" charset="-122"/>
              </a:rPr>
              <a:t>标题二</a:t>
            </a:r>
          </a:p>
        </p:txBody>
      </p:sp>
      <p:sp>
        <p:nvSpPr>
          <p:cNvPr id="32" name="对角圆角矩形 31"/>
          <p:cNvSpPr/>
          <p:nvPr/>
        </p:nvSpPr>
        <p:spPr>
          <a:xfrm>
            <a:off x="588963" y="3309938"/>
            <a:ext cx="1516062" cy="358775"/>
          </a:xfrm>
          <a:prstGeom prst="round2DiagRect">
            <a:avLst>
              <a:gd name="adj1" fmla="val 30205"/>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b="1" dirty="0">
                <a:solidFill>
                  <a:schemeClr val="bg1"/>
                </a:solidFill>
                <a:latin typeface="微软雅黑" pitchFamily="34" charset="-122"/>
                <a:ea typeface="微软雅黑" pitchFamily="34" charset="-122"/>
              </a:rPr>
              <a:t>标题三</a:t>
            </a:r>
          </a:p>
        </p:txBody>
      </p:sp>
      <p:sp>
        <p:nvSpPr>
          <p:cNvPr id="33" name="TextBox 6"/>
          <p:cNvSpPr txBox="1"/>
          <p:nvPr/>
        </p:nvSpPr>
        <p:spPr>
          <a:xfrm>
            <a:off x="512763" y="3659188"/>
            <a:ext cx="4670425" cy="625475"/>
          </a:xfrm>
          <a:prstGeom prst="rect">
            <a:avLst/>
          </a:prstGeom>
          <a:noFill/>
        </p:spPr>
        <p:txBody>
          <a:bodyPr>
            <a:spAutoFit/>
          </a:bodyPr>
          <a:lstStyle>
            <a:defPPr>
              <a:defRPr lang="zh-CN"/>
            </a:defPPr>
            <a:lvl1pPr fontAlgn="auto">
              <a:lnSpc>
                <a:spcPct val="125000"/>
              </a:lnSpc>
              <a:spcBef>
                <a:spcPts val="0"/>
              </a:spcBef>
              <a:spcAft>
                <a:spcPts val="0"/>
              </a:spcAft>
              <a:defRPr sz="1400">
                <a:solidFill>
                  <a:schemeClr val="bg1"/>
                </a:solidFill>
                <a:latin typeface="Calibri"/>
                <a:ea typeface="微软雅黑"/>
              </a:defRPr>
            </a:lvl1pPr>
          </a:lstStyle>
          <a:p>
            <a:pPr>
              <a:defRPr/>
            </a:pPr>
            <a:r>
              <a:rPr lang="zh-CN" altLang="en-US" dirty="0">
                <a:solidFill>
                  <a:schemeClr val="bg2">
                    <a:lumMod val="10000"/>
                  </a:schemeClr>
                </a:solidFill>
              </a:rPr>
              <a:t>添加文本说明内容添加文本说明内容添加文本说明内容添加文本说明内容添加内容</a:t>
            </a:r>
          </a:p>
        </p:txBody>
      </p:sp>
      <p:pic>
        <p:nvPicPr>
          <p:cNvPr id="34" name="Picture 2"/>
          <p:cNvPicPr>
            <a:picLocks noChangeAspect="1" noChangeArrowheads="1"/>
          </p:cNvPicPr>
          <p:nvPr/>
        </p:nvPicPr>
        <p:blipFill>
          <a:blip r:embed="rId3" cstate="print">
            <a:extLst/>
          </a:blip>
          <a:stretch>
            <a:fillRect/>
          </a:stretch>
        </p:blipFill>
        <p:spPr bwMode="auto">
          <a:xfrm>
            <a:off x="5579718" y="1737261"/>
            <a:ext cx="2934825" cy="16294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5" name="Picture 4"/>
          <p:cNvPicPr>
            <a:picLocks noChangeAspect="1" noChangeArrowheads="1"/>
          </p:cNvPicPr>
          <p:nvPr/>
        </p:nvPicPr>
        <p:blipFill>
          <a:blip r:embed="rId4" cstate="print">
            <a:extLst/>
          </a:blip>
          <a:stretch>
            <a:fillRect/>
          </a:stretch>
        </p:blipFill>
        <p:spPr bwMode="auto">
          <a:xfrm rot="422593">
            <a:off x="6142953" y="1980925"/>
            <a:ext cx="3071509" cy="20801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6" name="Picture 6"/>
          <p:cNvPicPr>
            <a:picLocks noChangeAspect="1" noChangeArrowheads="1"/>
          </p:cNvPicPr>
          <p:nvPr/>
        </p:nvPicPr>
        <p:blipFill>
          <a:blip r:embed="rId5">
            <a:extLst/>
          </a:blip>
          <a:stretch>
            <a:fillRect/>
          </a:stretch>
        </p:blipFill>
        <p:spPr bwMode="auto">
          <a:xfrm rot="854817">
            <a:off x="5565033" y="2823265"/>
            <a:ext cx="2724555" cy="17220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25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par>
                          <p:cTn id="16" fill="hold">
                            <p:stCondLst>
                              <p:cond delay="2250"/>
                            </p:stCondLst>
                            <p:childTnLst>
                              <p:par>
                                <p:cTn id="17" presetID="49" presetClass="entr" presetSubtype="0" decel="10000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 calcmode="lin" valueType="num">
                                      <p:cBhvr>
                                        <p:cTn id="21" dur="500" fill="hold"/>
                                        <p:tgtEl>
                                          <p:spTgt spid="34"/>
                                        </p:tgtEl>
                                        <p:attrNameLst>
                                          <p:attrName>style.rotation</p:attrName>
                                        </p:attrNameLst>
                                      </p:cBhvr>
                                      <p:tavLst>
                                        <p:tav tm="0">
                                          <p:val>
                                            <p:fltVal val="360"/>
                                          </p:val>
                                        </p:tav>
                                        <p:tav tm="100000">
                                          <p:val>
                                            <p:fltVal val="0"/>
                                          </p:val>
                                        </p:tav>
                                      </p:tavLst>
                                    </p:anim>
                                    <p:animEffect transition="in" filter="fade">
                                      <p:cBhvr>
                                        <p:cTn id="22" dur="500"/>
                                        <p:tgtEl>
                                          <p:spTgt spid="34"/>
                                        </p:tgtEl>
                                      </p:cBhvr>
                                    </p:animEffect>
                                  </p:childTnLst>
                                </p:cTn>
                              </p:par>
                            </p:childTnLst>
                          </p:cTn>
                        </p:par>
                        <p:par>
                          <p:cTn id="23" fill="hold">
                            <p:stCondLst>
                              <p:cond delay="2750"/>
                            </p:stCondLst>
                            <p:childTnLst>
                              <p:par>
                                <p:cTn id="24" presetID="6" presetClass="emph" presetSubtype="0" fill="hold" nodeType="afterEffect">
                                  <p:stCondLst>
                                    <p:cond delay="0"/>
                                  </p:stCondLst>
                                  <p:childTnLst>
                                    <p:animScale>
                                      <p:cBhvr>
                                        <p:cTn id="25" dur="2000" fill="hold"/>
                                        <p:tgtEl>
                                          <p:spTgt spid="34"/>
                                        </p:tgtEl>
                                      </p:cBhvr>
                                      <p:by x="75000" y="75000"/>
                                    </p:animScale>
                                  </p:childTnLst>
                                </p:cTn>
                              </p:par>
                              <p:par>
                                <p:cTn id="26" presetID="56" presetClass="path" presetSubtype="0" accel="50000" decel="50000" fill="hold" nodeType="withEffect">
                                  <p:stCondLst>
                                    <p:cond delay="250"/>
                                  </p:stCondLst>
                                  <p:childTnLst>
                                    <p:animMotion origin="layout" path="M 3.88889E-6 -2.22222E-6 L -0.07848 -0.26611 " pathEditMode="relative" rAng="0" ptsTypes="AA">
                                      <p:cBhvr>
                                        <p:cTn id="27" dur="750" fill="hold"/>
                                        <p:tgtEl>
                                          <p:spTgt spid="34"/>
                                        </p:tgtEl>
                                        <p:attrNameLst>
                                          <p:attrName>ppt_x</p:attrName>
                                          <p:attrName>ppt_y</p:attrName>
                                        </p:attrNameLst>
                                      </p:cBhvr>
                                      <p:rCtr x="-3924" y="-13306"/>
                                    </p:animMotion>
                                  </p:childTnLst>
                                </p:cTn>
                              </p:par>
                            </p:childTnLst>
                          </p:cTn>
                        </p:par>
                        <p:par>
                          <p:cTn id="28" fill="hold">
                            <p:stCondLst>
                              <p:cond delay="4750"/>
                            </p:stCondLst>
                            <p:childTnLst>
                              <p:par>
                                <p:cTn id="29" presetID="42"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25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par>
                          <p:cTn id="39" fill="hold">
                            <p:stCondLst>
                              <p:cond delay="6000"/>
                            </p:stCondLst>
                            <p:childTnLst>
                              <p:par>
                                <p:cTn id="40" presetID="49" presetClass="entr" presetSubtype="0" decel="10000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500" fill="hold"/>
                                        <p:tgtEl>
                                          <p:spTgt spid="35"/>
                                        </p:tgtEl>
                                        <p:attrNameLst>
                                          <p:attrName>ppt_w</p:attrName>
                                        </p:attrNameLst>
                                      </p:cBhvr>
                                      <p:tavLst>
                                        <p:tav tm="0">
                                          <p:val>
                                            <p:fltVal val="0"/>
                                          </p:val>
                                        </p:tav>
                                        <p:tav tm="100000">
                                          <p:val>
                                            <p:strVal val="#ppt_w"/>
                                          </p:val>
                                        </p:tav>
                                      </p:tavLst>
                                    </p:anim>
                                    <p:anim calcmode="lin" valueType="num">
                                      <p:cBhvr>
                                        <p:cTn id="43" dur="500" fill="hold"/>
                                        <p:tgtEl>
                                          <p:spTgt spid="35"/>
                                        </p:tgtEl>
                                        <p:attrNameLst>
                                          <p:attrName>ppt_h</p:attrName>
                                        </p:attrNameLst>
                                      </p:cBhvr>
                                      <p:tavLst>
                                        <p:tav tm="0">
                                          <p:val>
                                            <p:fltVal val="0"/>
                                          </p:val>
                                        </p:tav>
                                        <p:tav tm="100000">
                                          <p:val>
                                            <p:strVal val="#ppt_h"/>
                                          </p:val>
                                        </p:tav>
                                      </p:tavLst>
                                    </p:anim>
                                    <p:anim calcmode="lin" valueType="num">
                                      <p:cBhvr>
                                        <p:cTn id="44" dur="500" fill="hold"/>
                                        <p:tgtEl>
                                          <p:spTgt spid="35"/>
                                        </p:tgtEl>
                                        <p:attrNameLst>
                                          <p:attrName>style.rotation</p:attrName>
                                        </p:attrNameLst>
                                      </p:cBhvr>
                                      <p:tavLst>
                                        <p:tav tm="0">
                                          <p:val>
                                            <p:fltVal val="360"/>
                                          </p:val>
                                        </p:tav>
                                        <p:tav tm="100000">
                                          <p:val>
                                            <p:fltVal val="0"/>
                                          </p:val>
                                        </p:tav>
                                      </p:tavLst>
                                    </p:anim>
                                    <p:animEffect transition="in" filter="fade">
                                      <p:cBhvr>
                                        <p:cTn id="45" dur="500"/>
                                        <p:tgtEl>
                                          <p:spTgt spid="35"/>
                                        </p:tgtEl>
                                      </p:cBhvr>
                                    </p:animEffect>
                                  </p:childTnLst>
                                </p:cTn>
                              </p:par>
                            </p:childTnLst>
                          </p:cTn>
                        </p:par>
                        <p:par>
                          <p:cTn id="46" fill="hold">
                            <p:stCondLst>
                              <p:cond delay="6500"/>
                            </p:stCondLst>
                            <p:childTnLst>
                              <p:par>
                                <p:cTn id="47" presetID="6" presetClass="emph" presetSubtype="0" fill="hold" nodeType="afterEffect">
                                  <p:stCondLst>
                                    <p:cond delay="0"/>
                                  </p:stCondLst>
                                  <p:childTnLst>
                                    <p:animScale>
                                      <p:cBhvr>
                                        <p:cTn id="48" dur="2000" fill="hold"/>
                                        <p:tgtEl>
                                          <p:spTgt spid="35"/>
                                        </p:tgtEl>
                                      </p:cBhvr>
                                      <p:by x="75000" y="75000"/>
                                    </p:animScale>
                                  </p:childTnLst>
                                </p:cTn>
                              </p:par>
                              <p:par>
                                <p:cTn id="49" presetID="56" presetClass="path" presetSubtype="0" accel="50000" decel="50000" fill="hold" nodeType="withEffect">
                                  <p:stCondLst>
                                    <p:cond delay="250"/>
                                  </p:stCondLst>
                                  <p:childTnLst>
                                    <p:animMotion origin="layout" path="M 3.05556E-6 0 L -0.00625 -0.16028 " pathEditMode="relative" rAng="0" ptsTypes="AA">
                                      <p:cBhvr>
                                        <p:cTn id="50" dur="750" fill="hold"/>
                                        <p:tgtEl>
                                          <p:spTgt spid="35"/>
                                        </p:tgtEl>
                                        <p:attrNameLst>
                                          <p:attrName>ppt_x</p:attrName>
                                          <p:attrName>ppt_y</p:attrName>
                                        </p:attrNameLst>
                                      </p:cBhvr>
                                      <p:rCtr x="-313" y="-8028"/>
                                    </p:animMotion>
                                  </p:childTnLst>
                                </p:cTn>
                              </p:par>
                            </p:childTnLst>
                          </p:cTn>
                        </p:par>
                        <p:par>
                          <p:cTn id="51" fill="hold">
                            <p:stCondLst>
                              <p:cond delay="8500"/>
                            </p:stCondLst>
                            <p:childTnLst>
                              <p:par>
                                <p:cTn id="52" presetID="42" presetClass="entr" presetSubtype="0" fill="hold" grpId="0" nodeType="after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25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childTnLst>
                          </p:cTn>
                        </p:par>
                        <p:par>
                          <p:cTn id="62" fill="hold">
                            <p:stCondLst>
                              <p:cond delay="9750"/>
                            </p:stCondLst>
                            <p:childTnLst>
                              <p:par>
                                <p:cTn id="63" presetID="49" presetClass="entr" presetSubtype="0" decel="100000" fill="hold"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 calcmode="lin" valueType="num">
                                      <p:cBhvr>
                                        <p:cTn id="67" dur="500" fill="hold"/>
                                        <p:tgtEl>
                                          <p:spTgt spid="36"/>
                                        </p:tgtEl>
                                        <p:attrNameLst>
                                          <p:attrName>style.rotation</p:attrName>
                                        </p:attrNameLst>
                                      </p:cBhvr>
                                      <p:tavLst>
                                        <p:tav tm="0">
                                          <p:val>
                                            <p:fltVal val="360"/>
                                          </p:val>
                                        </p:tav>
                                        <p:tav tm="100000">
                                          <p:val>
                                            <p:fltVal val="0"/>
                                          </p:val>
                                        </p:tav>
                                      </p:tavLst>
                                    </p:anim>
                                    <p:animEffect transition="in" filter="fade">
                                      <p:cBhvr>
                                        <p:cTn id="6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animBg="1"/>
      <p:bldP spid="31" grpId="0" animBg="1"/>
      <p:bldP spid="32" grpId="0" animBg="1"/>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30" name="Picture 4"/>
          <p:cNvPicPr>
            <a:picLocks noChangeAspect="1" noChangeArrowheads="1"/>
          </p:cNvPicPr>
          <p:nvPr/>
        </p:nvPicPr>
        <p:blipFill>
          <a:blip r:embed="rId3"/>
          <a:srcRect/>
          <a:stretch>
            <a:fillRect/>
          </a:stretch>
        </p:blipFill>
        <p:spPr bwMode="auto">
          <a:xfrm>
            <a:off x="0" y="0"/>
            <a:ext cx="9721850" cy="5400675"/>
          </a:xfrm>
          <a:prstGeom prst="rect">
            <a:avLst/>
          </a:prstGeom>
          <a:noFill/>
          <a:ln w="9525">
            <a:noFill/>
            <a:miter lim="800000"/>
            <a:headEnd/>
            <a:tailEnd/>
          </a:ln>
        </p:spPr>
      </p:pic>
      <p:grpSp>
        <p:nvGrpSpPr>
          <p:cNvPr id="72731" name="Group 27"/>
          <p:cNvGrpSpPr>
            <a:grpSpLocks/>
          </p:cNvGrpSpPr>
          <p:nvPr/>
        </p:nvGrpSpPr>
        <p:grpSpPr bwMode="auto">
          <a:xfrm>
            <a:off x="387350" y="-466725"/>
            <a:ext cx="9226550" cy="2528888"/>
            <a:chOff x="44" y="-294"/>
            <a:chExt cx="5812" cy="1593"/>
          </a:xfrm>
        </p:grpSpPr>
        <p:pic>
          <p:nvPicPr>
            <p:cNvPr id="14" name="图片 13"/>
            <p:cNvPicPr>
              <a:picLocks noChangeAspect="1"/>
            </p:cNvPicPr>
            <p:nvPr/>
          </p:nvPicPr>
          <p:blipFill>
            <a:blip r:embed="rId4" cstate="print">
              <a:duotone>
                <a:schemeClr val="accent1">
                  <a:shade val="45000"/>
                  <a:satMod val="135000"/>
                </a:schemeClr>
                <a:prstClr val="white"/>
              </a:duotone>
              <a:extLst/>
            </a:blip>
            <a:stretch>
              <a:fillRect/>
            </a:stretch>
          </p:blipFill>
          <p:spPr>
            <a:xfrm rot="18986837" flipH="1">
              <a:off x="2660" y="702"/>
              <a:ext cx="374" cy="540"/>
            </a:xfrm>
            <a:prstGeom prst="rect">
              <a:avLst/>
            </a:prstGeom>
          </p:spPr>
        </p:pic>
        <p:pic>
          <p:nvPicPr>
            <p:cNvPr id="15" name="图片 14"/>
            <p:cNvPicPr>
              <a:picLocks noChangeAspect="1"/>
            </p:cNvPicPr>
            <p:nvPr/>
          </p:nvPicPr>
          <p:blipFill>
            <a:blip r:embed="rId5" cstate="print">
              <a:duotone>
                <a:schemeClr val="accent1">
                  <a:shade val="45000"/>
                  <a:satMod val="135000"/>
                </a:schemeClr>
                <a:prstClr val="white"/>
              </a:duotone>
              <a:extLst/>
            </a:blip>
            <a:stretch>
              <a:fillRect/>
            </a:stretch>
          </p:blipFill>
          <p:spPr>
            <a:xfrm rot="14173607">
              <a:off x="3084" y="572"/>
              <a:ext cx="188" cy="327"/>
            </a:xfrm>
            <a:prstGeom prst="rect">
              <a:avLst/>
            </a:prstGeom>
          </p:spPr>
        </p:pic>
        <p:sp>
          <p:nvSpPr>
            <p:cNvPr id="16" name="五角星 15"/>
            <p:cNvSpPr/>
            <p:nvPr/>
          </p:nvSpPr>
          <p:spPr>
            <a:xfrm>
              <a:off x="2706" y="350"/>
              <a:ext cx="165" cy="17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8" name="图片 17"/>
            <p:cNvPicPr>
              <a:picLocks noChangeAspect="1"/>
            </p:cNvPicPr>
            <p:nvPr/>
          </p:nvPicPr>
          <p:blipFill>
            <a:blip r:embed="rId6" cstate="print">
              <a:duotone>
                <a:schemeClr val="accent1">
                  <a:shade val="45000"/>
                  <a:satMod val="135000"/>
                </a:schemeClr>
                <a:prstClr val="white"/>
              </a:duotone>
              <a:extLst/>
            </a:blip>
            <a:stretch>
              <a:fillRect/>
            </a:stretch>
          </p:blipFill>
          <p:spPr>
            <a:xfrm rot="18904180">
              <a:off x="2875" y="265"/>
              <a:ext cx="266" cy="174"/>
            </a:xfrm>
            <a:prstGeom prst="rect">
              <a:avLst/>
            </a:prstGeom>
          </p:spPr>
        </p:pic>
        <p:pic>
          <p:nvPicPr>
            <p:cNvPr id="19" name="图片 18"/>
            <p:cNvPicPr>
              <a:picLocks noChangeAspect="1"/>
            </p:cNvPicPr>
            <p:nvPr/>
          </p:nvPicPr>
          <p:blipFill>
            <a:blip r:embed="rId7" cstate="print">
              <a:duotone>
                <a:schemeClr val="accent2">
                  <a:shade val="45000"/>
                  <a:satMod val="135000"/>
                </a:schemeClr>
                <a:prstClr val="white"/>
              </a:duotone>
              <a:extLst/>
            </a:blip>
            <a:stretch>
              <a:fillRect/>
            </a:stretch>
          </p:blipFill>
          <p:spPr>
            <a:xfrm>
              <a:off x="3113" y="401"/>
              <a:ext cx="157" cy="157"/>
            </a:xfrm>
            <a:prstGeom prst="rect">
              <a:avLst/>
            </a:prstGeom>
          </p:spPr>
        </p:pic>
        <p:pic>
          <p:nvPicPr>
            <p:cNvPr id="20" name="图片 19"/>
            <p:cNvPicPr>
              <a:picLocks noChangeAspect="1"/>
            </p:cNvPicPr>
            <p:nvPr/>
          </p:nvPicPr>
          <p:blipFill>
            <a:blip r:embed="rId8" cstate="print">
              <a:duotone>
                <a:schemeClr val="accent1">
                  <a:shade val="45000"/>
                  <a:satMod val="135000"/>
                </a:schemeClr>
                <a:prstClr val="white"/>
              </a:duotone>
              <a:extLst/>
            </a:blip>
            <a:stretch>
              <a:fillRect/>
            </a:stretch>
          </p:blipFill>
          <p:spPr>
            <a:xfrm>
              <a:off x="3195" y="192"/>
              <a:ext cx="576" cy="576"/>
            </a:xfrm>
            <a:prstGeom prst="rect">
              <a:avLst/>
            </a:prstGeom>
          </p:spPr>
        </p:pic>
        <p:pic>
          <p:nvPicPr>
            <p:cNvPr id="21" name="图片 20"/>
            <p:cNvPicPr>
              <a:picLocks noChangeAspect="1"/>
            </p:cNvPicPr>
            <p:nvPr/>
          </p:nvPicPr>
          <p:blipFill>
            <a:blip r:embed="rId9" cstate="print">
              <a:duotone>
                <a:schemeClr val="accent6">
                  <a:shade val="45000"/>
                  <a:satMod val="135000"/>
                </a:schemeClr>
                <a:prstClr val="white"/>
              </a:duotone>
              <a:extLst/>
            </a:blip>
            <a:stretch>
              <a:fillRect/>
            </a:stretch>
          </p:blipFill>
          <p:spPr>
            <a:xfrm>
              <a:off x="3440" y="581"/>
              <a:ext cx="117" cy="117"/>
            </a:xfrm>
            <a:prstGeom prst="rect">
              <a:avLst/>
            </a:prstGeom>
          </p:spPr>
        </p:pic>
        <p:pic>
          <p:nvPicPr>
            <p:cNvPr id="22" name="图片 21"/>
            <p:cNvPicPr>
              <a:picLocks noChangeAspect="1"/>
            </p:cNvPicPr>
            <p:nvPr/>
          </p:nvPicPr>
          <p:blipFill>
            <a:blip r:embed="rId10" cstate="print">
              <a:duotone>
                <a:prstClr val="black"/>
                <a:schemeClr val="accent6">
                  <a:tint val="45000"/>
                  <a:satMod val="400000"/>
                </a:schemeClr>
              </a:duotone>
              <a:extLst/>
            </a:blip>
            <a:stretch>
              <a:fillRect/>
            </a:stretch>
          </p:blipFill>
          <p:spPr>
            <a:xfrm>
              <a:off x="3763" y="412"/>
              <a:ext cx="329" cy="196"/>
            </a:xfrm>
            <a:prstGeom prst="rect">
              <a:avLst/>
            </a:prstGeom>
          </p:spPr>
        </p:pic>
        <p:pic>
          <p:nvPicPr>
            <p:cNvPr id="23" name="图片 22"/>
            <p:cNvPicPr>
              <a:picLocks noChangeAspect="1"/>
            </p:cNvPicPr>
            <p:nvPr/>
          </p:nvPicPr>
          <p:blipFill>
            <a:blip r:embed="rId11" cstate="print">
              <a:duotone>
                <a:schemeClr val="accent1">
                  <a:shade val="45000"/>
                  <a:satMod val="135000"/>
                </a:schemeClr>
                <a:prstClr val="white"/>
              </a:duotone>
              <a:extLst/>
            </a:blip>
            <a:stretch>
              <a:fillRect/>
            </a:stretch>
          </p:blipFill>
          <p:spPr>
            <a:xfrm>
              <a:off x="4175" y="128"/>
              <a:ext cx="308" cy="226"/>
            </a:xfrm>
            <a:prstGeom prst="rect">
              <a:avLst/>
            </a:prstGeom>
          </p:spPr>
        </p:pic>
        <p:pic>
          <p:nvPicPr>
            <p:cNvPr id="24" name="图片 23"/>
            <p:cNvPicPr>
              <a:picLocks noChangeAspect="1"/>
            </p:cNvPicPr>
            <p:nvPr/>
          </p:nvPicPr>
          <p:blipFill>
            <a:blip r:embed="rId12" cstate="print">
              <a:duotone>
                <a:schemeClr val="accent4">
                  <a:shade val="45000"/>
                  <a:satMod val="135000"/>
                </a:schemeClr>
                <a:prstClr val="white"/>
              </a:duotone>
              <a:extLst/>
            </a:blip>
            <a:stretch>
              <a:fillRect/>
            </a:stretch>
          </p:blipFill>
          <p:spPr>
            <a:xfrm>
              <a:off x="3766" y="0"/>
              <a:ext cx="322" cy="323"/>
            </a:xfrm>
            <a:prstGeom prst="rect">
              <a:avLst/>
            </a:prstGeom>
          </p:spPr>
        </p:pic>
        <p:pic>
          <p:nvPicPr>
            <p:cNvPr id="72742" name="图片 24"/>
            <p:cNvPicPr>
              <a:picLocks noChangeAspect="1"/>
            </p:cNvPicPr>
            <p:nvPr/>
          </p:nvPicPr>
          <p:blipFill>
            <a:blip r:embed="rId13"/>
            <a:srcRect/>
            <a:stretch>
              <a:fillRect/>
            </a:stretch>
          </p:blipFill>
          <p:spPr bwMode="auto">
            <a:xfrm>
              <a:off x="4308" y="382"/>
              <a:ext cx="254" cy="256"/>
            </a:xfrm>
            <a:prstGeom prst="rect">
              <a:avLst/>
            </a:prstGeom>
            <a:noFill/>
            <a:ln w="9525">
              <a:noFill/>
              <a:miter lim="800000"/>
              <a:headEnd/>
              <a:tailEnd/>
            </a:ln>
          </p:spPr>
        </p:pic>
        <p:pic>
          <p:nvPicPr>
            <p:cNvPr id="26" name="图片 25"/>
            <p:cNvPicPr>
              <a:picLocks noChangeAspect="1"/>
            </p:cNvPicPr>
            <p:nvPr/>
          </p:nvPicPr>
          <p:blipFill>
            <a:blip r:embed="rId14" cstate="print">
              <a:duotone>
                <a:schemeClr val="accent4">
                  <a:shade val="45000"/>
                  <a:satMod val="135000"/>
                </a:schemeClr>
                <a:prstClr val="white"/>
              </a:duotone>
              <a:extLst/>
            </a:blip>
            <a:stretch>
              <a:fillRect/>
            </a:stretch>
          </p:blipFill>
          <p:spPr>
            <a:xfrm>
              <a:off x="2420" y="236"/>
              <a:ext cx="242" cy="244"/>
            </a:xfrm>
            <a:prstGeom prst="rect">
              <a:avLst/>
            </a:prstGeom>
          </p:spPr>
        </p:pic>
        <p:pic>
          <p:nvPicPr>
            <p:cNvPr id="28" name="图片 27"/>
            <p:cNvPicPr>
              <a:picLocks noChangeAspect="1"/>
            </p:cNvPicPr>
            <p:nvPr/>
          </p:nvPicPr>
          <p:blipFill>
            <a:blip r:embed="rId5" cstate="print">
              <a:duotone>
                <a:schemeClr val="accent1">
                  <a:shade val="45000"/>
                  <a:satMod val="135000"/>
                </a:schemeClr>
                <a:prstClr val="white"/>
              </a:duotone>
              <a:extLst/>
            </a:blip>
            <a:stretch>
              <a:fillRect/>
            </a:stretch>
          </p:blipFill>
          <p:spPr>
            <a:xfrm rot="14173607">
              <a:off x="2758" y="-68"/>
              <a:ext cx="232" cy="405"/>
            </a:xfrm>
            <a:prstGeom prst="rect">
              <a:avLst/>
            </a:prstGeom>
          </p:spPr>
        </p:pic>
        <p:pic>
          <p:nvPicPr>
            <p:cNvPr id="29" name="图片 28"/>
            <p:cNvPicPr>
              <a:picLocks noChangeAspect="1"/>
            </p:cNvPicPr>
            <p:nvPr/>
          </p:nvPicPr>
          <p:blipFill>
            <a:blip r:embed="rId15" cstate="print">
              <a:duotone>
                <a:schemeClr val="accent1">
                  <a:shade val="45000"/>
                  <a:satMod val="135000"/>
                </a:schemeClr>
                <a:prstClr val="white"/>
              </a:duotone>
              <a:extLst/>
            </a:blip>
            <a:stretch>
              <a:fillRect/>
            </a:stretch>
          </p:blipFill>
          <p:spPr>
            <a:xfrm>
              <a:off x="2371" y="159"/>
              <a:ext cx="333" cy="271"/>
            </a:xfrm>
            <a:prstGeom prst="rect">
              <a:avLst/>
            </a:prstGeom>
          </p:spPr>
        </p:pic>
        <p:pic>
          <p:nvPicPr>
            <p:cNvPr id="30" name="图片 29"/>
            <p:cNvPicPr>
              <a:picLocks noChangeAspect="1"/>
            </p:cNvPicPr>
            <p:nvPr/>
          </p:nvPicPr>
          <p:blipFill>
            <a:blip r:embed="rId16" cstate="print">
              <a:duotone>
                <a:schemeClr val="accent1">
                  <a:shade val="45000"/>
                  <a:satMod val="135000"/>
                </a:schemeClr>
                <a:prstClr val="white"/>
              </a:duotone>
              <a:extLst/>
            </a:blip>
            <a:stretch>
              <a:fillRect/>
            </a:stretch>
          </p:blipFill>
          <p:spPr>
            <a:xfrm rot="3481104">
              <a:off x="1641" y="125"/>
              <a:ext cx="242" cy="344"/>
            </a:xfrm>
            <a:prstGeom prst="rect">
              <a:avLst/>
            </a:prstGeom>
          </p:spPr>
        </p:pic>
        <p:pic>
          <p:nvPicPr>
            <p:cNvPr id="31" name="图片 30"/>
            <p:cNvPicPr>
              <a:picLocks noChangeAspect="1"/>
            </p:cNvPicPr>
            <p:nvPr/>
          </p:nvPicPr>
          <p:blipFill>
            <a:blip r:embed="rId17" cstate="print">
              <a:duotone>
                <a:schemeClr val="accent1">
                  <a:shade val="45000"/>
                  <a:satMod val="135000"/>
                </a:schemeClr>
                <a:prstClr val="white"/>
              </a:duotone>
              <a:extLst/>
            </a:blip>
            <a:stretch>
              <a:fillRect/>
            </a:stretch>
          </p:blipFill>
          <p:spPr>
            <a:xfrm>
              <a:off x="1859" y="552"/>
              <a:ext cx="223" cy="207"/>
            </a:xfrm>
            <a:prstGeom prst="rect">
              <a:avLst/>
            </a:prstGeom>
          </p:spPr>
        </p:pic>
        <p:pic>
          <p:nvPicPr>
            <p:cNvPr id="32" name="图片 31"/>
            <p:cNvPicPr>
              <a:picLocks noChangeAspect="1"/>
            </p:cNvPicPr>
            <p:nvPr/>
          </p:nvPicPr>
          <p:blipFill>
            <a:blip r:embed="rId18" cstate="print">
              <a:duotone>
                <a:schemeClr val="accent1">
                  <a:shade val="45000"/>
                  <a:satMod val="135000"/>
                </a:schemeClr>
                <a:prstClr val="white"/>
              </a:duotone>
              <a:extLst/>
            </a:blip>
            <a:stretch>
              <a:fillRect/>
            </a:stretch>
          </p:blipFill>
          <p:spPr>
            <a:xfrm>
              <a:off x="2054" y="76"/>
              <a:ext cx="281" cy="281"/>
            </a:xfrm>
            <a:prstGeom prst="rect">
              <a:avLst/>
            </a:prstGeom>
          </p:spPr>
        </p:pic>
        <p:pic>
          <p:nvPicPr>
            <p:cNvPr id="33" name="图片 32"/>
            <p:cNvPicPr>
              <a:picLocks noChangeAspect="1"/>
            </p:cNvPicPr>
            <p:nvPr/>
          </p:nvPicPr>
          <p:blipFill>
            <a:blip r:embed="rId19" cstate="print">
              <a:duotone>
                <a:schemeClr val="accent1">
                  <a:shade val="45000"/>
                  <a:satMod val="135000"/>
                </a:schemeClr>
                <a:prstClr val="white"/>
              </a:duotone>
              <a:extLst/>
            </a:blip>
            <a:stretch>
              <a:fillRect/>
            </a:stretch>
          </p:blipFill>
          <p:spPr>
            <a:xfrm>
              <a:off x="5027" y="-10"/>
              <a:ext cx="226" cy="227"/>
            </a:xfrm>
            <a:prstGeom prst="rect">
              <a:avLst/>
            </a:prstGeom>
          </p:spPr>
        </p:pic>
        <p:pic>
          <p:nvPicPr>
            <p:cNvPr id="34" name="图片 33"/>
            <p:cNvPicPr>
              <a:picLocks noChangeAspect="1"/>
            </p:cNvPicPr>
            <p:nvPr/>
          </p:nvPicPr>
          <p:blipFill>
            <a:blip r:embed="rId20" cstate="print">
              <a:duotone>
                <a:schemeClr val="accent2">
                  <a:shade val="45000"/>
                  <a:satMod val="135000"/>
                </a:schemeClr>
                <a:prstClr val="white"/>
              </a:duotone>
              <a:extLst/>
            </a:blip>
            <a:stretch>
              <a:fillRect/>
            </a:stretch>
          </p:blipFill>
          <p:spPr>
            <a:xfrm>
              <a:off x="1060" y="-40"/>
              <a:ext cx="270" cy="270"/>
            </a:xfrm>
            <a:prstGeom prst="rect">
              <a:avLst/>
            </a:prstGeom>
          </p:spPr>
        </p:pic>
        <p:pic>
          <p:nvPicPr>
            <p:cNvPr id="35" name="图片 34"/>
            <p:cNvPicPr>
              <a:picLocks noChangeAspect="1"/>
            </p:cNvPicPr>
            <p:nvPr/>
          </p:nvPicPr>
          <p:blipFill>
            <a:blip r:embed="rId21" cstate="print">
              <a:duotone>
                <a:schemeClr val="accent4">
                  <a:shade val="45000"/>
                  <a:satMod val="135000"/>
                </a:schemeClr>
                <a:prstClr val="white"/>
              </a:duotone>
              <a:extLst/>
            </a:blip>
            <a:stretch>
              <a:fillRect/>
            </a:stretch>
          </p:blipFill>
          <p:spPr>
            <a:xfrm>
              <a:off x="3079" y="10"/>
              <a:ext cx="247" cy="243"/>
            </a:xfrm>
            <a:prstGeom prst="rect">
              <a:avLst/>
            </a:prstGeom>
          </p:spPr>
        </p:pic>
        <p:pic>
          <p:nvPicPr>
            <p:cNvPr id="36" name="图片 35"/>
            <p:cNvPicPr>
              <a:picLocks noChangeAspect="1"/>
            </p:cNvPicPr>
            <p:nvPr/>
          </p:nvPicPr>
          <p:blipFill>
            <a:blip r:embed="rId22" cstate="print">
              <a:duotone>
                <a:schemeClr val="accent1">
                  <a:shade val="45000"/>
                  <a:satMod val="135000"/>
                </a:schemeClr>
                <a:prstClr val="white"/>
              </a:duotone>
              <a:extLst/>
            </a:blip>
            <a:stretch>
              <a:fillRect/>
            </a:stretch>
          </p:blipFill>
          <p:spPr>
            <a:xfrm>
              <a:off x="600" y="33"/>
              <a:ext cx="369" cy="368"/>
            </a:xfrm>
            <a:prstGeom prst="rect">
              <a:avLst/>
            </a:prstGeom>
          </p:spPr>
        </p:pic>
        <p:pic>
          <p:nvPicPr>
            <p:cNvPr id="37" name="图片 36"/>
            <p:cNvPicPr>
              <a:picLocks noChangeAspect="1"/>
            </p:cNvPicPr>
            <p:nvPr/>
          </p:nvPicPr>
          <p:blipFill>
            <a:blip r:embed="rId23" cstate="print">
              <a:duotone>
                <a:schemeClr val="accent6">
                  <a:shade val="45000"/>
                  <a:satMod val="135000"/>
                </a:schemeClr>
                <a:prstClr val="white"/>
              </a:duotone>
              <a:extLst/>
            </a:blip>
            <a:stretch>
              <a:fillRect/>
            </a:stretch>
          </p:blipFill>
          <p:spPr>
            <a:xfrm>
              <a:off x="2205" y="447"/>
              <a:ext cx="132" cy="230"/>
            </a:xfrm>
            <a:prstGeom prst="rect">
              <a:avLst/>
            </a:prstGeom>
          </p:spPr>
        </p:pic>
        <p:pic>
          <p:nvPicPr>
            <p:cNvPr id="38" name="图片 37"/>
            <p:cNvPicPr>
              <a:picLocks noChangeAspect="1"/>
            </p:cNvPicPr>
            <p:nvPr/>
          </p:nvPicPr>
          <p:blipFill>
            <a:blip r:embed="rId24" cstate="print">
              <a:duotone>
                <a:schemeClr val="accent1">
                  <a:shade val="45000"/>
                  <a:satMod val="135000"/>
                </a:schemeClr>
                <a:prstClr val="white"/>
              </a:duotone>
              <a:extLst/>
            </a:blip>
            <a:stretch>
              <a:fillRect/>
            </a:stretch>
          </p:blipFill>
          <p:spPr>
            <a:xfrm>
              <a:off x="5321" y="-139"/>
              <a:ext cx="218" cy="290"/>
            </a:xfrm>
            <a:prstGeom prst="rect">
              <a:avLst/>
            </a:prstGeom>
          </p:spPr>
        </p:pic>
        <p:pic>
          <p:nvPicPr>
            <p:cNvPr id="39" name="图片 38"/>
            <p:cNvPicPr>
              <a:picLocks noChangeAspect="1"/>
            </p:cNvPicPr>
            <p:nvPr/>
          </p:nvPicPr>
          <p:blipFill>
            <a:blip r:embed="rId6" cstate="print">
              <a:duotone>
                <a:schemeClr val="accent1">
                  <a:shade val="45000"/>
                  <a:satMod val="135000"/>
                </a:schemeClr>
                <a:prstClr val="white"/>
              </a:duotone>
              <a:extLst/>
            </a:blip>
            <a:stretch>
              <a:fillRect/>
            </a:stretch>
          </p:blipFill>
          <p:spPr>
            <a:xfrm rot="2280487">
              <a:off x="258" y="41"/>
              <a:ext cx="267" cy="174"/>
            </a:xfrm>
            <a:prstGeom prst="rect">
              <a:avLst/>
            </a:prstGeom>
          </p:spPr>
        </p:pic>
        <p:pic>
          <p:nvPicPr>
            <p:cNvPr id="40" name="图片 39"/>
            <p:cNvPicPr>
              <a:picLocks noChangeAspect="1"/>
            </p:cNvPicPr>
            <p:nvPr/>
          </p:nvPicPr>
          <p:blipFill>
            <a:blip r:embed="rId10" cstate="print">
              <a:duotone>
                <a:prstClr val="black"/>
                <a:schemeClr val="accent6">
                  <a:tint val="45000"/>
                  <a:satMod val="400000"/>
                </a:schemeClr>
              </a:duotone>
              <a:extLst/>
            </a:blip>
            <a:stretch>
              <a:fillRect/>
            </a:stretch>
          </p:blipFill>
          <p:spPr>
            <a:xfrm>
              <a:off x="1392" y="-39"/>
              <a:ext cx="330" cy="196"/>
            </a:xfrm>
            <a:prstGeom prst="rect">
              <a:avLst/>
            </a:prstGeom>
          </p:spPr>
        </p:pic>
        <p:pic>
          <p:nvPicPr>
            <p:cNvPr id="41" name="图片 40"/>
            <p:cNvPicPr>
              <a:picLocks noChangeAspect="1"/>
            </p:cNvPicPr>
            <p:nvPr/>
          </p:nvPicPr>
          <p:blipFill>
            <a:blip r:embed="rId8" cstate="print">
              <a:duotone>
                <a:schemeClr val="accent1">
                  <a:shade val="45000"/>
                  <a:satMod val="135000"/>
                </a:schemeClr>
                <a:prstClr val="white"/>
              </a:duotone>
              <a:extLst/>
            </a:blip>
            <a:stretch>
              <a:fillRect/>
            </a:stretch>
          </p:blipFill>
          <p:spPr>
            <a:xfrm rot="10800000">
              <a:off x="2007" y="401"/>
              <a:ext cx="575" cy="576"/>
            </a:xfrm>
            <a:prstGeom prst="rect">
              <a:avLst/>
            </a:prstGeom>
          </p:spPr>
        </p:pic>
        <p:pic>
          <p:nvPicPr>
            <p:cNvPr id="42" name="图片 41"/>
            <p:cNvPicPr>
              <a:picLocks noChangeAspect="1"/>
            </p:cNvPicPr>
            <p:nvPr/>
          </p:nvPicPr>
          <p:blipFill>
            <a:blip r:embed="rId12" cstate="print">
              <a:duotone>
                <a:schemeClr val="accent4">
                  <a:shade val="45000"/>
                  <a:satMod val="135000"/>
                </a:schemeClr>
                <a:prstClr val="white"/>
              </a:duotone>
              <a:extLst/>
            </a:blip>
            <a:stretch>
              <a:fillRect/>
            </a:stretch>
          </p:blipFill>
          <p:spPr>
            <a:xfrm>
              <a:off x="1208" y="304"/>
              <a:ext cx="323" cy="323"/>
            </a:xfrm>
            <a:prstGeom prst="rect">
              <a:avLst/>
            </a:prstGeom>
          </p:spPr>
        </p:pic>
        <p:pic>
          <p:nvPicPr>
            <p:cNvPr id="43" name="图片 42"/>
            <p:cNvPicPr>
              <a:picLocks noChangeAspect="1"/>
            </p:cNvPicPr>
            <p:nvPr/>
          </p:nvPicPr>
          <p:blipFill>
            <a:blip r:embed="rId25" cstate="print">
              <a:duotone>
                <a:schemeClr val="accent6">
                  <a:shade val="45000"/>
                  <a:satMod val="135000"/>
                </a:schemeClr>
                <a:prstClr val="white"/>
              </a:duotone>
              <a:extLst/>
            </a:blip>
            <a:stretch>
              <a:fillRect/>
            </a:stretch>
          </p:blipFill>
          <p:spPr>
            <a:xfrm>
              <a:off x="1325" y="381"/>
              <a:ext cx="87" cy="152"/>
            </a:xfrm>
            <a:prstGeom prst="rect">
              <a:avLst/>
            </a:prstGeom>
          </p:spPr>
        </p:pic>
        <p:pic>
          <p:nvPicPr>
            <p:cNvPr id="45" name="图片 44"/>
            <p:cNvPicPr>
              <a:picLocks noChangeAspect="1"/>
            </p:cNvPicPr>
            <p:nvPr/>
          </p:nvPicPr>
          <p:blipFill>
            <a:blip r:embed="rId17" cstate="print">
              <a:duotone>
                <a:schemeClr val="accent1">
                  <a:shade val="45000"/>
                  <a:satMod val="135000"/>
                </a:schemeClr>
                <a:prstClr val="white"/>
              </a:duotone>
              <a:extLst/>
            </a:blip>
            <a:stretch>
              <a:fillRect/>
            </a:stretch>
          </p:blipFill>
          <p:spPr>
            <a:xfrm rot="4866620">
              <a:off x="3447" y="-47"/>
              <a:ext cx="224" cy="208"/>
            </a:xfrm>
            <a:prstGeom prst="rect">
              <a:avLst/>
            </a:prstGeom>
          </p:spPr>
        </p:pic>
        <p:pic>
          <p:nvPicPr>
            <p:cNvPr id="46" name="图片 45"/>
            <p:cNvPicPr>
              <a:picLocks noChangeAspect="1"/>
            </p:cNvPicPr>
            <p:nvPr/>
          </p:nvPicPr>
          <p:blipFill>
            <a:blip r:embed="rId17" cstate="print">
              <a:duotone>
                <a:schemeClr val="accent1">
                  <a:shade val="45000"/>
                  <a:satMod val="135000"/>
                </a:schemeClr>
                <a:prstClr val="white"/>
              </a:duotone>
              <a:extLst/>
            </a:blip>
            <a:stretch>
              <a:fillRect/>
            </a:stretch>
          </p:blipFill>
          <p:spPr>
            <a:xfrm>
              <a:off x="4726" y="24"/>
              <a:ext cx="224" cy="207"/>
            </a:xfrm>
            <a:prstGeom prst="rect">
              <a:avLst/>
            </a:prstGeom>
          </p:spPr>
        </p:pic>
        <p:pic>
          <p:nvPicPr>
            <p:cNvPr id="47" name="图片 46"/>
            <p:cNvPicPr>
              <a:picLocks noChangeAspect="1"/>
            </p:cNvPicPr>
            <p:nvPr/>
          </p:nvPicPr>
          <p:blipFill>
            <a:blip r:embed="rId26" cstate="print">
              <a:duotone>
                <a:schemeClr val="accent1">
                  <a:shade val="45000"/>
                  <a:satMod val="135000"/>
                </a:schemeClr>
                <a:prstClr val="white"/>
              </a:duotone>
              <a:extLst/>
            </a:blip>
            <a:stretch>
              <a:fillRect/>
            </a:stretch>
          </p:blipFill>
          <p:spPr>
            <a:xfrm rot="2842783">
              <a:off x="4162" y="517"/>
              <a:ext cx="144" cy="205"/>
            </a:xfrm>
            <a:prstGeom prst="rect">
              <a:avLst/>
            </a:prstGeom>
          </p:spPr>
        </p:pic>
        <p:pic>
          <p:nvPicPr>
            <p:cNvPr id="48" name="图片 47"/>
            <p:cNvPicPr>
              <a:picLocks noChangeAspect="1"/>
            </p:cNvPicPr>
            <p:nvPr/>
          </p:nvPicPr>
          <p:blipFill>
            <a:blip r:embed="rId27" cstate="print">
              <a:duotone>
                <a:schemeClr val="accent4">
                  <a:shade val="45000"/>
                  <a:satMod val="135000"/>
                </a:schemeClr>
                <a:prstClr val="white"/>
              </a:duotone>
              <a:extLst/>
            </a:blip>
            <a:stretch>
              <a:fillRect/>
            </a:stretch>
          </p:blipFill>
          <p:spPr>
            <a:xfrm rot="14964289">
              <a:off x="3729" y="645"/>
              <a:ext cx="200" cy="196"/>
            </a:xfrm>
            <a:prstGeom prst="rect">
              <a:avLst/>
            </a:prstGeom>
          </p:spPr>
        </p:pic>
        <p:pic>
          <p:nvPicPr>
            <p:cNvPr id="49" name="图片 48"/>
            <p:cNvPicPr>
              <a:picLocks noChangeAspect="1"/>
            </p:cNvPicPr>
            <p:nvPr/>
          </p:nvPicPr>
          <p:blipFill>
            <a:blip r:embed="rId19" cstate="print">
              <a:duotone>
                <a:schemeClr val="accent1">
                  <a:shade val="45000"/>
                  <a:satMod val="135000"/>
                </a:schemeClr>
                <a:prstClr val="white"/>
              </a:duotone>
              <a:extLst/>
            </a:blip>
            <a:stretch>
              <a:fillRect/>
            </a:stretch>
          </p:blipFill>
          <p:spPr>
            <a:xfrm>
              <a:off x="2282" y="-73"/>
              <a:ext cx="226" cy="226"/>
            </a:xfrm>
            <a:prstGeom prst="rect">
              <a:avLst/>
            </a:prstGeom>
          </p:spPr>
        </p:pic>
        <p:pic>
          <p:nvPicPr>
            <p:cNvPr id="50" name="图片 49"/>
            <p:cNvPicPr>
              <a:picLocks noChangeAspect="1"/>
            </p:cNvPicPr>
            <p:nvPr/>
          </p:nvPicPr>
          <p:blipFill>
            <a:blip r:embed="rId20" cstate="print">
              <a:duotone>
                <a:schemeClr val="accent1">
                  <a:shade val="45000"/>
                  <a:satMod val="135000"/>
                </a:schemeClr>
                <a:prstClr val="white"/>
              </a:duotone>
              <a:extLst/>
            </a:blip>
            <a:stretch>
              <a:fillRect/>
            </a:stretch>
          </p:blipFill>
          <p:spPr>
            <a:xfrm>
              <a:off x="1930" y="271"/>
              <a:ext cx="270" cy="270"/>
            </a:xfrm>
            <a:prstGeom prst="rect">
              <a:avLst/>
            </a:prstGeom>
          </p:spPr>
        </p:pic>
        <p:pic>
          <p:nvPicPr>
            <p:cNvPr id="51" name="图片 50"/>
            <p:cNvPicPr>
              <a:picLocks noChangeAspect="1"/>
            </p:cNvPicPr>
            <p:nvPr/>
          </p:nvPicPr>
          <p:blipFill>
            <a:blip r:embed="rId5" cstate="print">
              <a:duotone>
                <a:schemeClr val="accent1">
                  <a:shade val="45000"/>
                  <a:satMod val="135000"/>
                </a:schemeClr>
                <a:prstClr val="white"/>
              </a:duotone>
              <a:extLst/>
            </a:blip>
            <a:stretch>
              <a:fillRect/>
            </a:stretch>
          </p:blipFill>
          <p:spPr>
            <a:xfrm rot="14173607">
              <a:off x="1750" y="343"/>
              <a:ext cx="188" cy="327"/>
            </a:xfrm>
            <a:prstGeom prst="rect">
              <a:avLst/>
            </a:prstGeom>
          </p:spPr>
        </p:pic>
        <p:sp>
          <p:nvSpPr>
            <p:cNvPr id="52" name="五角星 51"/>
            <p:cNvSpPr/>
            <p:nvPr/>
          </p:nvSpPr>
          <p:spPr>
            <a:xfrm>
              <a:off x="1913" y="45"/>
              <a:ext cx="136" cy="14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53" name="图片 52"/>
            <p:cNvPicPr>
              <a:picLocks noChangeAspect="1"/>
            </p:cNvPicPr>
            <p:nvPr/>
          </p:nvPicPr>
          <p:blipFill>
            <a:blip r:embed="rId13" cstate="print">
              <a:duotone>
                <a:prstClr val="black"/>
                <a:schemeClr val="accent6">
                  <a:tint val="45000"/>
                  <a:satMod val="400000"/>
                </a:schemeClr>
              </a:duotone>
              <a:extLst/>
            </a:blip>
            <a:stretch>
              <a:fillRect/>
            </a:stretch>
          </p:blipFill>
          <p:spPr>
            <a:xfrm>
              <a:off x="46" y="1"/>
              <a:ext cx="254" cy="257"/>
            </a:xfrm>
            <a:prstGeom prst="rect">
              <a:avLst/>
            </a:prstGeom>
          </p:spPr>
        </p:pic>
        <p:pic>
          <p:nvPicPr>
            <p:cNvPr id="54" name="图片 53"/>
            <p:cNvPicPr>
              <a:picLocks noChangeAspect="1"/>
            </p:cNvPicPr>
            <p:nvPr/>
          </p:nvPicPr>
          <p:blipFill>
            <a:blip r:embed="rId7" cstate="print">
              <a:duotone>
                <a:schemeClr val="accent2">
                  <a:shade val="45000"/>
                  <a:satMod val="135000"/>
                </a:schemeClr>
                <a:prstClr val="white"/>
              </a:duotone>
              <a:extLst/>
            </a:blip>
            <a:stretch>
              <a:fillRect/>
            </a:stretch>
          </p:blipFill>
          <p:spPr>
            <a:xfrm>
              <a:off x="4151" y="-23"/>
              <a:ext cx="157" cy="157"/>
            </a:xfrm>
            <a:prstGeom prst="rect">
              <a:avLst/>
            </a:prstGeom>
          </p:spPr>
        </p:pic>
        <p:pic>
          <p:nvPicPr>
            <p:cNvPr id="55" name="图片 54"/>
            <p:cNvPicPr>
              <a:picLocks noChangeAspect="1"/>
            </p:cNvPicPr>
            <p:nvPr/>
          </p:nvPicPr>
          <p:blipFill>
            <a:blip r:embed="rId5" cstate="print">
              <a:duotone>
                <a:schemeClr val="accent1">
                  <a:shade val="45000"/>
                  <a:satMod val="135000"/>
                </a:schemeClr>
                <a:prstClr val="white"/>
              </a:duotone>
              <a:extLst/>
            </a:blip>
            <a:stretch>
              <a:fillRect/>
            </a:stretch>
          </p:blipFill>
          <p:spPr>
            <a:xfrm rot="14173607">
              <a:off x="4495" y="-116"/>
              <a:ext cx="188" cy="327"/>
            </a:xfrm>
            <a:prstGeom prst="rect">
              <a:avLst/>
            </a:prstGeom>
          </p:spPr>
        </p:pic>
        <p:pic>
          <p:nvPicPr>
            <p:cNvPr id="72771" name="图片 55"/>
            <p:cNvPicPr>
              <a:picLocks noChangeAspect="1"/>
            </p:cNvPicPr>
            <p:nvPr/>
          </p:nvPicPr>
          <p:blipFill>
            <a:blip r:embed="rId13"/>
            <a:srcRect/>
            <a:stretch>
              <a:fillRect/>
            </a:stretch>
          </p:blipFill>
          <p:spPr bwMode="auto">
            <a:xfrm>
              <a:off x="980" y="93"/>
              <a:ext cx="254" cy="257"/>
            </a:xfrm>
            <a:prstGeom prst="rect">
              <a:avLst/>
            </a:prstGeom>
            <a:noFill/>
            <a:ln w="9525">
              <a:noFill/>
              <a:miter lim="800000"/>
              <a:headEnd/>
              <a:tailEnd/>
            </a:ln>
          </p:spPr>
        </p:pic>
        <p:pic>
          <p:nvPicPr>
            <p:cNvPr id="57" name="图片 56"/>
            <p:cNvPicPr>
              <a:picLocks noChangeAspect="1"/>
            </p:cNvPicPr>
            <p:nvPr/>
          </p:nvPicPr>
          <p:blipFill>
            <a:blip r:embed="rId28" cstate="print">
              <a:duotone>
                <a:schemeClr val="accent1">
                  <a:shade val="45000"/>
                  <a:satMod val="135000"/>
                </a:schemeClr>
                <a:prstClr val="white"/>
              </a:duotone>
              <a:extLst/>
            </a:blip>
            <a:stretch>
              <a:fillRect/>
            </a:stretch>
          </p:blipFill>
          <p:spPr>
            <a:xfrm>
              <a:off x="1275" y="182"/>
              <a:ext cx="153" cy="150"/>
            </a:xfrm>
            <a:prstGeom prst="rect">
              <a:avLst/>
            </a:prstGeom>
          </p:spPr>
        </p:pic>
        <p:pic>
          <p:nvPicPr>
            <p:cNvPr id="58" name="图片 57"/>
            <p:cNvPicPr>
              <a:picLocks noChangeAspect="1"/>
            </p:cNvPicPr>
            <p:nvPr/>
          </p:nvPicPr>
          <p:blipFill>
            <a:blip r:embed="rId10" cstate="print">
              <a:duotone>
                <a:prstClr val="black"/>
                <a:schemeClr val="accent1">
                  <a:tint val="45000"/>
                  <a:satMod val="400000"/>
                </a:schemeClr>
              </a:duotone>
              <a:extLst/>
            </a:blip>
            <a:stretch>
              <a:fillRect/>
            </a:stretch>
          </p:blipFill>
          <p:spPr>
            <a:xfrm rot="4885295">
              <a:off x="4521" y="217"/>
              <a:ext cx="236" cy="140"/>
            </a:xfrm>
            <a:prstGeom prst="rect">
              <a:avLst/>
            </a:prstGeom>
          </p:spPr>
        </p:pic>
        <p:pic>
          <p:nvPicPr>
            <p:cNvPr id="59" name="图片 58"/>
            <p:cNvPicPr>
              <a:picLocks noChangeAspect="1"/>
            </p:cNvPicPr>
            <p:nvPr/>
          </p:nvPicPr>
          <p:blipFill>
            <a:blip r:embed="rId9" cstate="print">
              <a:duotone>
                <a:schemeClr val="accent6">
                  <a:shade val="45000"/>
                  <a:satMod val="135000"/>
                </a:schemeClr>
                <a:prstClr val="white"/>
              </a:duotone>
              <a:extLst/>
            </a:blip>
            <a:stretch>
              <a:fillRect/>
            </a:stretch>
          </p:blipFill>
          <p:spPr>
            <a:xfrm>
              <a:off x="523" y="11"/>
              <a:ext cx="117" cy="117"/>
            </a:xfrm>
            <a:prstGeom prst="rect">
              <a:avLst/>
            </a:prstGeom>
          </p:spPr>
        </p:pic>
        <p:pic>
          <p:nvPicPr>
            <p:cNvPr id="60" name="图片 59"/>
            <p:cNvPicPr>
              <a:picLocks noChangeAspect="1"/>
            </p:cNvPicPr>
            <p:nvPr/>
          </p:nvPicPr>
          <p:blipFill>
            <a:blip r:embed="rId7" cstate="print">
              <a:duotone>
                <a:schemeClr val="accent2">
                  <a:shade val="45000"/>
                  <a:satMod val="135000"/>
                </a:schemeClr>
                <a:prstClr val="white"/>
              </a:duotone>
              <a:extLst/>
            </a:blip>
            <a:stretch>
              <a:fillRect/>
            </a:stretch>
          </p:blipFill>
          <p:spPr>
            <a:xfrm>
              <a:off x="4540" y="413"/>
              <a:ext cx="156" cy="156"/>
            </a:xfrm>
            <a:prstGeom prst="rect">
              <a:avLst/>
            </a:prstGeom>
          </p:spPr>
        </p:pic>
        <p:pic>
          <p:nvPicPr>
            <p:cNvPr id="61" name="图片 60"/>
            <p:cNvPicPr>
              <a:picLocks noChangeAspect="1"/>
            </p:cNvPicPr>
            <p:nvPr/>
          </p:nvPicPr>
          <p:blipFill>
            <a:blip r:embed="rId8" cstate="print">
              <a:duotone>
                <a:schemeClr val="accent1">
                  <a:shade val="45000"/>
                  <a:satMod val="135000"/>
                </a:schemeClr>
                <a:prstClr val="white"/>
              </a:duotone>
              <a:extLst/>
            </a:blip>
            <a:stretch>
              <a:fillRect/>
            </a:stretch>
          </p:blipFill>
          <p:spPr>
            <a:xfrm rot="3307057">
              <a:off x="4737" y="171"/>
              <a:ext cx="422" cy="422"/>
            </a:xfrm>
            <a:prstGeom prst="rect">
              <a:avLst/>
            </a:prstGeom>
          </p:spPr>
        </p:pic>
        <p:pic>
          <p:nvPicPr>
            <p:cNvPr id="62" name="图片 61"/>
            <p:cNvPicPr>
              <a:picLocks noChangeAspect="1"/>
            </p:cNvPicPr>
            <p:nvPr/>
          </p:nvPicPr>
          <p:blipFill>
            <a:blip r:embed="rId18" cstate="print">
              <a:duotone>
                <a:schemeClr val="accent1">
                  <a:shade val="45000"/>
                  <a:satMod val="135000"/>
                </a:schemeClr>
                <a:prstClr val="white"/>
              </a:duotone>
              <a:extLst/>
            </a:blip>
            <a:stretch>
              <a:fillRect/>
            </a:stretch>
          </p:blipFill>
          <p:spPr>
            <a:xfrm rot="5147045">
              <a:off x="5492" y="-61"/>
              <a:ext cx="349" cy="349"/>
            </a:xfrm>
            <a:prstGeom prst="rect">
              <a:avLst/>
            </a:prstGeom>
          </p:spPr>
        </p:pic>
        <p:pic>
          <p:nvPicPr>
            <p:cNvPr id="63" name="图片 62"/>
            <p:cNvPicPr>
              <a:picLocks noChangeAspect="1"/>
            </p:cNvPicPr>
            <p:nvPr/>
          </p:nvPicPr>
          <p:blipFill>
            <a:blip r:embed="rId29" cstate="print">
              <a:duotone>
                <a:schemeClr val="accent1">
                  <a:shade val="45000"/>
                  <a:satMod val="135000"/>
                </a:schemeClr>
                <a:prstClr val="white"/>
              </a:duotone>
              <a:extLst/>
            </a:blip>
            <a:stretch>
              <a:fillRect/>
            </a:stretch>
          </p:blipFill>
          <p:spPr>
            <a:xfrm>
              <a:off x="2566" y="516"/>
              <a:ext cx="179" cy="178"/>
            </a:xfrm>
            <a:prstGeom prst="rect">
              <a:avLst/>
            </a:prstGeom>
          </p:spPr>
        </p:pic>
        <p:pic>
          <p:nvPicPr>
            <p:cNvPr id="64" name="图片 63"/>
            <p:cNvPicPr>
              <a:picLocks noChangeAspect="1"/>
            </p:cNvPicPr>
            <p:nvPr/>
          </p:nvPicPr>
          <p:blipFill>
            <a:blip r:embed="rId30" cstate="print">
              <a:duotone>
                <a:schemeClr val="accent1">
                  <a:shade val="45000"/>
                  <a:satMod val="135000"/>
                </a:schemeClr>
                <a:prstClr val="white"/>
              </a:duotone>
              <a:extLst/>
            </a:blip>
            <a:stretch>
              <a:fillRect/>
            </a:stretch>
          </p:blipFill>
          <p:spPr>
            <a:xfrm>
              <a:off x="2563" y="-3"/>
              <a:ext cx="119" cy="118"/>
            </a:xfrm>
            <a:prstGeom prst="rect">
              <a:avLst/>
            </a:prstGeom>
          </p:spPr>
        </p:pic>
        <p:pic>
          <p:nvPicPr>
            <p:cNvPr id="65" name="图片 64"/>
            <p:cNvPicPr>
              <a:picLocks noChangeAspect="1"/>
            </p:cNvPicPr>
            <p:nvPr/>
          </p:nvPicPr>
          <p:blipFill>
            <a:blip r:embed="rId26" cstate="print">
              <a:duotone>
                <a:schemeClr val="accent1">
                  <a:shade val="45000"/>
                  <a:satMod val="135000"/>
                </a:schemeClr>
                <a:prstClr val="white"/>
              </a:duotone>
              <a:extLst/>
            </a:blip>
            <a:stretch>
              <a:fillRect/>
            </a:stretch>
          </p:blipFill>
          <p:spPr>
            <a:xfrm rot="2842783">
              <a:off x="3298" y="-151"/>
              <a:ext cx="144" cy="206"/>
            </a:xfrm>
            <a:prstGeom prst="rect">
              <a:avLst/>
            </a:prstGeom>
          </p:spPr>
        </p:pic>
        <p:pic>
          <p:nvPicPr>
            <p:cNvPr id="66" name="图片 65"/>
            <p:cNvPicPr>
              <a:picLocks noChangeAspect="1"/>
            </p:cNvPicPr>
            <p:nvPr/>
          </p:nvPicPr>
          <p:blipFill>
            <a:blip r:embed="rId31" cstate="print">
              <a:duotone>
                <a:schemeClr val="accent4">
                  <a:shade val="45000"/>
                  <a:satMod val="135000"/>
                </a:schemeClr>
                <a:prstClr val="white"/>
              </a:duotone>
              <a:extLst/>
            </a:blip>
            <a:stretch>
              <a:fillRect/>
            </a:stretch>
          </p:blipFill>
          <p:spPr>
            <a:xfrm>
              <a:off x="2864" y="467"/>
              <a:ext cx="205" cy="205"/>
            </a:xfrm>
            <a:prstGeom prst="rect">
              <a:avLst/>
            </a:prstGeom>
          </p:spPr>
        </p:pic>
        <p:pic>
          <p:nvPicPr>
            <p:cNvPr id="67" name="图片 66"/>
            <p:cNvPicPr>
              <a:picLocks noChangeAspect="1"/>
            </p:cNvPicPr>
            <p:nvPr/>
          </p:nvPicPr>
          <p:blipFill>
            <a:blip r:embed="rId18" cstate="print">
              <a:duotone>
                <a:schemeClr val="accent1">
                  <a:shade val="45000"/>
                  <a:satMod val="135000"/>
                </a:schemeClr>
                <a:prstClr val="white"/>
              </a:duotone>
              <a:extLst/>
            </a:blip>
            <a:stretch>
              <a:fillRect/>
            </a:stretch>
          </p:blipFill>
          <p:spPr>
            <a:xfrm rot="9000000">
              <a:off x="3521" y="115"/>
              <a:ext cx="209" cy="209"/>
            </a:xfrm>
            <a:prstGeom prst="rect">
              <a:avLst/>
            </a:prstGeom>
          </p:spPr>
        </p:pic>
        <p:pic>
          <p:nvPicPr>
            <p:cNvPr id="68" name="图片 67"/>
            <p:cNvPicPr>
              <a:picLocks noChangeAspect="1"/>
            </p:cNvPicPr>
            <p:nvPr/>
          </p:nvPicPr>
          <p:blipFill>
            <a:blip r:embed="rId8" cstate="print">
              <a:duotone>
                <a:schemeClr val="accent1">
                  <a:shade val="45000"/>
                  <a:satMod val="135000"/>
                </a:schemeClr>
                <a:prstClr val="white"/>
              </a:duotone>
              <a:extLst/>
            </a:blip>
            <a:stretch>
              <a:fillRect/>
            </a:stretch>
          </p:blipFill>
          <p:spPr>
            <a:xfrm rot="15371300">
              <a:off x="1734" y="-255"/>
              <a:ext cx="357" cy="358"/>
            </a:xfrm>
            <a:prstGeom prst="rect">
              <a:avLst/>
            </a:prstGeom>
          </p:spPr>
        </p:pic>
        <p:pic>
          <p:nvPicPr>
            <p:cNvPr id="69" name="图片 68"/>
            <p:cNvPicPr>
              <a:picLocks noChangeAspect="1"/>
            </p:cNvPicPr>
            <p:nvPr/>
          </p:nvPicPr>
          <p:blipFill>
            <a:blip r:embed="rId21" cstate="print">
              <a:duotone>
                <a:schemeClr val="accent4">
                  <a:shade val="45000"/>
                  <a:satMod val="135000"/>
                </a:schemeClr>
                <a:prstClr val="white"/>
              </a:duotone>
              <a:extLst/>
            </a:blip>
            <a:stretch>
              <a:fillRect/>
            </a:stretch>
          </p:blipFill>
          <p:spPr>
            <a:xfrm>
              <a:off x="5196" y="157"/>
              <a:ext cx="266" cy="263"/>
            </a:xfrm>
            <a:prstGeom prst="rect">
              <a:avLst/>
            </a:prstGeom>
          </p:spPr>
        </p:pic>
        <p:pic>
          <p:nvPicPr>
            <p:cNvPr id="70" name="图片 69"/>
            <p:cNvPicPr>
              <a:picLocks noChangeAspect="1"/>
            </p:cNvPicPr>
            <p:nvPr/>
          </p:nvPicPr>
          <p:blipFill>
            <a:blip r:embed="rId9" cstate="print">
              <a:duotone>
                <a:schemeClr val="accent1">
                  <a:shade val="45000"/>
                  <a:satMod val="135000"/>
                </a:schemeClr>
                <a:prstClr val="white"/>
              </a:duotone>
              <a:extLst/>
            </a:blip>
            <a:stretch>
              <a:fillRect/>
            </a:stretch>
          </p:blipFill>
          <p:spPr>
            <a:xfrm>
              <a:off x="1439" y="183"/>
              <a:ext cx="117" cy="116"/>
            </a:xfrm>
            <a:prstGeom prst="rect">
              <a:avLst/>
            </a:prstGeom>
          </p:spPr>
        </p:pic>
        <p:pic>
          <p:nvPicPr>
            <p:cNvPr id="71" name="图片 70"/>
            <p:cNvPicPr>
              <a:picLocks noChangeAspect="1"/>
            </p:cNvPicPr>
            <p:nvPr/>
          </p:nvPicPr>
          <p:blipFill>
            <a:blip r:embed="rId28" cstate="print">
              <a:duotone>
                <a:schemeClr val="accent5">
                  <a:shade val="45000"/>
                  <a:satMod val="135000"/>
                </a:schemeClr>
                <a:prstClr val="white"/>
              </a:duotone>
              <a:extLst/>
            </a:blip>
            <a:stretch>
              <a:fillRect/>
            </a:stretch>
          </p:blipFill>
          <p:spPr>
            <a:xfrm>
              <a:off x="862" y="-90"/>
              <a:ext cx="153" cy="150"/>
            </a:xfrm>
            <a:prstGeom prst="rect">
              <a:avLst/>
            </a:prstGeom>
          </p:spPr>
        </p:pic>
        <p:pic>
          <p:nvPicPr>
            <p:cNvPr id="72" name="图片 71"/>
            <p:cNvPicPr>
              <a:picLocks noChangeAspect="1"/>
            </p:cNvPicPr>
            <p:nvPr/>
          </p:nvPicPr>
          <p:blipFill>
            <a:blip r:embed="rId9" cstate="print">
              <a:duotone>
                <a:schemeClr val="accent1">
                  <a:shade val="45000"/>
                  <a:satMod val="135000"/>
                </a:schemeClr>
                <a:prstClr val="white"/>
              </a:duotone>
              <a:extLst/>
            </a:blip>
            <a:stretch>
              <a:fillRect/>
            </a:stretch>
          </p:blipFill>
          <p:spPr>
            <a:xfrm>
              <a:off x="4122" y="441"/>
              <a:ext cx="117" cy="117"/>
            </a:xfrm>
            <a:prstGeom prst="rect">
              <a:avLst/>
            </a:prstGeom>
          </p:spPr>
        </p:pic>
        <p:pic>
          <p:nvPicPr>
            <p:cNvPr id="73" name="图片 72"/>
            <p:cNvPicPr>
              <a:picLocks noChangeAspect="1"/>
            </p:cNvPicPr>
            <p:nvPr/>
          </p:nvPicPr>
          <p:blipFill>
            <a:blip r:embed="rId32" cstate="print">
              <a:duotone>
                <a:schemeClr val="accent1">
                  <a:shade val="45000"/>
                  <a:satMod val="135000"/>
                </a:schemeClr>
                <a:prstClr val="white"/>
              </a:duotone>
              <a:extLst/>
            </a:blip>
            <a:stretch>
              <a:fillRect/>
            </a:stretch>
          </p:blipFill>
          <p:spPr>
            <a:xfrm>
              <a:off x="4397" y="359"/>
              <a:ext cx="145" cy="145"/>
            </a:xfrm>
            <a:prstGeom prst="rect">
              <a:avLst/>
            </a:prstGeom>
          </p:spPr>
        </p:pic>
      </p:grpSp>
      <p:pic>
        <p:nvPicPr>
          <p:cNvPr id="72789" name="图片 12"/>
          <p:cNvPicPr>
            <a:picLocks noChangeAspect="1"/>
          </p:cNvPicPr>
          <p:nvPr/>
        </p:nvPicPr>
        <p:blipFill>
          <a:blip r:embed="rId33"/>
          <a:srcRect/>
          <a:stretch>
            <a:fillRect/>
          </a:stretch>
        </p:blipFill>
        <p:spPr bwMode="auto">
          <a:xfrm rot="18389918" flipH="1">
            <a:off x="6865144" y="3082132"/>
            <a:ext cx="155575" cy="649287"/>
          </a:xfrm>
          <a:prstGeom prst="rect">
            <a:avLst/>
          </a:prstGeom>
          <a:noFill/>
          <a:ln w="9525">
            <a:noFill/>
            <a:miter lim="800000"/>
            <a:headEnd/>
            <a:tailEnd/>
          </a:ln>
        </p:spPr>
      </p:pic>
      <p:pic>
        <p:nvPicPr>
          <p:cNvPr id="72790" name="图片 13"/>
          <p:cNvPicPr>
            <a:picLocks noChangeAspect="1"/>
          </p:cNvPicPr>
          <p:nvPr/>
        </p:nvPicPr>
        <p:blipFill>
          <a:blip r:embed="rId33"/>
          <a:srcRect/>
          <a:stretch>
            <a:fillRect/>
          </a:stretch>
        </p:blipFill>
        <p:spPr bwMode="auto">
          <a:xfrm rot="18525811" flipH="1">
            <a:off x="6362700" y="4948238"/>
            <a:ext cx="555625" cy="133350"/>
          </a:xfrm>
          <a:prstGeom prst="rect">
            <a:avLst/>
          </a:prstGeom>
          <a:noFill/>
          <a:ln w="9525">
            <a:noFill/>
            <a:miter lim="800000"/>
            <a:headEnd/>
            <a:tailEnd/>
          </a:ln>
        </p:spPr>
      </p:pic>
      <p:pic>
        <p:nvPicPr>
          <p:cNvPr id="72791" name="图片 14"/>
          <p:cNvPicPr>
            <a:picLocks noChangeAspect="1"/>
          </p:cNvPicPr>
          <p:nvPr/>
        </p:nvPicPr>
        <p:blipFill>
          <a:blip r:embed="rId33"/>
          <a:srcRect/>
          <a:stretch>
            <a:fillRect/>
          </a:stretch>
        </p:blipFill>
        <p:spPr bwMode="auto">
          <a:xfrm rot="18389918" flipH="1">
            <a:off x="8058944" y="3729832"/>
            <a:ext cx="155575" cy="649287"/>
          </a:xfrm>
          <a:prstGeom prst="rect">
            <a:avLst/>
          </a:prstGeom>
          <a:noFill/>
          <a:ln w="9525">
            <a:noFill/>
            <a:miter lim="800000"/>
            <a:headEnd/>
            <a:tailEnd/>
          </a:ln>
        </p:spPr>
      </p:pic>
      <p:sp>
        <p:nvSpPr>
          <p:cNvPr id="9" name="文本框 8"/>
          <p:cNvSpPr txBox="1">
            <a:spLocks noChangeArrowheads="1"/>
          </p:cNvSpPr>
          <p:nvPr/>
        </p:nvSpPr>
        <p:spPr bwMode="auto">
          <a:xfrm>
            <a:off x="3625850" y="1955800"/>
            <a:ext cx="4745038" cy="1381125"/>
          </a:xfrm>
          <a:prstGeom prst="rect">
            <a:avLst/>
          </a:prstGeom>
          <a:noFill/>
          <a:ln w="9525">
            <a:noFill/>
            <a:miter lim="800000"/>
            <a:headEnd/>
            <a:tailEnd/>
          </a:ln>
        </p:spPr>
        <p:txBody>
          <a:bodyPr lIns="68589" tIns="34295" rIns="68589" bIns="34295">
            <a:spAutoFit/>
          </a:bodyPr>
          <a:lstStyle/>
          <a:p>
            <a:pPr defTabSz="685800"/>
            <a:r>
              <a:rPr lang="en-US" altLang="zh-CN" sz="8600" b="1" dirty="0" smtClean="0">
                <a:solidFill>
                  <a:srgbClr val="595959"/>
                </a:solidFill>
                <a:latin typeface="微软雅黑" pitchFamily="34" charset="-122"/>
                <a:ea typeface="微软雅黑" pitchFamily="34" charset="-122"/>
              </a:rPr>
              <a:t>2017</a:t>
            </a:r>
            <a:endParaRPr lang="zh-CN" altLang="en-US" sz="8600" b="1" dirty="0">
              <a:solidFill>
                <a:srgbClr val="595959"/>
              </a:solidFill>
              <a:latin typeface="微软雅黑" pitchFamily="34" charset="-122"/>
              <a:ea typeface="微软雅黑" pitchFamily="34" charset="-122"/>
            </a:endParaRPr>
          </a:p>
        </p:txBody>
      </p:sp>
      <p:sp>
        <p:nvSpPr>
          <p:cNvPr id="16398" name="文本框 16"/>
          <p:cNvSpPr txBox="1">
            <a:spLocks noChangeArrowheads="1"/>
          </p:cNvSpPr>
          <p:nvPr/>
        </p:nvSpPr>
        <p:spPr bwMode="auto">
          <a:xfrm>
            <a:off x="2898775" y="3157538"/>
            <a:ext cx="6931025" cy="695325"/>
          </a:xfrm>
          <a:prstGeom prst="rect">
            <a:avLst/>
          </a:prstGeom>
          <a:noFill/>
          <a:ln w="9525">
            <a:noFill/>
            <a:miter lim="800000"/>
            <a:headEnd/>
            <a:tailEnd/>
          </a:ln>
        </p:spPr>
        <p:txBody>
          <a:bodyPr lIns="68589" tIns="34295" rIns="68589" bIns="34295">
            <a:spAutoFit/>
          </a:bodyPr>
          <a:lstStyle/>
          <a:p>
            <a:pPr defTabSz="685800"/>
            <a:r>
              <a:rPr lang="zh-CN" altLang="en-US" sz="4100" b="1">
                <a:solidFill>
                  <a:srgbClr val="1A93D0"/>
                </a:solidFill>
                <a:latin typeface="微软雅黑" pitchFamily="34" charset="-122"/>
                <a:ea typeface="微软雅黑" pitchFamily="34" charset="-122"/>
              </a:rPr>
              <a:t>谢 谢 您 的 观 看 ！</a:t>
            </a:r>
          </a:p>
        </p:txBody>
      </p:sp>
      <p:sp>
        <p:nvSpPr>
          <p:cNvPr id="10" name="Content Placeholder 2"/>
          <p:cNvSpPr txBox="1">
            <a:spLocks/>
          </p:cNvSpPr>
          <p:nvPr/>
        </p:nvSpPr>
        <p:spPr bwMode="auto">
          <a:xfrm>
            <a:off x="1530350" y="3852863"/>
            <a:ext cx="6800850" cy="611187"/>
          </a:xfrm>
          <a:prstGeom prst="rect">
            <a:avLst/>
          </a:prstGeom>
          <a:noFill/>
          <a:ln w="9525">
            <a:noFill/>
            <a:miter lim="800000"/>
            <a:headEnd/>
            <a:tailEnd/>
          </a:ln>
        </p:spPr>
        <p:txBody>
          <a:bodyPr lIns="68589" tIns="34295" rIns="68589" bIns="34295"/>
          <a:lstStyle/>
          <a:p>
            <a:pPr algn="ctr" defTabSz="685800">
              <a:spcBef>
                <a:spcPct val="20000"/>
              </a:spcBef>
              <a:buFont typeface="Arial" charset="0"/>
              <a:buNone/>
            </a:pPr>
            <a:r>
              <a:rPr lang="en-US" altLang="zh-CN" sz="900">
                <a:solidFill>
                  <a:srgbClr val="7F7F7F"/>
                </a:solidFill>
                <a:latin typeface="Calibri" pitchFamily="34" charset="0"/>
              </a:rPr>
              <a:t>Lorem ipsum dolor sit amet, consectetur adipiscing elit. Curabitur elementum posuere pretium. Quisque nibh dolor, dignissim ac dignissim ut, luctus ac urna. Aliquam aliquet non massa quis tincidunt. </a:t>
            </a: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2731"/>
                                        </p:tgtEl>
                                        <p:attrNameLst>
                                          <p:attrName>style.visibility</p:attrName>
                                        </p:attrNameLst>
                                      </p:cBhvr>
                                      <p:to>
                                        <p:strVal val="visible"/>
                                      </p:to>
                                    </p:set>
                                    <p:animEffect transition="in" filter="wipe(up)">
                                      <p:cBhvr>
                                        <p:cTn id="7" dur="500"/>
                                        <p:tgtEl>
                                          <p:spTgt spid="72731"/>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by="(-#ppt_w*2)" calcmode="lin" valueType="num">
                                      <p:cBhvr rctx="PPT">
                                        <p:cTn id="11" dur="500" autoRev="1" fill="hold">
                                          <p:stCondLst>
                                            <p:cond delay="0"/>
                                          </p:stCondLst>
                                        </p:cTn>
                                        <p:tgtEl>
                                          <p:spTgt spid="9"/>
                                        </p:tgtEl>
                                        <p:attrNameLst>
                                          <p:attrName>ppt_w</p:attrName>
                                        </p:attrNameLst>
                                      </p:cBhvr>
                                    </p:anim>
                                    <p:anim by="(#ppt_w*0.50)" calcmode="lin" valueType="num">
                                      <p:cBhvr>
                                        <p:cTn id="12" dur="500" decel="50000" autoRev="1" fill="hold">
                                          <p:stCondLst>
                                            <p:cond delay="0"/>
                                          </p:stCondLst>
                                        </p:cTn>
                                        <p:tgtEl>
                                          <p:spTgt spid="9"/>
                                        </p:tgtEl>
                                        <p:attrNameLst>
                                          <p:attrName>ppt_x</p:attrName>
                                        </p:attrNameLst>
                                      </p:cBhvr>
                                    </p:anim>
                                    <p:anim from="(-#ppt_h/2)" to="(#ppt_y)" calcmode="lin" valueType="num">
                                      <p:cBhvr>
                                        <p:cTn id="13" dur="1000" fill="hold">
                                          <p:stCondLst>
                                            <p:cond delay="0"/>
                                          </p:stCondLst>
                                        </p:cTn>
                                        <p:tgtEl>
                                          <p:spTgt spid="9"/>
                                        </p:tgtEl>
                                        <p:attrNameLst>
                                          <p:attrName>ppt_y</p:attrName>
                                        </p:attrNameLst>
                                      </p:cBhvr>
                                    </p:anim>
                                    <p:animRot by="21600000">
                                      <p:cBhvr>
                                        <p:cTn id="14" dur="1000" fill="hold">
                                          <p:stCondLst>
                                            <p:cond delay="0"/>
                                          </p:stCondLst>
                                        </p:cTn>
                                        <p:tgtEl>
                                          <p:spTgt spid="9"/>
                                        </p:tgtEl>
                                        <p:attrNameLst>
                                          <p:attrName>r</p:attrName>
                                        </p:attrNameLst>
                                      </p:cBhvr>
                                    </p:animRot>
                                  </p:childTnLst>
                                </p:cTn>
                              </p:par>
                            </p:childTnLst>
                          </p:cTn>
                        </p:par>
                        <p:par>
                          <p:cTn id="15" fill="hold">
                            <p:stCondLst>
                              <p:cond delay="180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16398">
                                            <p:txEl>
                                              <p:pRg st="0" end="0"/>
                                            </p:txEl>
                                          </p:spTgt>
                                        </p:tgtEl>
                                        <p:attrNameLst>
                                          <p:attrName>style.visibility</p:attrName>
                                        </p:attrNameLst>
                                      </p:cBhvr>
                                      <p:to>
                                        <p:strVal val="visible"/>
                                      </p:to>
                                    </p:set>
                                    <p:anim calcmode="lin" valueType="num">
                                      <p:cBhvr>
                                        <p:cTn id="18" dur="500" fill="hold"/>
                                        <p:tgtEl>
                                          <p:spTgt spid="1639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6398">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1639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639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6398">
                                            <p:txEl>
                                              <p:pRg st="0" end="0"/>
                                            </p:txEl>
                                          </p:spTgt>
                                        </p:tgtEl>
                                      </p:cBhvr>
                                    </p:animEffect>
                                  </p:childTnLst>
                                </p:cTn>
                              </p:par>
                            </p:childTnLst>
                          </p:cTn>
                        </p:par>
                        <p:par>
                          <p:cTn id="23" fill="hold">
                            <p:stCondLst>
                              <p:cond delay="2600"/>
                            </p:stCondLst>
                            <p:childTnLst>
                              <p:par>
                                <p:cTn id="24" presetID="42"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3860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0254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5" name="Picture 4"/>
          <p:cNvPicPr>
            <a:picLocks noChangeAspect="1" noChangeArrowheads="1"/>
          </p:cNvPicPr>
          <p:nvPr/>
        </p:nvPicPr>
        <p:blipFill>
          <a:blip r:embed="rId2"/>
          <a:srcRect/>
          <a:stretch>
            <a:fillRect/>
          </a:stretch>
        </p:blipFill>
        <p:spPr bwMode="auto">
          <a:xfrm>
            <a:off x="0" y="0"/>
            <a:ext cx="9721850" cy="5400675"/>
          </a:xfrm>
          <a:prstGeom prst="rect">
            <a:avLst/>
          </a:prstGeom>
          <a:noFill/>
          <a:ln w="9525">
            <a:noFill/>
            <a:miter lim="800000"/>
            <a:headEnd/>
            <a:tailEnd/>
          </a:ln>
        </p:spPr>
      </p:pic>
      <p:sp>
        <p:nvSpPr>
          <p:cNvPr id="485447" name="Rectangle 71"/>
          <p:cNvSpPr>
            <a:spLocks noChangeArrowheads="1"/>
          </p:cNvSpPr>
          <p:nvPr/>
        </p:nvSpPr>
        <p:spPr bwMode="auto">
          <a:xfrm>
            <a:off x="2917825" y="2538413"/>
            <a:ext cx="4248150" cy="809625"/>
          </a:xfrm>
          <a:prstGeom prst="rect">
            <a:avLst/>
          </a:prstGeom>
          <a:noFill/>
          <a:ln w="15875" algn="ctr">
            <a:noFill/>
            <a:miter lim="800000"/>
            <a:headEnd/>
            <a:tailEnd/>
          </a:ln>
        </p:spPr>
        <p:txBody>
          <a:bodyPr lIns="76197" tIns="38098" rIns="76197" bIns="38098">
            <a:spAutoFit/>
          </a:bodyPr>
          <a:lstStyle/>
          <a:p>
            <a:pPr algn="ctr" defTabSz="762000"/>
            <a:r>
              <a:rPr lang="zh-CN" altLang="en-US" sz="1600">
                <a:latin typeface="Amosis Technik"/>
                <a:ea typeface="楷体_GB2312"/>
                <a:cs typeface="楷体_GB2312"/>
              </a:rPr>
              <a:t>点击添加文本点击</a:t>
            </a:r>
            <a:r>
              <a:rPr lang="zh-CN" altLang="en-US" sz="1600">
                <a:ea typeface="楷体_GB2312"/>
                <a:cs typeface="楷体_GB2312"/>
              </a:rPr>
              <a:t>添加文本点击添加文本点击添加文本点击添加文本点击添加文本</a:t>
            </a:r>
            <a:r>
              <a:rPr lang="zh-CN" altLang="en-US" sz="1600">
                <a:latin typeface="Amosis Technik"/>
                <a:ea typeface="楷体_GB2312"/>
                <a:cs typeface="楷体_GB2312"/>
              </a:rPr>
              <a:t>点击添加文本点击</a:t>
            </a:r>
            <a:r>
              <a:rPr lang="zh-CN" altLang="en-US" sz="1600">
                <a:ea typeface="楷体_GB2312"/>
                <a:cs typeface="楷体_GB2312"/>
              </a:rPr>
              <a:t>添加</a:t>
            </a:r>
          </a:p>
        </p:txBody>
      </p:sp>
      <p:sp>
        <p:nvSpPr>
          <p:cNvPr id="485448" name="WordArt 72"/>
          <p:cNvSpPr>
            <a:spLocks noChangeArrowheads="1" noChangeShapeType="1" noTextEdit="1"/>
          </p:cNvSpPr>
          <p:nvPr/>
        </p:nvSpPr>
        <p:spPr bwMode="auto">
          <a:xfrm>
            <a:off x="4659313" y="1604963"/>
            <a:ext cx="838200" cy="733425"/>
          </a:xfrm>
          <a:prstGeom prst="rect">
            <a:avLst/>
          </a:prstGeom>
        </p:spPr>
        <p:txBody>
          <a:bodyPr wrap="none" fromWordArt="1">
            <a:prstTxWarp prst="textPlain">
              <a:avLst>
                <a:gd name="adj" fmla="val 50000"/>
              </a:avLst>
            </a:prstTxWarp>
          </a:bodyPr>
          <a:lstStyle/>
          <a:p>
            <a:pPr algn="ctr"/>
            <a:r>
              <a:rPr lang="en-US" altLang="zh-CN" sz="3600" b="1" kern="10">
                <a:ln w="9525">
                  <a:noFill/>
                  <a:round/>
                  <a:headEnd/>
                  <a:tailEnd/>
                </a:ln>
                <a:solidFill>
                  <a:srgbClr val="990000"/>
                </a:solidFill>
                <a:effectLst>
                  <a:outerShdw dist="45791" dir="2021404" algn="ctr" rotWithShape="0">
                    <a:srgbClr val="B2B2B2">
                      <a:alpha val="79999"/>
                    </a:srgbClr>
                  </a:outerShdw>
                </a:effectLst>
                <a:latin typeface="Arial"/>
                <a:cs typeface="Arial"/>
              </a:rPr>
              <a:t>01</a:t>
            </a:r>
            <a:endParaRPr lang="zh-CN" altLang="en-US" sz="3600" b="1" kern="10">
              <a:ln w="9525">
                <a:noFill/>
                <a:round/>
                <a:headEnd/>
                <a:tailEnd/>
              </a:ln>
              <a:solidFill>
                <a:srgbClr val="990000"/>
              </a:solidFill>
              <a:effectLst>
                <a:outerShdw dist="45791" dir="2021404" algn="ctr" rotWithShape="0">
                  <a:srgbClr val="B2B2B2">
                    <a:alpha val="79999"/>
                  </a:srgbClr>
                </a:outerShdw>
              </a:effectLst>
              <a:latin typeface="Arial"/>
              <a:cs typeface="Arial"/>
            </a:endParaRPr>
          </a:p>
        </p:txBody>
      </p:sp>
      <p:sp>
        <p:nvSpPr>
          <p:cNvPr id="485449" name="Rectangle 73"/>
          <p:cNvSpPr>
            <a:spLocks noChangeArrowheads="1"/>
          </p:cNvSpPr>
          <p:nvPr/>
        </p:nvSpPr>
        <p:spPr bwMode="auto">
          <a:xfrm>
            <a:off x="3133725" y="1389063"/>
            <a:ext cx="3505200" cy="1066800"/>
          </a:xfrm>
          <a:prstGeom prst="rect">
            <a:avLst/>
          </a:prstGeom>
          <a:noFill/>
          <a:ln w="15875" algn="ctr">
            <a:noFill/>
            <a:miter lim="800000"/>
            <a:headEnd/>
            <a:tailEnd/>
          </a:ln>
        </p:spPr>
        <p:txBody>
          <a:bodyPr lIns="76197" tIns="38098" rIns="76197" bIns="38098">
            <a:spAutoFit/>
          </a:bodyPr>
          <a:lstStyle/>
          <a:p>
            <a:pPr algn="r" defTabSz="762000"/>
            <a:r>
              <a:rPr lang="zh-CN" altLang="en-US" sz="6500">
                <a:solidFill>
                  <a:srgbClr val="990000"/>
                </a:solidFill>
                <a:latin typeface="宋体" charset="-122"/>
              </a:rPr>
              <a:t>［   ］</a:t>
            </a:r>
          </a:p>
        </p:txBody>
      </p:sp>
      <p:grpSp>
        <p:nvGrpSpPr>
          <p:cNvPr id="11285" name="Group 21"/>
          <p:cNvGrpSpPr>
            <a:grpSpLocks/>
          </p:cNvGrpSpPr>
          <p:nvPr/>
        </p:nvGrpSpPr>
        <p:grpSpPr bwMode="auto">
          <a:xfrm rot="10800000">
            <a:off x="495300" y="3563938"/>
            <a:ext cx="9226550" cy="2528887"/>
            <a:chOff x="44" y="-294"/>
            <a:chExt cx="5812" cy="1593"/>
          </a:xfrm>
        </p:grpSpPr>
        <p:pic>
          <p:nvPicPr>
            <p:cNvPr id="14" name="图片 13"/>
            <p:cNvPicPr>
              <a:picLocks noChangeAspect="1"/>
            </p:cNvPicPr>
            <p:nvPr/>
          </p:nvPicPr>
          <p:blipFill>
            <a:blip r:embed="rId3" cstate="print">
              <a:duotone>
                <a:schemeClr val="accent1">
                  <a:shade val="45000"/>
                  <a:satMod val="135000"/>
                </a:schemeClr>
                <a:prstClr val="white"/>
              </a:duotone>
              <a:extLst/>
            </a:blip>
            <a:stretch>
              <a:fillRect/>
            </a:stretch>
          </p:blipFill>
          <p:spPr>
            <a:xfrm rot="18986837" flipH="1">
              <a:off x="2660" y="702"/>
              <a:ext cx="374" cy="540"/>
            </a:xfrm>
            <a:prstGeom prst="rect">
              <a:avLst/>
            </a:prstGeom>
          </p:spPr>
        </p:pic>
        <p:pic>
          <p:nvPicPr>
            <p:cNvPr id="15" name="图片 14"/>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3084" y="572"/>
              <a:ext cx="188" cy="327"/>
            </a:xfrm>
            <a:prstGeom prst="rect">
              <a:avLst/>
            </a:prstGeom>
          </p:spPr>
        </p:pic>
        <p:sp>
          <p:nvSpPr>
            <p:cNvPr id="16" name="五角星 15"/>
            <p:cNvSpPr/>
            <p:nvPr/>
          </p:nvSpPr>
          <p:spPr>
            <a:xfrm>
              <a:off x="2708" y="350"/>
              <a:ext cx="165" cy="17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8" name="图片 17"/>
            <p:cNvPicPr>
              <a:picLocks noChangeAspect="1"/>
            </p:cNvPicPr>
            <p:nvPr/>
          </p:nvPicPr>
          <p:blipFill>
            <a:blip r:embed="rId5" cstate="print">
              <a:duotone>
                <a:schemeClr val="accent1">
                  <a:shade val="45000"/>
                  <a:satMod val="135000"/>
                </a:schemeClr>
                <a:prstClr val="white"/>
              </a:duotone>
              <a:extLst/>
            </a:blip>
            <a:stretch>
              <a:fillRect/>
            </a:stretch>
          </p:blipFill>
          <p:spPr>
            <a:xfrm rot="18904180">
              <a:off x="2875" y="265"/>
              <a:ext cx="266" cy="174"/>
            </a:xfrm>
            <a:prstGeom prst="rect">
              <a:avLst/>
            </a:prstGeom>
          </p:spPr>
        </p:pic>
        <p:pic>
          <p:nvPicPr>
            <p:cNvPr id="19" name="图片 18"/>
            <p:cNvPicPr>
              <a:picLocks noChangeAspect="1"/>
            </p:cNvPicPr>
            <p:nvPr/>
          </p:nvPicPr>
          <p:blipFill>
            <a:blip r:embed="rId6" cstate="print">
              <a:duotone>
                <a:schemeClr val="accent2">
                  <a:shade val="45000"/>
                  <a:satMod val="135000"/>
                </a:schemeClr>
                <a:prstClr val="white"/>
              </a:duotone>
              <a:extLst/>
            </a:blip>
            <a:stretch>
              <a:fillRect/>
            </a:stretch>
          </p:blipFill>
          <p:spPr>
            <a:xfrm>
              <a:off x="3113" y="401"/>
              <a:ext cx="157" cy="157"/>
            </a:xfrm>
            <a:prstGeom prst="rect">
              <a:avLst/>
            </a:prstGeom>
          </p:spPr>
        </p:pic>
        <p:pic>
          <p:nvPicPr>
            <p:cNvPr id="20" name="图片 19"/>
            <p:cNvPicPr>
              <a:picLocks noChangeAspect="1"/>
            </p:cNvPicPr>
            <p:nvPr/>
          </p:nvPicPr>
          <p:blipFill>
            <a:blip r:embed="rId7" cstate="print">
              <a:duotone>
                <a:schemeClr val="accent1">
                  <a:shade val="45000"/>
                  <a:satMod val="135000"/>
                </a:schemeClr>
                <a:prstClr val="white"/>
              </a:duotone>
              <a:extLst/>
            </a:blip>
            <a:stretch>
              <a:fillRect/>
            </a:stretch>
          </p:blipFill>
          <p:spPr>
            <a:xfrm>
              <a:off x="3195" y="192"/>
              <a:ext cx="576" cy="576"/>
            </a:xfrm>
            <a:prstGeom prst="rect">
              <a:avLst/>
            </a:prstGeom>
          </p:spPr>
        </p:pic>
        <p:pic>
          <p:nvPicPr>
            <p:cNvPr id="21" name="图片 20"/>
            <p:cNvPicPr>
              <a:picLocks noChangeAspect="1"/>
            </p:cNvPicPr>
            <p:nvPr/>
          </p:nvPicPr>
          <p:blipFill>
            <a:blip r:embed="rId8" cstate="print">
              <a:duotone>
                <a:schemeClr val="accent6">
                  <a:shade val="45000"/>
                  <a:satMod val="135000"/>
                </a:schemeClr>
                <a:prstClr val="white"/>
              </a:duotone>
              <a:extLst/>
            </a:blip>
            <a:stretch>
              <a:fillRect/>
            </a:stretch>
          </p:blipFill>
          <p:spPr>
            <a:xfrm>
              <a:off x="3440" y="581"/>
              <a:ext cx="117" cy="117"/>
            </a:xfrm>
            <a:prstGeom prst="rect">
              <a:avLst/>
            </a:prstGeom>
          </p:spPr>
        </p:pic>
        <p:pic>
          <p:nvPicPr>
            <p:cNvPr id="22" name="图片 21"/>
            <p:cNvPicPr>
              <a:picLocks noChangeAspect="1"/>
            </p:cNvPicPr>
            <p:nvPr/>
          </p:nvPicPr>
          <p:blipFill>
            <a:blip r:embed="rId9" cstate="print">
              <a:duotone>
                <a:prstClr val="black"/>
                <a:schemeClr val="accent6">
                  <a:tint val="45000"/>
                  <a:satMod val="400000"/>
                </a:schemeClr>
              </a:duotone>
              <a:extLst/>
            </a:blip>
            <a:stretch>
              <a:fillRect/>
            </a:stretch>
          </p:blipFill>
          <p:spPr>
            <a:xfrm>
              <a:off x="3763" y="412"/>
              <a:ext cx="329" cy="196"/>
            </a:xfrm>
            <a:prstGeom prst="rect">
              <a:avLst/>
            </a:prstGeom>
          </p:spPr>
        </p:pic>
        <p:pic>
          <p:nvPicPr>
            <p:cNvPr id="23" name="图片 22"/>
            <p:cNvPicPr>
              <a:picLocks noChangeAspect="1"/>
            </p:cNvPicPr>
            <p:nvPr/>
          </p:nvPicPr>
          <p:blipFill>
            <a:blip r:embed="rId10" cstate="print">
              <a:duotone>
                <a:schemeClr val="accent1">
                  <a:shade val="45000"/>
                  <a:satMod val="135000"/>
                </a:schemeClr>
                <a:prstClr val="white"/>
              </a:duotone>
              <a:extLst/>
            </a:blip>
            <a:stretch>
              <a:fillRect/>
            </a:stretch>
          </p:blipFill>
          <p:spPr>
            <a:xfrm>
              <a:off x="4175" y="128"/>
              <a:ext cx="308" cy="226"/>
            </a:xfrm>
            <a:prstGeom prst="rect">
              <a:avLst/>
            </a:prstGeom>
          </p:spPr>
        </p:pic>
        <p:pic>
          <p:nvPicPr>
            <p:cNvPr id="24" name="图片 23"/>
            <p:cNvPicPr>
              <a:picLocks noChangeAspect="1"/>
            </p:cNvPicPr>
            <p:nvPr/>
          </p:nvPicPr>
          <p:blipFill>
            <a:blip r:embed="rId11" cstate="print">
              <a:duotone>
                <a:schemeClr val="accent4">
                  <a:shade val="45000"/>
                  <a:satMod val="135000"/>
                </a:schemeClr>
                <a:prstClr val="white"/>
              </a:duotone>
              <a:extLst/>
            </a:blip>
            <a:stretch>
              <a:fillRect/>
            </a:stretch>
          </p:blipFill>
          <p:spPr>
            <a:xfrm>
              <a:off x="3766" y="0"/>
              <a:ext cx="322" cy="323"/>
            </a:xfrm>
            <a:prstGeom prst="rect">
              <a:avLst/>
            </a:prstGeom>
          </p:spPr>
        </p:pic>
        <p:pic>
          <p:nvPicPr>
            <p:cNvPr id="11296" name="图片 24"/>
            <p:cNvPicPr>
              <a:picLocks noChangeAspect="1"/>
            </p:cNvPicPr>
            <p:nvPr/>
          </p:nvPicPr>
          <p:blipFill>
            <a:blip r:embed="rId12"/>
            <a:srcRect/>
            <a:stretch>
              <a:fillRect/>
            </a:stretch>
          </p:blipFill>
          <p:spPr bwMode="auto">
            <a:xfrm>
              <a:off x="4308" y="382"/>
              <a:ext cx="254" cy="256"/>
            </a:xfrm>
            <a:prstGeom prst="rect">
              <a:avLst/>
            </a:prstGeom>
            <a:noFill/>
            <a:ln w="9525">
              <a:noFill/>
              <a:miter lim="800000"/>
              <a:headEnd/>
              <a:tailEnd/>
            </a:ln>
          </p:spPr>
        </p:pic>
        <p:pic>
          <p:nvPicPr>
            <p:cNvPr id="26" name="图片 25"/>
            <p:cNvPicPr>
              <a:picLocks noChangeAspect="1"/>
            </p:cNvPicPr>
            <p:nvPr/>
          </p:nvPicPr>
          <p:blipFill>
            <a:blip r:embed="rId13" cstate="print">
              <a:duotone>
                <a:schemeClr val="accent4">
                  <a:shade val="45000"/>
                  <a:satMod val="135000"/>
                </a:schemeClr>
                <a:prstClr val="white"/>
              </a:duotone>
              <a:extLst/>
            </a:blip>
            <a:stretch>
              <a:fillRect/>
            </a:stretch>
          </p:blipFill>
          <p:spPr>
            <a:xfrm>
              <a:off x="2420" y="236"/>
              <a:ext cx="242" cy="244"/>
            </a:xfrm>
            <a:prstGeom prst="rect">
              <a:avLst/>
            </a:prstGeom>
          </p:spPr>
        </p:pic>
        <p:pic>
          <p:nvPicPr>
            <p:cNvPr id="28" name="图片 27"/>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2758" y="-68"/>
              <a:ext cx="232" cy="405"/>
            </a:xfrm>
            <a:prstGeom prst="rect">
              <a:avLst/>
            </a:prstGeom>
          </p:spPr>
        </p:pic>
        <p:pic>
          <p:nvPicPr>
            <p:cNvPr id="29" name="图片 28"/>
            <p:cNvPicPr>
              <a:picLocks noChangeAspect="1"/>
            </p:cNvPicPr>
            <p:nvPr/>
          </p:nvPicPr>
          <p:blipFill>
            <a:blip r:embed="rId14" cstate="print">
              <a:duotone>
                <a:schemeClr val="accent1">
                  <a:shade val="45000"/>
                  <a:satMod val="135000"/>
                </a:schemeClr>
                <a:prstClr val="white"/>
              </a:duotone>
              <a:extLst/>
            </a:blip>
            <a:stretch>
              <a:fillRect/>
            </a:stretch>
          </p:blipFill>
          <p:spPr>
            <a:xfrm>
              <a:off x="2371" y="159"/>
              <a:ext cx="333" cy="271"/>
            </a:xfrm>
            <a:prstGeom prst="rect">
              <a:avLst/>
            </a:prstGeom>
          </p:spPr>
        </p:pic>
        <p:pic>
          <p:nvPicPr>
            <p:cNvPr id="30" name="图片 29"/>
            <p:cNvPicPr>
              <a:picLocks noChangeAspect="1"/>
            </p:cNvPicPr>
            <p:nvPr/>
          </p:nvPicPr>
          <p:blipFill>
            <a:blip r:embed="rId15" cstate="print">
              <a:duotone>
                <a:schemeClr val="accent1">
                  <a:shade val="45000"/>
                  <a:satMod val="135000"/>
                </a:schemeClr>
                <a:prstClr val="white"/>
              </a:duotone>
              <a:extLst/>
            </a:blip>
            <a:stretch>
              <a:fillRect/>
            </a:stretch>
          </p:blipFill>
          <p:spPr>
            <a:xfrm rot="3481104">
              <a:off x="1641" y="125"/>
              <a:ext cx="242" cy="344"/>
            </a:xfrm>
            <a:prstGeom prst="rect">
              <a:avLst/>
            </a:prstGeom>
          </p:spPr>
        </p:pic>
        <p:pic>
          <p:nvPicPr>
            <p:cNvPr id="31" name="图片 30"/>
            <p:cNvPicPr>
              <a:picLocks noChangeAspect="1"/>
            </p:cNvPicPr>
            <p:nvPr/>
          </p:nvPicPr>
          <p:blipFill>
            <a:blip r:embed="rId16" cstate="print">
              <a:duotone>
                <a:schemeClr val="accent1">
                  <a:shade val="45000"/>
                  <a:satMod val="135000"/>
                </a:schemeClr>
                <a:prstClr val="white"/>
              </a:duotone>
              <a:extLst/>
            </a:blip>
            <a:stretch>
              <a:fillRect/>
            </a:stretch>
          </p:blipFill>
          <p:spPr>
            <a:xfrm>
              <a:off x="1859" y="552"/>
              <a:ext cx="223" cy="207"/>
            </a:xfrm>
            <a:prstGeom prst="rect">
              <a:avLst/>
            </a:prstGeom>
          </p:spPr>
        </p:pic>
        <p:pic>
          <p:nvPicPr>
            <p:cNvPr id="32" name="图片 31"/>
            <p:cNvPicPr>
              <a:picLocks noChangeAspect="1"/>
            </p:cNvPicPr>
            <p:nvPr/>
          </p:nvPicPr>
          <p:blipFill>
            <a:blip r:embed="rId17" cstate="print">
              <a:duotone>
                <a:schemeClr val="accent1">
                  <a:shade val="45000"/>
                  <a:satMod val="135000"/>
                </a:schemeClr>
                <a:prstClr val="white"/>
              </a:duotone>
              <a:extLst/>
            </a:blip>
            <a:stretch>
              <a:fillRect/>
            </a:stretch>
          </p:blipFill>
          <p:spPr>
            <a:xfrm>
              <a:off x="2054" y="76"/>
              <a:ext cx="281" cy="281"/>
            </a:xfrm>
            <a:prstGeom prst="rect">
              <a:avLst/>
            </a:prstGeom>
          </p:spPr>
        </p:pic>
        <p:pic>
          <p:nvPicPr>
            <p:cNvPr id="33" name="图片 32"/>
            <p:cNvPicPr>
              <a:picLocks noChangeAspect="1"/>
            </p:cNvPicPr>
            <p:nvPr/>
          </p:nvPicPr>
          <p:blipFill>
            <a:blip r:embed="rId18" cstate="print">
              <a:duotone>
                <a:schemeClr val="accent1">
                  <a:shade val="45000"/>
                  <a:satMod val="135000"/>
                </a:schemeClr>
                <a:prstClr val="white"/>
              </a:duotone>
              <a:extLst/>
            </a:blip>
            <a:stretch>
              <a:fillRect/>
            </a:stretch>
          </p:blipFill>
          <p:spPr>
            <a:xfrm>
              <a:off x="5027" y="-10"/>
              <a:ext cx="226" cy="227"/>
            </a:xfrm>
            <a:prstGeom prst="rect">
              <a:avLst/>
            </a:prstGeom>
          </p:spPr>
        </p:pic>
        <p:pic>
          <p:nvPicPr>
            <p:cNvPr id="34" name="图片 33"/>
            <p:cNvPicPr>
              <a:picLocks noChangeAspect="1"/>
            </p:cNvPicPr>
            <p:nvPr/>
          </p:nvPicPr>
          <p:blipFill>
            <a:blip r:embed="rId19" cstate="print">
              <a:duotone>
                <a:schemeClr val="accent2">
                  <a:shade val="45000"/>
                  <a:satMod val="135000"/>
                </a:schemeClr>
                <a:prstClr val="white"/>
              </a:duotone>
              <a:extLst/>
            </a:blip>
            <a:stretch>
              <a:fillRect/>
            </a:stretch>
          </p:blipFill>
          <p:spPr>
            <a:xfrm>
              <a:off x="1060" y="-40"/>
              <a:ext cx="270" cy="270"/>
            </a:xfrm>
            <a:prstGeom prst="rect">
              <a:avLst/>
            </a:prstGeom>
          </p:spPr>
        </p:pic>
        <p:pic>
          <p:nvPicPr>
            <p:cNvPr id="35" name="图片 34"/>
            <p:cNvPicPr>
              <a:picLocks noChangeAspect="1"/>
            </p:cNvPicPr>
            <p:nvPr/>
          </p:nvPicPr>
          <p:blipFill>
            <a:blip r:embed="rId20" cstate="print">
              <a:duotone>
                <a:schemeClr val="accent4">
                  <a:shade val="45000"/>
                  <a:satMod val="135000"/>
                </a:schemeClr>
                <a:prstClr val="white"/>
              </a:duotone>
              <a:extLst/>
            </a:blip>
            <a:stretch>
              <a:fillRect/>
            </a:stretch>
          </p:blipFill>
          <p:spPr>
            <a:xfrm>
              <a:off x="3079" y="10"/>
              <a:ext cx="247" cy="243"/>
            </a:xfrm>
            <a:prstGeom prst="rect">
              <a:avLst/>
            </a:prstGeom>
          </p:spPr>
        </p:pic>
        <p:pic>
          <p:nvPicPr>
            <p:cNvPr id="36" name="图片 35"/>
            <p:cNvPicPr>
              <a:picLocks noChangeAspect="1"/>
            </p:cNvPicPr>
            <p:nvPr/>
          </p:nvPicPr>
          <p:blipFill>
            <a:blip r:embed="rId21" cstate="print">
              <a:duotone>
                <a:schemeClr val="accent1">
                  <a:shade val="45000"/>
                  <a:satMod val="135000"/>
                </a:schemeClr>
                <a:prstClr val="white"/>
              </a:duotone>
              <a:extLst/>
            </a:blip>
            <a:stretch>
              <a:fillRect/>
            </a:stretch>
          </p:blipFill>
          <p:spPr>
            <a:xfrm>
              <a:off x="600" y="33"/>
              <a:ext cx="369" cy="368"/>
            </a:xfrm>
            <a:prstGeom prst="rect">
              <a:avLst/>
            </a:prstGeom>
          </p:spPr>
        </p:pic>
        <p:pic>
          <p:nvPicPr>
            <p:cNvPr id="37" name="图片 36"/>
            <p:cNvPicPr>
              <a:picLocks noChangeAspect="1"/>
            </p:cNvPicPr>
            <p:nvPr/>
          </p:nvPicPr>
          <p:blipFill>
            <a:blip r:embed="rId22" cstate="print">
              <a:duotone>
                <a:schemeClr val="accent6">
                  <a:shade val="45000"/>
                  <a:satMod val="135000"/>
                </a:schemeClr>
                <a:prstClr val="white"/>
              </a:duotone>
              <a:extLst/>
            </a:blip>
            <a:stretch>
              <a:fillRect/>
            </a:stretch>
          </p:blipFill>
          <p:spPr>
            <a:xfrm>
              <a:off x="2205" y="447"/>
              <a:ext cx="132" cy="230"/>
            </a:xfrm>
            <a:prstGeom prst="rect">
              <a:avLst/>
            </a:prstGeom>
          </p:spPr>
        </p:pic>
        <p:pic>
          <p:nvPicPr>
            <p:cNvPr id="38" name="图片 37"/>
            <p:cNvPicPr>
              <a:picLocks noChangeAspect="1"/>
            </p:cNvPicPr>
            <p:nvPr/>
          </p:nvPicPr>
          <p:blipFill>
            <a:blip r:embed="rId23" cstate="print">
              <a:duotone>
                <a:schemeClr val="accent1">
                  <a:shade val="45000"/>
                  <a:satMod val="135000"/>
                </a:schemeClr>
                <a:prstClr val="white"/>
              </a:duotone>
              <a:extLst/>
            </a:blip>
            <a:stretch>
              <a:fillRect/>
            </a:stretch>
          </p:blipFill>
          <p:spPr>
            <a:xfrm>
              <a:off x="5321" y="-139"/>
              <a:ext cx="218" cy="290"/>
            </a:xfrm>
            <a:prstGeom prst="rect">
              <a:avLst/>
            </a:prstGeom>
          </p:spPr>
        </p:pic>
        <p:pic>
          <p:nvPicPr>
            <p:cNvPr id="39" name="图片 38"/>
            <p:cNvPicPr>
              <a:picLocks noChangeAspect="1"/>
            </p:cNvPicPr>
            <p:nvPr/>
          </p:nvPicPr>
          <p:blipFill>
            <a:blip r:embed="rId5" cstate="print">
              <a:duotone>
                <a:schemeClr val="accent1">
                  <a:shade val="45000"/>
                  <a:satMod val="135000"/>
                </a:schemeClr>
                <a:prstClr val="white"/>
              </a:duotone>
              <a:extLst/>
            </a:blip>
            <a:stretch>
              <a:fillRect/>
            </a:stretch>
          </p:blipFill>
          <p:spPr>
            <a:xfrm rot="2280487">
              <a:off x="258" y="41"/>
              <a:ext cx="267" cy="174"/>
            </a:xfrm>
            <a:prstGeom prst="rect">
              <a:avLst/>
            </a:prstGeom>
          </p:spPr>
        </p:pic>
        <p:pic>
          <p:nvPicPr>
            <p:cNvPr id="40" name="图片 39"/>
            <p:cNvPicPr>
              <a:picLocks noChangeAspect="1"/>
            </p:cNvPicPr>
            <p:nvPr/>
          </p:nvPicPr>
          <p:blipFill>
            <a:blip r:embed="rId9" cstate="print">
              <a:duotone>
                <a:prstClr val="black"/>
                <a:schemeClr val="accent6">
                  <a:tint val="45000"/>
                  <a:satMod val="400000"/>
                </a:schemeClr>
              </a:duotone>
              <a:extLst/>
            </a:blip>
            <a:stretch>
              <a:fillRect/>
            </a:stretch>
          </p:blipFill>
          <p:spPr>
            <a:xfrm>
              <a:off x="1392" y="-39"/>
              <a:ext cx="330" cy="196"/>
            </a:xfrm>
            <a:prstGeom prst="rect">
              <a:avLst/>
            </a:prstGeom>
          </p:spPr>
        </p:pic>
        <p:pic>
          <p:nvPicPr>
            <p:cNvPr id="41" name="图片 40"/>
            <p:cNvPicPr>
              <a:picLocks noChangeAspect="1"/>
            </p:cNvPicPr>
            <p:nvPr/>
          </p:nvPicPr>
          <p:blipFill>
            <a:blip r:embed="rId7" cstate="print">
              <a:duotone>
                <a:schemeClr val="accent1">
                  <a:shade val="45000"/>
                  <a:satMod val="135000"/>
                </a:schemeClr>
                <a:prstClr val="white"/>
              </a:duotone>
              <a:extLst/>
            </a:blip>
            <a:stretch>
              <a:fillRect/>
            </a:stretch>
          </p:blipFill>
          <p:spPr>
            <a:xfrm rot="10800000">
              <a:off x="2007" y="401"/>
              <a:ext cx="575" cy="576"/>
            </a:xfrm>
            <a:prstGeom prst="rect">
              <a:avLst/>
            </a:prstGeom>
          </p:spPr>
        </p:pic>
        <p:pic>
          <p:nvPicPr>
            <p:cNvPr id="42" name="图片 41"/>
            <p:cNvPicPr>
              <a:picLocks noChangeAspect="1"/>
            </p:cNvPicPr>
            <p:nvPr/>
          </p:nvPicPr>
          <p:blipFill>
            <a:blip r:embed="rId11" cstate="print">
              <a:duotone>
                <a:schemeClr val="accent4">
                  <a:shade val="45000"/>
                  <a:satMod val="135000"/>
                </a:schemeClr>
                <a:prstClr val="white"/>
              </a:duotone>
              <a:extLst/>
            </a:blip>
            <a:stretch>
              <a:fillRect/>
            </a:stretch>
          </p:blipFill>
          <p:spPr>
            <a:xfrm>
              <a:off x="1208" y="304"/>
              <a:ext cx="323" cy="323"/>
            </a:xfrm>
            <a:prstGeom prst="rect">
              <a:avLst/>
            </a:prstGeom>
          </p:spPr>
        </p:pic>
        <p:pic>
          <p:nvPicPr>
            <p:cNvPr id="43" name="图片 42"/>
            <p:cNvPicPr>
              <a:picLocks noChangeAspect="1"/>
            </p:cNvPicPr>
            <p:nvPr/>
          </p:nvPicPr>
          <p:blipFill>
            <a:blip r:embed="rId24" cstate="print">
              <a:duotone>
                <a:schemeClr val="accent6">
                  <a:shade val="45000"/>
                  <a:satMod val="135000"/>
                </a:schemeClr>
                <a:prstClr val="white"/>
              </a:duotone>
              <a:extLst/>
            </a:blip>
            <a:stretch>
              <a:fillRect/>
            </a:stretch>
          </p:blipFill>
          <p:spPr>
            <a:xfrm>
              <a:off x="1325" y="381"/>
              <a:ext cx="87" cy="152"/>
            </a:xfrm>
            <a:prstGeom prst="rect">
              <a:avLst/>
            </a:prstGeom>
          </p:spPr>
        </p:pic>
        <p:pic>
          <p:nvPicPr>
            <p:cNvPr id="45" name="图片 44"/>
            <p:cNvPicPr>
              <a:picLocks noChangeAspect="1"/>
            </p:cNvPicPr>
            <p:nvPr/>
          </p:nvPicPr>
          <p:blipFill>
            <a:blip r:embed="rId16" cstate="print">
              <a:duotone>
                <a:schemeClr val="accent1">
                  <a:shade val="45000"/>
                  <a:satMod val="135000"/>
                </a:schemeClr>
                <a:prstClr val="white"/>
              </a:duotone>
              <a:extLst/>
            </a:blip>
            <a:stretch>
              <a:fillRect/>
            </a:stretch>
          </p:blipFill>
          <p:spPr>
            <a:xfrm rot="4866620">
              <a:off x="3447" y="-47"/>
              <a:ext cx="224" cy="208"/>
            </a:xfrm>
            <a:prstGeom prst="rect">
              <a:avLst/>
            </a:prstGeom>
          </p:spPr>
        </p:pic>
        <p:pic>
          <p:nvPicPr>
            <p:cNvPr id="46" name="图片 45"/>
            <p:cNvPicPr>
              <a:picLocks noChangeAspect="1"/>
            </p:cNvPicPr>
            <p:nvPr/>
          </p:nvPicPr>
          <p:blipFill>
            <a:blip r:embed="rId16" cstate="print">
              <a:duotone>
                <a:schemeClr val="accent1">
                  <a:shade val="45000"/>
                  <a:satMod val="135000"/>
                </a:schemeClr>
                <a:prstClr val="white"/>
              </a:duotone>
              <a:extLst/>
            </a:blip>
            <a:stretch>
              <a:fillRect/>
            </a:stretch>
          </p:blipFill>
          <p:spPr>
            <a:xfrm>
              <a:off x="4726" y="24"/>
              <a:ext cx="224" cy="207"/>
            </a:xfrm>
            <a:prstGeom prst="rect">
              <a:avLst/>
            </a:prstGeom>
          </p:spPr>
        </p:pic>
        <p:pic>
          <p:nvPicPr>
            <p:cNvPr id="47" name="图片 46"/>
            <p:cNvPicPr>
              <a:picLocks noChangeAspect="1"/>
            </p:cNvPicPr>
            <p:nvPr/>
          </p:nvPicPr>
          <p:blipFill>
            <a:blip r:embed="rId25" cstate="print">
              <a:duotone>
                <a:schemeClr val="accent1">
                  <a:shade val="45000"/>
                  <a:satMod val="135000"/>
                </a:schemeClr>
                <a:prstClr val="white"/>
              </a:duotone>
              <a:extLst/>
            </a:blip>
            <a:stretch>
              <a:fillRect/>
            </a:stretch>
          </p:blipFill>
          <p:spPr>
            <a:xfrm rot="2842783">
              <a:off x="4162" y="517"/>
              <a:ext cx="144" cy="205"/>
            </a:xfrm>
            <a:prstGeom prst="rect">
              <a:avLst/>
            </a:prstGeom>
          </p:spPr>
        </p:pic>
        <p:pic>
          <p:nvPicPr>
            <p:cNvPr id="48" name="图片 47"/>
            <p:cNvPicPr>
              <a:picLocks noChangeAspect="1"/>
            </p:cNvPicPr>
            <p:nvPr/>
          </p:nvPicPr>
          <p:blipFill>
            <a:blip r:embed="rId26" cstate="print">
              <a:duotone>
                <a:schemeClr val="accent4">
                  <a:shade val="45000"/>
                  <a:satMod val="135000"/>
                </a:schemeClr>
                <a:prstClr val="white"/>
              </a:duotone>
              <a:extLst/>
            </a:blip>
            <a:stretch>
              <a:fillRect/>
            </a:stretch>
          </p:blipFill>
          <p:spPr>
            <a:xfrm rot="14964289">
              <a:off x="3729" y="645"/>
              <a:ext cx="200" cy="196"/>
            </a:xfrm>
            <a:prstGeom prst="rect">
              <a:avLst/>
            </a:prstGeom>
          </p:spPr>
        </p:pic>
        <p:pic>
          <p:nvPicPr>
            <p:cNvPr id="49" name="图片 48"/>
            <p:cNvPicPr>
              <a:picLocks noChangeAspect="1"/>
            </p:cNvPicPr>
            <p:nvPr/>
          </p:nvPicPr>
          <p:blipFill>
            <a:blip r:embed="rId18" cstate="print">
              <a:duotone>
                <a:schemeClr val="accent1">
                  <a:shade val="45000"/>
                  <a:satMod val="135000"/>
                </a:schemeClr>
                <a:prstClr val="white"/>
              </a:duotone>
              <a:extLst/>
            </a:blip>
            <a:stretch>
              <a:fillRect/>
            </a:stretch>
          </p:blipFill>
          <p:spPr>
            <a:xfrm>
              <a:off x="2282" y="-73"/>
              <a:ext cx="226" cy="226"/>
            </a:xfrm>
            <a:prstGeom prst="rect">
              <a:avLst/>
            </a:prstGeom>
          </p:spPr>
        </p:pic>
        <p:pic>
          <p:nvPicPr>
            <p:cNvPr id="50" name="图片 49"/>
            <p:cNvPicPr>
              <a:picLocks noChangeAspect="1"/>
            </p:cNvPicPr>
            <p:nvPr/>
          </p:nvPicPr>
          <p:blipFill>
            <a:blip r:embed="rId19" cstate="print">
              <a:duotone>
                <a:schemeClr val="accent1">
                  <a:shade val="45000"/>
                  <a:satMod val="135000"/>
                </a:schemeClr>
                <a:prstClr val="white"/>
              </a:duotone>
              <a:extLst/>
            </a:blip>
            <a:stretch>
              <a:fillRect/>
            </a:stretch>
          </p:blipFill>
          <p:spPr>
            <a:xfrm>
              <a:off x="1930" y="271"/>
              <a:ext cx="270" cy="270"/>
            </a:xfrm>
            <a:prstGeom prst="rect">
              <a:avLst/>
            </a:prstGeom>
          </p:spPr>
        </p:pic>
        <p:pic>
          <p:nvPicPr>
            <p:cNvPr id="51" name="图片 50"/>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1750" y="343"/>
              <a:ext cx="188" cy="327"/>
            </a:xfrm>
            <a:prstGeom prst="rect">
              <a:avLst/>
            </a:prstGeom>
          </p:spPr>
        </p:pic>
        <p:sp>
          <p:nvSpPr>
            <p:cNvPr id="52" name="五角星 51"/>
            <p:cNvSpPr/>
            <p:nvPr/>
          </p:nvSpPr>
          <p:spPr>
            <a:xfrm>
              <a:off x="1913" y="45"/>
              <a:ext cx="136" cy="14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53" name="图片 52"/>
            <p:cNvPicPr>
              <a:picLocks noChangeAspect="1"/>
            </p:cNvPicPr>
            <p:nvPr/>
          </p:nvPicPr>
          <p:blipFill>
            <a:blip r:embed="rId12" cstate="print">
              <a:duotone>
                <a:prstClr val="black"/>
                <a:schemeClr val="accent6">
                  <a:tint val="45000"/>
                  <a:satMod val="400000"/>
                </a:schemeClr>
              </a:duotone>
              <a:extLst/>
            </a:blip>
            <a:stretch>
              <a:fillRect/>
            </a:stretch>
          </p:blipFill>
          <p:spPr>
            <a:xfrm>
              <a:off x="46" y="1"/>
              <a:ext cx="254" cy="257"/>
            </a:xfrm>
            <a:prstGeom prst="rect">
              <a:avLst/>
            </a:prstGeom>
          </p:spPr>
        </p:pic>
        <p:pic>
          <p:nvPicPr>
            <p:cNvPr id="54" name="图片 53"/>
            <p:cNvPicPr>
              <a:picLocks noChangeAspect="1"/>
            </p:cNvPicPr>
            <p:nvPr/>
          </p:nvPicPr>
          <p:blipFill>
            <a:blip r:embed="rId6" cstate="print">
              <a:duotone>
                <a:schemeClr val="accent2">
                  <a:shade val="45000"/>
                  <a:satMod val="135000"/>
                </a:schemeClr>
                <a:prstClr val="white"/>
              </a:duotone>
              <a:extLst/>
            </a:blip>
            <a:stretch>
              <a:fillRect/>
            </a:stretch>
          </p:blipFill>
          <p:spPr>
            <a:xfrm>
              <a:off x="4151" y="-23"/>
              <a:ext cx="157" cy="157"/>
            </a:xfrm>
            <a:prstGeom prst="rect">
              <a:avLst/>
            </a:prstGeom>
          </p:spPr>
        </p:pic>
        <p:pic>
          <p:nvPicPr>
            <p:cNvPr id="55" name="图片 54"/>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4495" y="-116"/>
              <a:ext cx="188" cy="327"/>
            </a:xfrm>
            <a:prstGeom prst="rect">
              <a:avLst/>
            </a:prstGeom>
          </p:spPr>
        </p:pic>
        <p:pic>
          <p:nvPicPr>
            <p:cNvPr id="11325" name="图片 55"/>
            <p:cNvPicPr>
              <a:picLocks noChangeAspect="1"/>
            </p:cNvPicPr>
            <p:nvPr/>
          </p:nvPicPr>
          <p:blipFill>
            <a:blip r:embed="rId12"/>
            <a:srcRect/>
            <a:stretch>
              <a:fillRect/>
            </a:stretch>
          </p:blipFill>
          <p:spPr bwMode="auto">
            <a:xfrm>
              <a:off x="980" y="93"/>
              <a:ext cx="254" cy="257"/>
            </a:xfrm>
            <a:prstGeom prst="rect">
              <a:avLst/>
            </a:prstGeom>
            <a:noFill/>
            <a:ln w="9525">
              <a:noFill/>
              <a:miter lim="800000"/>
              <a:headEnd/>
              <a:tailEnd/>
            </a:ln>
          </p:spPr>
        </p:pic>
        <p:pic>
          <p:nvPicPr>
            <p:cNvPr id="57" name="图片 56"/>
            <p:cNvPicPr>
              <a:picLocks noChangeAspect="1"/>
            </p:cNvPicPr>
            <p:nvPr/>
          </p:nvPicPr>
          <p:blipFill>
            <a:blip r:embed="rId27" cstate="print">
              <a:duotone>
                <a:schemeClr val="accent1">
                  <a:shade val="45000"/>
                  <a:satMod val="135000"/>
                </a:schemeClr>
                <a:prstClr val="white"/>
              </a:duotone>
              <a:extLst/>
            </a:blip>
            <a:stretch>
              <a:fillRect/>
            </a:stretch>
          </p:blipFill>
          <p:spPr>
            <a:xfrm>
              <a:off x="1275" y="182"/>
              <a:ext cx="153" cy="150"/>
            </a:xfrm>
            <a:prstGeom prst="rect">
              <a:avLst/>
            </a:prstGeom>
          </p:spPr>
        </p:pic>
        <p:pic>
          <p:nvPicPr>
            <p:cNvPr id="58" name="图片 57"/>
            <p:cNvPicPr>
              <a:picLocks noChangeAspect="1"/>
            </p:cNvPicPr>
            <p:nvPr/>
          </p:nvPicPr>
          <p:blipFill>
            <a:blip r:embed="rId9" cstate="print">
              <a:duotone>
                <a:prstClr val="black"/>
                <a:schemeClr val="accent1">
                  <a:tint val="45000"/>
                  <a:satMod val="400000"/>
                </a:schemeClr>
              </a:duotone>
              <a:extLst/>
            </a:blip>
            <a:stretch>
              <a:fillRect/>
            </a:stretch>
          </p:blipFill>
          <p:spPr>
            <a:xfrm rot="4885295">
              <a:off x="4521" y="217"/>
              <a:ext cx="236" cy="140"/>
            </a:xfrm>
            <a:prstGeom prst="rect">
              <a:avLst/>
            </a:prstGeom>
          </p:spPr>
        </p:pic>
        <p:pic>
          <p:nvPicPr>
            <p:cNvPr id="59" name="图片 58"/>
            <p:cNvPicPr>
              <a:picLocks noChangeAspect="1"/>
            </p:cNvPicPr>
            <p:nvPr/>
          </p:nvPicPr>
          <p:blipFill>
            <a:blip r:embed="rId8" cstate="print">
              <a:duotone>
                <a:schemeClr val="accent6">
                  <a:shade val="45000"/>
                  <a:satMod val="135000"/>
                </a:schemeClr>
                <a:prstClr val="white"/>
              </a:duotone>
              <a:extLst/>
            </a:blip>
            <a:stretch>
              <a:fillRect/>
            </a:stretch>
          </p:blipFill>
          <p:spPr>
            <a:xfrm>
              <a:off x="523" y="11"/>
              <a:ext cx="117" cy="117"/>
            </a:xfrm>
            <a:prstGeom prst="rect">
              <a:avLst/>
            </a:prstGeom>
          </p:spPr>
        </p:pic>
        <p:pic>
          <p:nvPicPr>
            <p:cNvPr id="60" name="图片 59"/>
            <p:cNvPicPr>
              <a:picLocks noChangeAspect="1"/>
            </p:cNvPicPr>
            <p:nvPr/>
          </p:nvPicPr>
          <p:blipFill>
            <a:blip r:embed="rId6" cstate="print">
              <a:duotone>
                <a:schemeClr val="accent2">
                  <a:shade val="45000"/>
                  <a:satMod val="135000"/>
                </a:schemeClr>
                <a:prstClr val="white"/>
              </a:duotone>
              <a:extLst/>
            </a:blip>
            <a:stretch>
              <a:fillRect/>
            </a:stretch>
          </p:blipFill>
          <p:spPr>
            <a:xfrm>
              <a:off x="4540" y="413"/>
              <a:ext cx="156" cy="156"/>
            </a:xfrm>
            <a:prstGeom prst="rect">
              <a:avLst/>
            </a:prstGeom>
          </p:spPr>
        </p:pic>
        <p:pic>
          <p:nvPicPr>
            <p:cNvPr id="61" name="图片 60"/>
            <p:cNvPicPr>
              <a:picLocks noChangeAspect="1"/>
            </p:cNvPicPr>
            <p:nvPr/>
          </p:nvPicPr>
          <p:blipFill>
            <a:blip r:embed="rId7" cstate="print">
              <a:duotone>
                <a:schemeClr val="accent1">
                  <a:shade val="45000"/>
                  <a:satMod val="135000"/>
                </a:schemeClr>
                <a:prstClr val="white"/>
              </a:duotone>
              <a:extLst/>
            </a:blip>
            <a:stretch>
              <a:fillRect/>
            </a:stretch>
          </p:blipFill>
          <p:spPr>
            <a:xfrm rot="3307057">
              <a:off x="4737" y="171"/>
              <a:ext cx="422" cy="422"/>
            </a:xfrm>
            <a:prstGeom prst="rect">
              <a:avLst/>
            </a:prstGeom>
          </p:spPr>
        </p:pic>
        <p:pic>
          <p:nvPicPr>
            <p:cNvPr id="62" name="图片 61"/>
            <p:cNvPicPr>
              <a:picLocks noChangeAspect="1"/>
            </p:cNvPicPr>
            <p:nvPr/>
          </p:nvPicPr>
          <p:blipFill>
            <a:blip r:embed="rId17" cstate="print">
              <a:duotone>
                <a:schemeClr val="accent1">
                  <a:shade val="45000"/>
                  <a:satMod val="135000"/>
                </a:schemeClr>
                <a:prstClr val="white"/>
              </a:duotone>
              <a:extLst/>
            </a:blip>
            <a:stretch>
              <a:fillRect/>
            </a:stretch>
          </p:blipFill>
          <p:spPr>
            <a:xfrm rot="5147045">
              <a:off x="5492" y="-61"/>
              <a:ext cx="349" cy="349"/>
            </a:xfrm>
            <a:prstGeom prst="rect">
              <a:avLst/>
            </a:prstGeom>
          </p:spPr>
        </p:pic>
        <p:pic>
          <p:nvPicPr>
            <p:cNvPr id="63" name="图片 62"/>
            <p:cNvPicPr>
              <a:picLocks noChangeAspect="1"/>
            </p:cNvPicPr>
            <p:nvPr/>
          </p:nvPicPr>
          <p:blipFill>
            <a:blip r:embed="rId28" cstate="print">
              <a:duotone>
                <a:schemeClr val="accent1">
                  <a:shade val="45000"/>
                  <a:satMod val="135000"/>
                </a:schemeClr>
                <a:prstClr val="white"/>
              </a:duotone>
              <a:extLst/>
            </a:blip>
            <a:stretch>
              <a:fillRect/>
            </a:stretch>
          </p:blipFill>
          <p:spPr>
            <a:xfrm>
              <a:off x="2566" y="516"/>
              <a:ext cx="179" cy="178"/>
            </a:xfrm>
            <a:prstGeom prst="rect">
              <a:avLst/>
            </a:prstGeom>
          </p:spPr>
        </p:pic>
        <p:pic>
          <p:nvPicPr>
            <p:cNvPr id="64" name="图片 63"/>
            <p:cNvPicPr>
              <a:picLocks noChangeAspect="1"/>
            </p:cNvPicPr>
            <p:nvPr/>
          </p:nvPicPr>
          <p:blipFill>
            <a:blip r:embed="rId29" cstate="print">
              <a:duotone>
                <a:schemeClr val="accent1">
                  <a:shade val="45000"/>
                  <a:satMod val="135000"/>
                </a:schemeClr>
                <a:prstClr val="white"/>
              </a:duotone>
              <a:extLst/>
            </a:blip>
            <a:stretch>
              <a:fillRect/>
            </a:stretch>
          </p:blipFill>
          <p:spPr>
            <a:xfrm>
              <a:off x="2563" y="-3"/>
              <a:ext cx="119" cy="118"/>
            </a:xfrm>
            <a:prstGeom prst="rect">
              <a:avLst/>
            </a:prstGeom>
          </p:spPr>
        </p:pic>
        <p:pic>
          <p:nvPicPr>
            <p:cNvPr id="65" name="图片 64"/>
            <p:cNvPicPr>
              <a:picLocks noChangeAspect="1"/>
            </p:cNvPicPr>
            <p:nvPr/>
          </p:nvPicPr>
          <p:blipFill>
            <a:blip r:embed="rId25" cstate="print">
              <a:duotone>
                <a:schemeClr val="accent1">
                  <a:shade val="45000"/>
                  <a:satMod val="135000"/>
                </a:schemeClr>
                <a:prstClr val="white"/>
              </a:duotone>
              <a:extLst/>
            </a:blip>
            <a:stretch>
              <a:fillRect/>
            </a:stretch>
          </p:blipFill>
          <p:spPr>
            <a:xfrm rot="2842783">
              <a:off x="3298" y="-151"/>
              <a:ext cx="144" cy="206"/>
            </a:xfrm>
            <a:prstGeom prst="rect">
              <a:avLst/>
            </a:prstGeom>
          </p:spPr>
        </p:pic>
        <p:pic>
          <p:nvPicPr>
            <p:cNvPr id="66" name="图片 65"/>
            <p:cNvPicPr>
              <a:picLocks noChangeAspect="1"/>
            </p:cNvPicPr>
            <p:nvPr/>
          </p:nvPicPr>
          <p:blipFill>
            <a:blip r:embed="rId30" cstate="print">
              <a:duotone>
                <a:schemeClr val="accent4">
                  <a:shade val="45000"/>
                  <a:satMod val="135000"/>
                </a:schemeClr>
                <a:prstClr val="white"/>
              </a:duotone>
              <a:extLst/>
            </a:blip>
            <a:stretch>
              <a:fillRect/>
            </a:stretch>
          </p:blipFill>
          <p:spPr>
            <a:xfrm>
              <a:off x="2864" y="467"/>
              <a:ext cx="205" cy="205"/>
            </a:xfrm>
            <a:prstGeom prst="rect">
              <a:avLst/>
            </a:prstGeom>
          </p:spPr>
        </p:pic>
        <p:pic>
          <p:nvPicPr>
            <p:cNvPr id="67" name="图片 66"/>
            <p:cNvPicPr>
              <a:picLocks noChangeAspect="1"/>
            </p:cNvPicPr>
            <p:nvPr/>
          </p:nvPicPr>
          <p:blipFill>
            <a:blip r:embed="rId17" cstate="print">
              <a:duotone>
                <a:schemeClr val="accent1">
                  <a:shade val="45000"/>
                  <a:satMod val="135000"/>
                </a:schemeClr>
                <a:prstClr val="white"/>
              </a:duotone>
              <a:extLst/>
            </a:blip>
            <a:stretch>
              <a:fillRect/>
            </a:stretch>
          </p:blipFill>
          <p:spPr>
            <a:xfrm rot="9000000">
              <a:off x="3521" y="115"/>
              <a:ext cx="209" cy="209"/>
            </a:xfrm>
            <a:prstGeom prst="rect">
              <a:avLst/>
            </a:prstGeom>
          </p:spPr>
        </p:pic>
        <p:pic>
          <p:nvPicPr>
            <p:cNvPr id="68" name="图片 67"/>
            <p:cNvPicPr>
              <a:picLocks noChangeAspect="1"/>
            </p:cNvPicPr>
            <p:nvPr/>
          </p:nvPicPr>
          <p:blipFill>
            <a:blip r:embed="rId7" cstate="print">
              <a:duotone>
                <a:schemeClr val="accent1">
                  <a:shade val="45000"/>
                  <a:satMod val="135000"/>
                </a:schemeClr>
                <a:prstClr val="white"/>
              </a:duotone>
              <a:extLst/>
            </a:blip>
            <a:stretch>
              <a:fillRect/>
            </a:stretch>
          </p:blipFill>
          <p:spPr>
            <a:xfrm rot="15371300">
              <a:off x="1734" y="-255"/>
              <a:ext cx="357" cy="358"/>
            </a:xfrm>
            <a:prstGeom prst="rect">
              <a:avLst/>
            </a:prstGeom>
          </p:spPr>
        </p:pic>
        <p:pic>
          <p:nvPicPr>
            <p:cNvPr id="69" name="图片 68"/>
            <p:cNvPicPr>
              <a:picLocks noChangeAspect="1"/>
            </p:cNvPicPr>
            <p:nvPr/>
          </p:nvPicPr>
          <p:blipFill>
            <a:blip r:embed="rId20" cstate="print">
              <a:duotone>
                <a:schemeClr val="accent4">
                  <a:shade val="45000"/>
                  <a:satMod val="135000"/>
                </a:schemeClr>
                <a:prstClr val="white"/>
              </a:duotone>
              <a:extLst/>
            </a:blip>
            <a:stretch>
              <a:fillRect/>
            </a:stretch>
          </p:blipFill>
          <p:spPr>
            <a:xfrm>
              <a:off x="5196" y="157"/>
              <a:ext cx="266" cy="263"/>
            </a:xfrm>
            <a:prstGeom prst="rect">
              <a:avLst/>
            </a:prstGeom>
          </p:spPr>
        </p:pic>
        <p:pic>
          <p:nvPicPr>
            <p:cNvPr id="70" name="图片 69"/>
            <p:cNvPicPr>
              <a:picLocks noChangeAspect="1"/>
            </p:cNvPicPr>
            <p:nvPr/>
          </p:nvPicPr>
          <p:blipFill>
            <a:blip r:embed="rId8" cstate="print">
              <a:duotone>
                <a:schemeClr val="accent1">
                  <a:shade val="45000"/>
                  <a:satMod val="135000"/>
                </a:schemeClr>
                <a:prstClr val="white"/>
              </a:duotone>
              <a:extLst/>
            </a:blip>
            <a:stretch>
              <a:fillRect/>
            </a:stretch>
          </p:blipFill>
          <p:spPr>
            <a:xfrm>
              <a:off x="1439" y="183"/>
              <a:ext cx="117" cy="116"/>
            </a:xfrm>
            <a:prstGeom prst="rect">
              <a:avLst/>
            </a:prstGeom>
          </p:spPr>
        </p:pic>
        <p:pic>
          <p:nvPicPr>
            <p:cNvPr id="71" name="图片 70"/>
            <p:cNvPicPr>
              <a:picLocks noChangeAspect="1"/>
            </p:cNvPicPr>
            <p:nvPr/>
          </p:nvPicPr>
          <p:blipFill>
            <a:blip r:embed="rId27" cstate="print">
              <a:duotone>
                <a:schemeClr val="accent5">
                  <a:shade val="45000"/>
                  <a:satMod val="135000"/>
                </a:schemeClr>
                <a:prstClr val="white"/>
              </a:duotone>
              <a:extLst/>
            </a:blip>
            <a:stretch>
              <a:fillRect/>
            </a:stretch>
          </p:blipFill>
          <p:spPr>
            <a:xfrm>
              <a:off x="862" y="-90"/>
              <a:ext cx="153" cy="150"/>
            </a:xfrm>
            <a:prstGeom prst="rect">
              <a:avLst/>
            </a:prstGeom>
          </p:spPr>
        </p:pic>
        <p:pic>
          <p:nvPicPr>
            <p:cNvPr id="72" name="图片 71"/>
            <p:cNvPicPr>
              <a:picLocks noChangeAspect="1"/>
            </p:cNvPicPr>
            <p:nvPr/>
          </p:nvPicPr>
          <p:blipFill>
            <a:blip r:embed="rId8" cstate="print">
              <a:duotone>
                <a:schemeClr val="accent1">
                  <a:shade val="45000"/>
                  <a:satMod val="135000"/>
                </a:schemeClr>
                <a:prstClr val="white"/>
              </a:duotone>
              <a:extLst/>
            </a:blip>
            <a:stretch>
              <a:fillRect/>
            </a:stretch>
          </p:blipFill>
          <p:spPr>
            <a:xfrm>
              <a:off x="4122" y="441"/>
              <a:ext cx="117" cy="117"/>
            </a:xfrm>
            <a:prstGeom prst="rect">
              <a:avLst/>
            </a:prstGeom>
          </p:spPr>
        </p:pic>
        <p:pic>
          <p:nvPicPr>
            <p:cNvPr id="73" name="图片 72"/>
            <p:cNvPicPr>
              <a:picLocks noChangeAspect="1"/>
            </p:cNvPicPr>
            <p:nvPr/>
          </p:nvPicPr>
          <p:blipFill>
            <a:blip r:embed="rId31" cstate="print">
              <a:duotone>
                <a:schemeClr val="accent1">
                  <a:shade val="45000"/>
                  <a:satMod val="135000"/>
                </a:schemeClr>
                <a:prstClr val="white"/>
              </a:duotone>
              <a:extLst/>
            </a:blip>
            <a:stretch>
              <a:fillRect/>
            </a:stretch>
          </p:blipFill>
          <p:spPr>
            <a:xfrm>
              <a:off x="4397" y="359"/>
              <a:ext cx="145" cy="145"/>
            </a:xfrm>
            <a:prstGeom prst="rect">
              <a:avLst/>
            </a:prstGeom>
          </p:spPr>
        </p:pic>
      </p:gr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285"/>
                                        </p:tgtEl>
                                        <p:attrNameLst>
                                          <p:attrName>style.visibility</p:attrName>
                                        </p:attrNameLst>
                                      </p:cBhvr>
                                      <p:to>
                                        <p:strVal val="visible"/>
                                      </p:to>
                                    </p:set>
                                    <p:animEffect transition="in" filter="wipe(down)">
                                      <p:cBhvr>
                                        <p:cTn id="7" dur="500"/>
                                        <p:tgtEl>
                                          <p:spTgt spid="11285"/>
                                        </p:tgtEl>
                                      </p:cBhvr>
                                    </p:animEffect>
                                  </p:childTnLst>
                                </p:cTn>
                              </p:par>
                              <p:par>
                                <p:cTn id="8" presetID="17" presetClass="entr" presetSubtype="10" fill="hold" grpId="0" nodeType="withEffect">
                                  <p:stCondLst>
                                    <p:cond delay="1200"/>
                                  </p:stCondLst>
                                  <p:childTnLst>
                                    <p:set>
                                      <p:cBhvr>
                                        <p:cTn id="9" dur="1" fill="hold">
                                          <p:stCondLst>
                                            <p:cond delay="0"/>
                                          </p:stCondLst>
                                        </p:cTn>
                                        <p:tgtEl>
                                          <p:spTgt spid="485449"/>
                                        </p:tgtEl>
                                        <p:attrNameLst>
                                          <p:attrName>style.visibility</p:attrName>
                                        </p:attrNameLst>
                                      </p:cBhvr>
                                      <p:to>
                                        <p:strVal val="visible"/>
                                      </p:to>
                                    </p:set>
                                    <p:anim calcmode="lin" valueType="num">
                                      <p:cBhvr>
                                        <p:cTn id="10" dur="500" fill="hold"/>
                                        <p:tgtEl>
                                          <p:spTgt spid="485449"/>
                                        </p:tgtEl>
                                        <p:attrNameLst>
                                          <p:attrName>ppt_w</p:attrName>
                                        </p:attrNameLst>
                                      </p:cBhvr>
                                      <p:tavLst>
                                        <p:tav tm="0">
                                          <p:val>
                                            <p:fltVal val="0"/>
                                          </p:val>
                                        </p:tav>
                                        <p:tav tm="100000">
                                          <p:val>
                                            <p:strVal val="#ppt_w"/>
                                          </p:val>
                                        </p:tav>
                                      </p:tavLst>
                                    </p:anim>
                                    <p:anim calcmode="lin" valueType="num">
                                      <p:cBhvr>
                                        <p:cTn id="11" dur="500" fill="hold"/>
                                        <p:tgtEl>
                                          <p:spTgt spid="485449"/>
                                        </p:tgtEl>
                                        <p:attrNameLst>
                                          <p:attrName>ppt_h</p:attrName>
                                        </p:attrNameLst>
                                      </p:cBhvr>
                                      <p:tavLst>
                                        <p:tav tm="0">
                                          <p:val>
                                            <p:strVal val="#ppt_h"/>
                                          </p:val>
                                        </p:tav>
                                        <p:tav tm="100000">
                                          <p:val>
                                            <p:strVal val="#ppt_h"/>
                                          </p:val>
                                        </p:tav>
                                      </p:tavLst>
                                    </p:anim>
                                  </p:childTnLst>
                                </p:cTn>
                              </p:par>
                              <p:par>
                                <p:cTn id="12" presetID="23" presetClass="entr" presetSubtype="16" fill="hold" grpId="0" nodeType="withEffect">
                                  <p:stCondLst>
                                    <p:cond delay="1500"/>
                                  </p:stCondLst>
                                  <p:childTnLst>
                                    <p:set>
                                      <p:cBhvr>
                                        <p:cTn id="13" dur="1" fill="hold">
                                          <p:stCondLst>
                                            <p:cond delay="0"/>
                                          </p:stCondLst>
                                        </p:cTn>
                                        <p:tgtEl>
                                          <p:spTgt spid="485448"/>
                                        </p:tgtEl>
                                        <p:attrNameLst>
                                          <p:attrName>style.visibility</p:attrName>
                                        </p:attrNameLst>
                                      </p:cBhvr>
                                      <p:to>
                                        <p:strVal val="visible"/>
                                      </p:to>
                                    </p:set>
                                    <p:anim calcmode="lin" valueType="num">
                                      <p:cBhvr>
                                        <p:cTn id="14" dur="500" fill="hold"/>
                                        <p:tgtEl>
                                          <p:spTgt spid="485448"/>
                                        </p:tgtEl>
                                        <p:attrNameLst>
                                          <p:attrName>ppt_w</p:attrName>
                                        </p:attrNameLst>
                                      </p:cBhvr>
                                      <p:tavLst>
                                        <p:tav tm="0">
                                          <p:val>
                                            <p:fltVal val="0"/>
                                          </p:val>
                                        </p:tav>
                                        <p:tav tm="100000">
                                          <p:val>
                                            <p:strVal val="#ppt_w"/>
                                          </p:val>
                                        </p:tav>
                                      </p:tavLst>
                                    </p:anim>
                                    <p:anim calcmode="lin" valueType="num">
                                      <p:cBhvr>
                                        <p:cTn id="15" dur="500" fill="hold"/>
                                        <p:tgtEl>
                                          <p:spTgt spid="485448"/>
                                        </p:tgtEl>
                                        <p:attrNameLst>
                                          <p:attrName>ppt_h</p:attrName>
                                        </p:attrNameLst>
                                      </p:cBhvr>
                                      <p:tavLst>
                                        <p:tav tm="0">
                                          <p:val>
                                            <p:fltVal val="0"/>
                                          </p:val>
                                        </p:tav>
                                        <p:tav tm="100000">
                                          <p:val>
                                            <p:strVal val="#ppt_h"/>
                                          </p:val>
                                        </p:tav>
                                      </p:tavLst>
                                    </p:anim>
                                  </p:childTnLst>
                                </p:cTn>
                              </p:par>
                              <p:par>
                                <p:cTn id="16" presetID="12" presetClass="entr" presetSubtype="2" fill="hold" grpId="0" nodeType="withEffect">
                                  <p:stCondLst>
                                    <p:cond delay="1900"/>
                                  </p:stCondLst>
                                  <p:childTnLst>
                                    <p:set>
                                      <p:cBhvr>
                                        <p:cTn id="17" dur="1" fill="hold">
                                          <p:stCondLst>
                                            <p:cond delay="0"/>
                                          </p:stCondLst>
                                        </p:cTn>
                                        <p:tgtEl>
                                          <p:spTgt spid="485447"/>
                                        </p:tgtEl>
                                        <p:attrNameLst>
                                          <p:attrName>style.visibility</p:attrName>
                                        </p:attrNameLst>
                                      </p:cBhvr>
                                      <p:to>
                                        <p:strVal val="visible"/>
                                      </p:to>
                                    </p:set>
                                    <p:animEffect transition="in" filter="slide(fromRight)">
                                      <p:cBhvr>
                                        <p:cTn id="18" dur="500"/>
                                        <p:tgtEl>
                                          <p:spTgt spid="485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447" grpId="0"/>
      <p:bldP spid="485448" grpId="0" animBg="1"/>
      <p:bldP spid="4854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椭圆 1"/>
          <p:cNvSpPr/>
          <p:nvPr/>
        </p:nvSpPr>
        <p:spPr>
          <a:xfrm>
            <a:off x="2690813" y="973138"/>
            <a:ext cx="1465262" cy="1303337"/>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0070C0"/>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a:solidFill>
                <a:sysClr val="window" lastClr="FFFFFF"/>
              </a:solidFill>
              <a:latin typeface="微软雅黑" pitchFamily="34" charset="-122"/>
              <a:ea typeface="微软雅黑" pitchFamily="34" charset="-122"/>
            </a:endParaRPr>
          </a:p>
        </p:txBody>
      </p:sp>
      <p:sp>
        <p:nvSpPr>
          <p:cNvPr id="40" name="椭圆 1"/>
          <p:cNvSpPr/>
          <p:nvPr/>
        </p:nvSpPr>
        <p:spPr>
          <a:xfrm>
            <a:off x="2555875" y="2114550"/>
            <a:ext cx="736600" cy="1303338"/>
          </a:xfrm>
          <a:custGeom>
            <a:avLst/>
            <a:gdLst/>
            <a:ahLst/>
            <a:cxnLst/>
            <a:rect l="l" t="t" r="r" b="b"/>
            <a:pathLst>
              <a:path w="828092" h="1656184">
                <a:moveTo>
                  <a:pt x="828092" y="0"/>
                </a:moveTo>
                <a:lnTo>
                  <a:pt x="828092" y="180020"/>
                </a:lnTo>
                <a:cubicBezTo>
                  <a:pt x="470172" y="180020"/>
                  <a:pt x="180020" y="470172"/>
                  <a:pt x="180020" y="828092"/>
                </a:cubicBezTo>
                <a:cubicBezTo>
                  <a:pt x="180020" y="1186012"/>
                  <a:pt x="470172" y="1476164"/>
                  <a:pt x="828092" y="1476164"/>
                </a:cubicBezTo>
                <a:lnTo>
                  <a:pt x="828092" y="1656184"/>
                </a:lnTo>
                <a:cubicBezTo>
                  <a:pt x="370749" y="1656184"/>
                  <a:pt x="0" y="1285435"/>
                  <a:pt x="0" y="828092"/>
                </a:cubicBezTo>
                <a:cubicBezTo>
                  <a:pt x="0" y="370749"/>
                  <a:pt x="370749" y="0"/>
                  <a:pt x="828092" y="0"/>
                </a:cubicBezTo>
                <a:close/>
              </a:path>
            </a:pathLst>
          </a:custGeom>
          <a:solidFill>
            <a:srgbClr val="FFC000"/>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mn-lt"/>
              <a:ea typeface="+mn-ea"/>
            </a:endParaRPr>
          </a:p>
        </p:txBody>
      </p:sp>
      <p:sp>
        <p:nvSpPr>
          <p:cNvPr id="41" name="椭圆 1"/>
          <p:cNvSpPr/>
          <p:nvPr/>
        </p:nvSpPr>
        <p:spPr>
          <a:xfrm rot="5400000">
            <a:off x="2536825" y="3187700"/>
            <a:ext cx="1295400" cy="1473200"/>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0070C0"/>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a:solidFill>
                <a:sysClr val="window" lastClr="FFFFFF"/>
              </a:solidFill>
              <a:latin typeface="微软雅黑" pitchFamily="34" charset="-122"/>
              <a:ea typeface="微软雅黑" pitchFamily="34" charset="-122"/>
            </a:endParaRPr>
          </a:p>
        </p:txBody>
      </p:sp>
      <p:sp>
        <p:nvSpPr>
          <p:cNvPr id="42" name="椭圆 1"/>
          <p:cNvSpPr/>
          <p:nvPr/>
        </p:nvSpPr>
        <p:spPr>
          <a:xfrm rot="10800000">
            <a:off x="1379538" y="793750"/>
            <a:ext cx="1466850" cy="1301750"/>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FFC000"/>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mn-lt"/>
              <a:ea typeface="+mn-ea"/>
            </a:endParaRPr>
          </a:p>
        </p:txBody>
      </p:sp>
      <p:sp>
        <p:nvSpPr>
          <p:cNvPr id="43" name="椭圆 1"/>
          <p:cNvSpPr/>
          <p:nvPr/>
        </p:nvSpPr>
        <p:spPr>
          <a:xfrm rot="6199008">
            <a:off x="1697038" y="2684463"/>
            <a:ext cx="650875" cy="1387475"/>
          </a:xfrm>
          <a:custGeom>
            <a:avLst/>
            <a:gdLst/>
            <a:ahLst/>
            <a:cxnLst/>
            <a:rect l="l" t="t" r="r" b="b"/>
            <a:pathLst>
              <a:path w="828092" h="1560369">
                <a:moveTo>
                  <a:pt x="16824" y="994982"/>
                </a:moveTo>
                <a:cubicBezTo>
                  <a:pt x="5793" y="941075"/>
                  <a:pt x="0" y="885260"/>
                  <a:pt x="0" y="828092"/>
                </a:cubicBezTo>
                <a:cubicBezTo>
                  <a:pt x="0" y="370749"/>
                  <a:pt x="370749" y="0"/>
                  <a:pt x="828092" y="0"/>
                </a:cubicBezTo>
                <a:lnTo>
                  <a:pt x="828092" y="180020"/>
                </a:lnTo>
                <a:cubicBezTo>
                  <a:pt x="470172" y="180020"/>
                  <a:pt x="180020" y="470172"/>
                  <a:pt x="180020" y="828092"/>
                </a:cubicBezTo>
                <a:cubicBezTo>
                  <a:pt x="180020" y="1180557"/>
                  <a:pt x="461395" y="1467304"/>
                  <a:pt x="811810" y="1474523"/>
                </a:cubicBezTo>
                <a:lnTo>
                  <a:pt x="449129" y="1560369"/>
                </a:lnTo>
                <a:cubicBezTo>
                  <a:pt x="229080" y="1450469"/>
                  <a:pt x="67556" y="1242904"/>
                  <a:pt x="16824" y="994982"/>
                </a:cubicBezTo>
                <a:close/>
              </a:path>
            </a:pathLst>
          </a:custGeom>
          <a:solidFill>
            <a:srgbClr val="F79646">
              <a:lumMod val="75000"/>
            </a:srgbClr>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mn-lt"/>
              <a:ea typeface="+mn-ea"/>
            </a:endParaRPr>
          </a:p>
        </p:txBody>
      </p:sp>
      <p:sp>
        <p:nvSpPr>
          <p:cNvPr id="44" name="圆角矩形 14"/>
          <p:cNvSpPr/>
          <p:nvPr/>
        </p:nvSpPr>
        <p:spPr>
          <a:xfrm>
            <a:off x="4017963" y="1289050"/>
            <a:ext cx="3524250" cy="509588"/>
          </a:xfrm>
          <a:custGeom>
            <a:avLst/>
            <a:gdLst/>
            <a:ahLst/>
            <a:cxnLst/>
            <a:rect l="l" t="t" r="r" b="b"/>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close/>
              </a:path>
            </a:pathLst>
          </a:custGeom>
          <a:solidFill>
            <a:srgbClr val="0070C0"/>
          </a:solidFill>
          <a:ln w="25400" cap="flat" cmpd="sng" algn="ctr">
            <a:noFill/>
            <a:prstDash val="solid"/>
          </a:ln>
          <a:effectLst/>
        </p:spPr>
        <p:txBody>
          <a:bodyPr anchor="ctr"/>
          <a:lstStyle/>
          <a:p>
            <a:pPr algn="ctr" fontAlgn="auto">
              <a:spcBef>
                <a:spcPts val="0"/>
              </a:spcBef>
              <a:spcAft>
                <a:spcPts val="0"/>
              </a:spcAft>
              <a:defRPr/>
            </a:pPr>
            <a:r>
              <a:rPr lang="zh-CN" altLang="en-US" sz="2000" b="1" kern="0" dirty="0">
                <a:solidFill>
                  <a:sysClr val="window" lastClr="FFFFFF"/>
                </a:solidFill>
                <a:latin typeface="微软雅黑" pitchFamily="34" charset="-122"/>
                <a:ea typeface="微软雅黑" pitchFamily="34" charset="-122"/>
              </a:rPr>
              <a:t>您的标题写在这里</a:t>
            </a:r>
          </a:p>
        </p:txBody>
      </p:sp>
      <p:sp>
        <p:nvSpPr>
          <p:cNvPr id="45" name="圆角矩形 14"/>
          <p:cNvSpPr/>
          <p:nvPr/>
        </p:nvSpPr>
        <p:spPr>
          <a:xfrm>
            <a:off x="3724275" y="3498850"/>
            <a:ext cx="3587750" cy="509588"/>
          </a:xfrm>
          <a:custGeom>
            <a:avLst/>
            <a:gdLst>
              <a:gd name="connsiteX0" fmla="*/ 0 w 4033295"/>
              <a:gd name="connsiteY0" fmla="*/ 0 h 648072"/>
              <a:gd name="connsiteX1" fmla="*/ 3709259 w 4033295"/>
              <a:gd name="connsiteY1" fmla="*/ 0 h 648072"/>
              <a:gd name="connsiteX2" fmla="*/ 4033295 w 4033295"/>
              <a:gd name="connsiteY2" fmla="*/ 324036 h 648072"/>
              <a:gd name="connsiteX3" fmla="*/ 3709259 w 4033295"/>
              <a:gd name="connsiteY3" fmla="*/ 648072 h 648072"/>
              <a:gd name="connsiteX4" fmla="*/ 72855 w 4033295"/>
              <a:gd name="connsiteY4" fmla="*/ 648072 h 648072"/>
              <a:gd name="connsiteX5" fmla="*/ 0 w 4033295"/>
              <a:gd name="connsiteY5" fmla="*/ 0 h 6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295" h="648072">
                <a:moveTo>
                  <a:pt x="0" y="0"/>
                </a:moveTo>
                <a:lnTo>
                  <a:pt x="3709259" y="0"/>
                </a:lnTo>
                <a:cubicBezTo>
                  <a:pt x="3888219" y="0"/>
                  <a:pt x="4033295" y="145076"/>
                  <a:pt x="4033295" y="324036"/>
                </a:cubicBezTo>
                <a:cubicBezTo>
                  <a:pt x="4033295" y="502996"/>
                  <a:pt x="3888219" y="648072"/>
                  <a:pt x="3709259" y="648072"/>
                </a:cubicBezTo>
                <a:lnTo>
                  <a:pt x="72855" y="648072"/>
                </a:lnTo>
                <a:cubicBezTo>
                  <a:pt x="72855" y="432048"/>
                  <a:pt x="0" y="216024"/>
                  <a:pt x="0" y="0"/>
                </a:cubicBezTo>
                <a:close/>
              </a:path>
            </a:pathLst>
          </a:custGeom>
          <a:solidFill>
            <a:srgbClr val="0070C0"/>
          </a:solidFill>
          <a:ln w="25400" cap="flat" cmpd="sng" algn="ctr">
            <a:noFill/>
            <a:prstDash val="solid"/>
          </a:ln>
          <a:effectLst/>
        </p:spPr>
        <p:txBody>
          <a:bodyPr anchor="ctr"/>
          <a:lstStyle/>
          <a:p>
            <a:pPr algn="ctr" fontAlgn="auto">
              <a:spcBef>
                <a:spcPts val="0"/>
              </a:spcBef>
              <a:spcAft>
                <a:spcPts val="0"/>
              </a:spcAft>
              <a:defRPr/>
            </a:pPr>
            <a:r>
              <a:rPr lang="zh-CN" altLang="en-US" sz="2000" b="1" kern="0" dirty="0">
                <a:solidFill>
                  <a:sysClr val="window" lastClr="FFFFFF"/>
                </a:solidFill>
                <a:latin typeface="微软雅黑" pitchFamily="34" charset="-122"/>
                <a:ea typeface="微软雅黑" pitchFamily="34" charset="-122"/>
              </a:rPr>
              <a:t>您的标题写在这里</a:t>
            </a:r>
          </a:p>
        </p:txBody>
      </p:sp>
      <p:sp>
        <p:nvSpPr>
          <p:cNvPr id="46" name="TextBox 45"/>
          <p:cNvSpPr txBox="1"/>
          <p:nvPr/>
        </p:nvSpPr>
        <p:spPr>
          <a:xfrm>
            <a:off x="3163888" y="1306513"/>
            <a:ext cx="541337" cy="762000"/>
          </a:xfrm>
          <a:prstGeom prst="rect">
            <a:avLst/>
          </a:prstGeom>
          <a:noFill/>
        </p:spPr>
        <p:txBody>
          <a:bodyPr>
            <a:spAutoFit/>
          </a:bodyPr>
          <a:lstStyle/>
          <a:p>
            <a:pPr fontAlgn="auto">
              <a:spcBef>
                <a:spcPts val="0"/>
              </a:spcBef>
              <a:spcAft>
                <a:spcPts val="0"/>
              </a:spcAft>
              <a:defRPr/>
            </a:pPr>
            <a:r>
              <a:rPr lang="en-US" altLang="zh-CN" sz="4400" b="1" kern="0" dirty="0">
                <a:solidFill>
                  <a:schemeClr val="bg1">
                    <a:lumMod val="50000"/>
                  </a:schemeClr>
                </a:solidFill>
                <a:latin typeface="Arial Black" pitchFamily="34" charset="0"/>
                <a:ea typeface="微软雅黑" pitchFamily="34" charset="-122"/>
              </a:rPr>
              <a:t>A</a:t>
            </a:r>
            <a:endParaRPr lang="zh-CN" altLang="en-US" sz="4400" b="1" kern="0" dirty="0">
              <a:solidFill>
                <a:schemeClr val="bg1">
                  <a:lumMod val="50000"/>
                </a:schemeClr>
              </a:solidFill>
              <a:latin typeface="Arial Black" pitchFamily="34" charset="0"/>
              <a:ea typeface="微软雅黑" pitchFamily="34" charset="-122"/>
            </a:endParaRPr>
          </a:p>
        </p:txBody>
      </p:sp>
      <p:sp>
        <p:nvSpPr>
          <p:cNvPr id="47" name="TextBox 46"/>
          <p:cNvSpPr txBox="1"/>
          <p:nvPr/>
        </p:nvSpPr>
        <p:spPr>
          <a:xfrm>
            <a:off x="3036888" y="3622675"/>
            <a:ext cx="539750" cy="762000"/>
          </a:xfrm>
          <a:prstGeom prst="rect">
            <a:avLst/>
          </a:prstGeom>
          <a:noFill/>
        </p:spPr>
        <p:txBody>
          <a:bodyPr>
            <a:spAutoFit/>
          </a:bodyPr>
          <a:lstStyle/>
          <a:p>
            <a:pPr fontAlgn="auto">
              <a:spcBef>
                <a:spcPts val="0"/>
              </a:spcBef>
              <a:spcAft>
                <a:spcPts val="0"/>
              </a:spcAft>
              <a:defRPr/>
            </a:pPr>
            <a:r>
              <a:rPr lang="en-US" altLang="zh-CN" sz="4400" b="1" kern="0" dirty="0">
                <a:solidFill>
                  <a:schemeClr val="bg1">
                    <a:lumMod val="50000"/>
                  </a:schemeClr>
                </a:solidFill>
                <a:latin typeface="Arial Black" pitchFamily="34" charset="0"/>
                <a:ea typeface="微软雅黑" pitchFamily="34" charset="-122"/>
              </a:rPr>
              <a:t>B</a:t>
            </a:r>
            <a:endParaRPr lang="zh-CN" altLang="en-US" sz="4400" b="1" kern="0" dirty="0">
              <a:solidFill>
                <a:schemeClr val="bg1">
                  <a:lumMod val="50000"/>
                </a:schemeClr>
              </a:solidFill>
              <a:latin typeface="Arial Black" pitchFamily="34" charset="0"/>
              <a:ea typeface="微软雅黑" pitchFamily="34" charset="-122"/>
            </a:endParaRPr>
          </a:p>
        </p:txBody>
      </p:sp>
      <p:sp>
        <p:nvSpPr>
          <p:cNvPr id="48" name="TextBox 47"/>
          <p:cNvSpPr txBox="1"/>
          <p:nvPr/>
        </p:nvSpPr>
        <p:spPr>
          <a:xfrm>
            <a:off x="4127500" y="1911350"/>
            <a:ext cx="3944938" cy="1044575"/>
          </a:xfrm>
          <a:prstGeom prst="rect">
            <a:avLst/>
          </a:prstGeom>
          <a:noFill/>
        </p:spPr>
        <p:txBody>
          <a:bodyPr>
            <a:spAutoFit/>
          </a:bodyPr>
          <a:lstStyle/>
          <a:p>
            <a:pPr fontAlgn="auto">
              <a:lnSpc>
                <a:spcPct val="130000"/>
              </a:lnSpc>
              <a:spcBef>
                <a:spcPts val="0"/>
              </a:spcBef>
              <a:spcAft>
                <a:spcPts val="0"/>
              </a:spcAft>
              <a:defRPr/>
            </a:pPr>
            <a:r>
              <a:rPr lang="zh-CN" altLang="en-US" sz="1600" kern="0" dirty="0">
                <a:solidFill>
                  <a:schemeClr val="tx1">
                    <a:lumMod val="95000"/>
                    <a:lumOff val="5000"/>
                  </a:schemeClr>
                </a:solidFill>
                <a:latin typeface="微软雅黑" pitchFamily="34" charset="-122"/>
                <a:ea typeface="微软雅黑" pitchFamily="34" charset="-122"/>
              </a:rPr>
              <a:t>您的内容打在这里，或通过复制您的文本后在此框中选择粘贴并选择只保留文字您的内容打在这里</a:t>
            </a:r>
            <a:endParaRPr lang="en-US" altLang="zh-CN" sz="1600" kern="0" dirty="0">
              <a:solidFill>
                <a:schemeClr val="tx1">
                  <a:lumMod val="95000"/>
                  <a:lumOff val="5000"/>
                </a:schemeClr>
              </a:solidFill>
              <a:latin typeface="微软雅黑" pitchFamily="34" charset="-122"/>
              <a:ea typeface="微软雅黑" pitchFamily="34" charset="-122"/>
            </a:endParaRPr>
          </a:p>
        </p:txBody>
      </p:sp>
      <p:sp>
        <p:nvSpPr>
          <p:cNvPr id="49" name="TextBox 48"/>
          <p:cNvSpPr txBox="1"/>
          <p:nvPr/>
        </p:nvSpPr>
        <p:spPr>
          <a:xfrm>
            <a:off x="4017963" y="4008438"/>
            <a:ext cx="4241800" cy="409575"/>
          </a:xfrm>
          <a:prstGeom prst="rect">
            <a:avLst/>
          </a:prstGeom>
          <a:noFill/>
        </p:spPr>
        <p:txBody>
          <a:bodyPr>
            <a:spAutoFit/>
          </a:bodyPr>
          <a:lstStyle/>
          <a:p>
            <a:pPr fontAlgn="auto">
              <a:lnSpc>
                <a:spcPct val="130000"/>
              </a:lnSpc>
              <a:spcBef>
                <a:spcPts val="0"/>
              </a:spcBef>
              <a:spcAft>
                <a:spcPts val="0"/>
              </a:spcAft>
              <a:defRPr/>
            </a:pPr>
            <a:r>
              <a:rPr lang="zh-CN" altLang="en-US" sz="1600" kern="0" dirty="0">
                <a:solidFill>
                  <a:schemeClr val="tx1">
                    <a:lumMod val="95000"/>
                    <a:lumOff val="5000"/>
                  </a:schemeClr>
                </a:solidFill>
                <a:latin typeface="微软雅黑" pitchFamily="34" charset="-122"/>
                <a:ea typeface="微软雅黑" pitchFamily="34" charset="-122"/>
              </a:rPr>
              <a:t>您的内容打在这里，或通过复制您的文本</a:t>
            </a:r>
            <a:endParaRPr lang="en-US" altLang="zh-CN" sz="1600" kern="0" dirty="0">
              <a:solidFill>
                <a:schemeClr val="tx1">
                  <a:lumMod val="95000"/>
                  <a:lumOff val="5000"/>
                </a:schemeClr>
              </a:solidFill>
              <a:latin typeface="微软雅黑" pitchFamily="34" charset="-122"/>
              <a:ea typeface="微软雅黑" pitchFamily="34" charset="-122"/>
            </a:endParaRPr>
          </a:p>
        </p:txBody>
      </p:sp>
    </p:spTree>
  </p:cSld>
  <p:clrMapOvr>
    <a:masterClrMapping/>
  </p:clrMapOvr>
  <p:transition spd="slow" advClick="0" advTm="5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250"/>
                                        <p:tgtEl>
                                          <p:spTgt spid="42"/>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up)">
                                      <p:cBhvr>
                                        <p:cTn id="11" dur="250"/>
                                        <p:tgtEl>
                                          <p:spTgt spid="39"/>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up)">
                                      <p:cBhvr>
                                        <p:cTn id="15" dur="250"/>
                                        <p:tgtEl>
                                          <p:spTgt spid="40"/>
                                        </p:tgtEl>
                                      </p:cBhvr>
                                    </p:animEffect>
                                  </p:childTnLst>
                                </p:cTn>
                              </p:par>
                            </p:childTnLst>
                          </p:cTn>
                        </p:par>
                        <p:par>
                          <p:cTn id="16" fill="hold">
                            <p:stCondLst>
                              <p:cond delay="750"/>
                            </p:stCondLst>
                            <p:childTnLst>
                              <p:par>
                                <p:cTn id="17" presetID="21" presetClass="entr" presetSubtype="1"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heel(1)">
                                      <p:cBhvr>
                                        <p:cTn id="19" dur="1000"/>
                                        <p:tgtEl>
                                          <p:spTgt spid="41"/>
                                        </p:tgtEl>
                                      </p:cBhvr>
                                    </p:animEffect>
                                  </p:childTnLst>
                                </p:cTn>
                              </p:par>
                              <p:par>
                                <p:cTn id="20" presetID="22" presetClass="entr" presetSubtype="2" fill="hold" nodeType="withEffect">
                                  <p:stCondLst>
                                    <p:cond delay="750"/>
                                  </p:stCondLst>
                                  <p:childTnLst>
                                    <p:set>
                                      <p:cBhvr>
                                        <p:cTn id="21" dur="1" fill="hold">
                                          <p:stCondLst>
                                            <p:cond delay="0"/>
                                          </p:stCondLst>
                                        </p:cTn>
                                        <p:tgtEl>
                                          <p:spTgt spid="43"/>
                                        </p:tgtEl>
                                        <p:attrNameLst>
                                          <p:attrName>style.visibility</p:attrName>
                                        </p:attrNameLst>
                                      </p:cBhvr>
                                      <p:to>
                                        <p:strVal val="visible"/>
                                      </p:to>
                                    </p:set>
                                    <p:animEffect transition="in" filter="wipe(right)">
                                      <p:cBhvr>
                                        <p:cTn id="22" dur="250"/>
                                        <p:tgtEl>
                                          <p:spTgt spid="43"/>
                                        </p:tgtEl>
                                      </p:cBhvr>
                                    </p:animEffect>
                                  </p:childTnLst>
                                </p:cTn>
                              </p:par>
                            </p:childTnLst>
                          </p:cTn>
                        </p:par>
                        <p:par>
                          <p:cTn id="23" fill="hold">
                            <p:stCondLst>
                              <p:cond delay="1750"/>
                            </p:stCondLst>
                            <p:childTnLst>
                              <p:par>
                                <p:cTn id="24" presetID="42" presetClass="entr" presetSubtype="0"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anim calcmode="lin" valueType="num">
                                      <p:cBhvr>
                                        <p:cTn id="27" dur="500" fill="hold"/>
                                        <p:tgtEl>
                                          <p:spTgt spid="46"/>
                                        </p:tgtEl>
                                        <p:attrNameLst>
                                          <p:attrName>ppt_x</p:attrName>
                                        </p:attrNameLst>
                                      </p:cBhvr>
                                      <p:tavLst>
                                        <p:tav tm="0">
                                          <p:val>
                                            <p:strVal val="#ppt_x"/>
                                          </p:val>
                                        </p:tav>
                                        <p:tav tm="100000">
                                          <p:val>
                                            <p:strVal val="#ppt_x"/>
                                          </p:val>
                                        </p:tav>
                                      </p:tavLst>
                                    </p:anim>
                                    <p:anim calcmode="lin" valueType="num">
                                      <p:cBhvr>
                                        <p:cTn id="28" dur="500" fill="hold"/>
                                        <p:tgtEl>
                                          <p:spTgt spid="46"/>
                                        </p:tgtEl>
                                        <p:attrNameLst>
                                          <p:attrName>ppt_y</p:attrName>
                                        </p:attrNameLst>
                                      </p:cBhvr>
                                      <p:tavLst>
                                        <p:tav tm="0">
                                          <p:val>
                                            <p:strVal val="#ppt_y+.1"/>
                                          </p:val>
                                        </p:tav>
                                        <p:tav tm="100000">
                                          <p:val>
                                            <p:strVal val="#ppt_y"/>
                                          </p:val>
                                        </p:tav>
                                      </p:tavLst>
                                    </p:anim>
                                  </p:childTnLst>
                                </p:cTn>
                              </p:par>
                            </p:childTnLst>
                          </p:cTn>
                        </p:par>
                        <p:par>
                          <p:cTn id="29" fill="hold">
                            <p:stCondLst>
                              <p:cond delay="2250"/>
                            </p:stCondLst>
                            <p:childTnLst>
                              <p:par>
                                <p:cTn id="30" presetID="22" presetClass="entr" presetSubtype="8" fill="hold" grpId="0"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250"/>
                                        <p:tgtEl>
                                          <p:spTgt spid="44"/>
                                        </p:tgtEl>
                                      </p:cBhvr>
                                    </p:animEffect>
                                  </p:childTnLst>
                                </p:cTn>
                              </p:par>
                            </p:childTnLst>
                          </p:cTn>
                        </p:par>
                        <p:par>
                          <p:cTn id="33" fill="hold">
                            <p:stCondLst>
                              <p:cond delay="2500"/>
                            </p:stCondLst>
                            <p:childTnLst>
                              <p:par>
                                <p:cTn id="34" presetID="22" presetClass="entr" presetSubtype="4"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wipe(down)">
                                      <p:cBhvr>
                                        <p:cTn id="36" dur="250"/>
                                        <p:tgtEl>
                                          <p:spTgt spid="48"/>
                                        </p:tgtEl>
                                      </p:cBhvr>
                                    </p:animEffect>
                                  </p:childTnLst>
                                </p:cTn>
                              </p:par>
                            </p:childTnLst>
                          </p:cTn>
                        </p:par>
                        <p:par>
                          <p:cTn id="37" fill="hold">
                            <p:stCondLst>
                              <p:cond delay="2750"/>
                            </p:stCondLst>
                            <p:childTnLst>
                              <p:par>
                                <p:cTn id="38" presetID="42" presetClass="entr" presetSubtype="0" fill="hold" grpId="0"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anim calcmode="lin" valueType="num">
                                      <p:cBhvr>
                                        <p:cTn id="41" dur="500" fill="hold"/>
                                        <p:tgtEl>
                                          <p:spTgt spid="47"/>
                                        </p:tgtEl>
                                        <p:attrNameLst>
                                          <p:attrName>ppt_x</p:attrName>
                                        </p:attrNameLst>
                                      </p:cBhvr>
                                      <p:tavLst>
                                        <p:tav tm="0">
                                          <p:val>
                                            <p:strVal val="#ppt_x"/>
                                          </p:val>
                                        </p:tav>
                                        <p:tav tm="100000">
                                          <p:val>
                                            <p:strVal val="#ppt_x"/>
                                          </p:val>
                                        </p:tav>
                                      </p:tavLst>
                                    </p:anim>
                                    <p:anim calcmode="lin" valueType="num">
                                      <p:cBhvr>
                                        <p:cTn id="42" dur="500" fill="hold"/>
                                        <p:tgtEl>
                                          <p:spTgt spid="47"/>
                                        </p:tgtEl>
                                        <p:attrNameLst>
                                          <p:attrName>ppt_y</p:attrName>
                                        </p:attrNameLst>
                                      </p:cBhvr>
                                      <p:tavLst>
                                        <p:tav tm="0">
                                          <p:val>
                                            <p:strVal val="#ppt_y+.1"/>
                                          </p:val>
                                        </p:tav>
                                        <p:tav tm="100000">
                                          <p:val>
                                            <p:strVal val="#ppt_y"/>
                                          </p:val>
                                        </p:tav>
                                      </p:tavLst>
                                    </p:anim>
                                  </p:childTnLst>
                                </p:cTn>
                              </p:par>
                            </p:childTnLst>
                          </p:cTn>
                        </p:par>
                        <p:par>
                          <p:cTn id="43" fill="hold">
                            <p:stCondLst>
                              <p:cond delay="3250"/>
                            </p:stCondLst>
                            <p:childTnLst>
                              <p:par>
                                <p:cTn id="44" presetID="22" presetClass="entr" presetSubtype="8" fill="hold" grpId="0"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left)">
                                      <p:cBhvr>
                                        <p:cTn id="46" dur="250"/>
                                        <p:tgtEl>
                                          <p:spTgt spid="45"/>
                                        </p:tgtEl>
                                      </p:cBhvr>
                                    </p:animEffect>
                                  </p:childTnLst>
                                </p:cTn>
                              </p:par>
                            </p:childTnLst>
                          </p:cTn>
                        </p:par>
                        <p:par>
                          <p:cTn id="47" fill="hold">
                            <p:stCondLst>
                              <p:cond delay="3500"/>
                            </p:stCondLst>
                            <p:childTnLst>
                              <p:par>
                                <p:cTn id="48" presetID="42" presetClass="entr" presetSubtype="0" fill="hold" grpId="0" nodeType="after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250"/>
                                        <p:tgtEl>
                                          <p:spTgt spid="49"/>
                                        </p:tgtEl>
                                      </p:cBhvr>
                                    </p:animEffect>
                                    <p:anim calcmode="lin" valueType="num">
                                      <p:cBhvr>
                                        <p:cTn id="51" dur="250" fill="hold"/>
                                        <p:tgtEl>
                                          <p:spTgt spid="49"/>
                                        </p:tgtEl>
                                        <p:attrNameLst>
                                          <p:attrName>ppt_x</p:attrName>
                                        </p:attrNameLst>
                                      </p:cBhvr>
                                      <p:tavLst>
                                        <p:tav tm="0">
                                          <p:val>
                                            <p:strVal val="#ppt_x"/>
                                          </p:val>
                                        </p:tav>
                                        <p:tav tm="100000">
                                          <p:val>
                                            <p:strVal val="#ppt_x"/>
                                          </p:val>
                                        </p:tav>
                                      </p:tavLst>
                                    </p:anim>
                                    <p:anim calcmode="lin" valueType="num">
                                      <p:cBhvr>
                                        <p:cTn id="52" dur="25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p:bldP spid="47" grpId="0"/>
      <p:bldP spid="48"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Freeform 8"/>
          <p:cNvGrpSpPr>
            <a:grpSpLocks/>
          </p:cNvGrpSpPr>
          <p:nvPr/>
        </p:nvGrpSpPr>
        <p:grpSpPr bwMode="auto">
          <a:xfrm>
            <a:off x="1360488" y="808038"/>
            <a:ext cx="2954337" cy="3484562"/>
            <a:chOff x="760" y="507"/>
            <a:chExt cx="1978" cy="2304"/>
          </a:xfrm>
        </p:grpSpPr>
        <p:pic>
          <p:nvPicPr>
            <p:cNvPr id="14371" name="Freeform 8"/>
            <p:cNvPicPr>
              <a:picLocks noChangeArrowheads="1"/>
            </p:cNvPicPr>
            <p:nvPr/>
          </p:nvPicPr>
          <p:blipFill>
            <a:blip r:embed="rId3"/>
            <a:srcRect/>
            <a:stretch>
              <a:fillRect/>
            </a:stretch>
          </p:blipFill>
          <p:spPr bwMode="auto">
            <a:xfrm>
              <a:off x="760" y="507"/>
              <a:ext cx="1978" cy="2304"/>
            </a:xfrm>
            <a:prstGeom prst="rect">
              <a:avLst/>
            </a:prstGeom>
            <a:noFill/>
            <a:ln w="9525">
              <a:noFill/>
              <a:miter lim="800000"/>
              <a:headEnd/>
              <a:tailEnd/>
            </a:ln>
          </p:spPr>
        </p:pic>
        <p:sp>
          <p:nvSpPr>
            <p:cNvPr id="14372" name="Text Box 40"/>
            <p:cNvSpPr txBox="1">
              <a:spLocks noChangeArrowheads="1"/>
            </p:cNvSpPr>
            <p:nvPr/>
          </p:nvSpPr>
          <p:spPr bwMode="auto">
            <a:xfrm>
              <a:off x="776" y="522"/>
              <a:ext cx="1941" cy="2269"/>
            </a:xfrm>
            <a:prstGeom prst="rect">
              <a:avLst/>
            </a:prstGeom>
            <a:noFill/>
            <a:ln w="9525">
              <a:noFill/>
              <a:miter lim="800000"/>
              <a:headEnd/>
              <a:tailEnd/>
            </a:ln>
          </p:spPr>
          <p:txBody>
            <a:bodyPr lIns="68558" tIns="34278" rIns="68558" bIns="34278"/>
            <a:lstStyle/>
            <a:p>
              <a:pPr defTabSz="863600"/>
              <a:endParaRPr lang="zh-CN" altLang="en-US" sz="1500">
                <a:ea typeface="微软雅黑" pitchFamily="34" charset="-122"/>
              </a:endParaRPr>
            </a:p>
          </p:txBody>
        </p:sp>
      </p:grpSp>
      <p:grpSp>
        <p:nvGrpSpPr>
          <p:cNvPr id="39" name="Freeform 9"/>
          <p:cNvGrpSpPr>
            <a:grpSpLocks/>
          </p:cNvGrpSpPr>
          <p:nvPr/>
        </p:nvGrpSpPr>
        <p:grpSpPr bwMode="auto">
          <a:xfrm>
            <a:off x="2101850" y="808038"/>
            <a:ext cx="2028825" cy="1289050"/>
            <a:chOff x="1256" y="507"/>
            <a:chExt cx="1359" cy="852"/>
          </a:xfrm>
        </p:grpSpPr>
        <p:pic>
          <p:nvPicPr>
            <p:cNvPr id="14369" name="Freeform 9"/>
            <p:cNvPicPr>
              <a:picLocks noChangeArrowheads="1"/>
            </p:cNvPicPr>
            <p:nvPr/>
          </p:nvPicPr>
          <p:blipFill>
            <a:blip r:embed="rId4"/>
            <a:srcRect/>
            <a:stretch>
              <a:fillRect/>
            </a:stretch>
          </p:blipFill>
          <p:spPr bwMode="auto">
            <a:xfrm>
              <a:off x="1256" y="507"/>
              <a:ext cx="1359" cy="852"/>
            </a:xfrm>
            <a:prstGeom prst="rect">
              <a:avLst/>
            </a:prstGeom>
            <a:noFill/>
            <a:ln w="9525">
              <a:noFill/>
              <a:miter lim="800000"/>
              <a:headEnd/>
              <a:tailEnd/>
            </a:ln>
          </p:spPr>
        </p:pic>
        <p:sp>
          <p:nvSpPr>
            <p:cNvPr id="14370" name="Text Box 43"/>
            <p:cNvSpPr txBox="1">
              <a:spLocks noChangeArrowheads="1"/>
            </p:cNvSpPr>
            <p:nvPr/>
          </p:nvSpPr>
          <p:spPr bwMode="auto">
            <a:xfrm>
              <a:off x="1269" y="522"/>
              <a:ext cx="1328" cy="819"/>
            </a:xfrm>
            <a:prstGeom prst="rect">
              <a:avLst/>
            </a:prstGeom>
            <a:noFill/>
            <a:ln w="9525">
              <a:noFill/>
              <a:miter lim="800000"/>
              <a:headEnd/>
              <a:tailEnd/>
            </a:ln>
          </p:spPr>
          <p:txBody>
            <a:bodyPr lIns="68558" tIns="34278" rIns="68558" bIns="34278"/>
            <a:lstStyle/>
            <a:p>
              <a:pPr defTabSz="863600"/>
              <a:endParaRPr lang="zh-CN" altLang="en-US" sz="1500">
                <a:ea typeface="微软雅黑" pitchFamily="34" charset="-122"/>
              </a:endParaRPr>
            </a:p>
          </p:txBody>
        </p:sp>
      </p:grpSp>
      <p:grpSp>
        <p:nvGrpSpPr>
          <p:cNvPr id="40" name="Freeform 10"/>
          <p:cNvGrpSpPr>
            <a:grpSpLocks/>
          </p:cNvGrpSpPr>
          <p:nvPr/>
        </p:nvGrpSpPr>
        <p:grpSpPr bwMode="auto">
          <a:xfrm>
            <a:off x="3144838" y="1511300"/>
            <a:ext cx="1169987" cy="1839913"/>
            <a:chOff x="1955" y="972"/>
            <a:chExt cx="783" cy="1217"/>
          </a:xfrm>
        </p:grpSpPr>
        <p:pic>
          <p:nvPicPr>
            <p:cNvPr id="14367" name="Freeform 10"/>
            <p:cNvPicPr>
              <a:picLocks noChangeArrowheads="1"/>
            </p:cNvPicPr>
            <p:nvPr/>
          </p:nvPicPr>
          <p:blipFill>
            <a:blip r:embed="rId5"/>
            <a:srcRect/>
            <a:stretch>
              <a:fillRect/>
            </a:stretch>
          </p:blipFill>
          <p:spPr bwMode="auto">
            <a:xfrm>
              <a:off x="1955" y="972"/>
              <a:ext cx="783" cy="1217"/>
            </a:xfrm>
            <a:prstGeom prst="rect">
              <a:avLst/>
            </a:prstGeom>
            <a:noFill/>
            <a:ln w="9525">
              <a:noFill/>
              <a:miter lim="800000"/>
              <a:headEnd/>
              <a:tailEnd/>
            </a:ln>
          </p:spPr>
        </p:pic>
        <p:sp>
          <p:nvSpPr>
            <p:cNvPr id="14368" name="Text Box 46"/>
            <p:cNvSpPr txBox="1">
              <a:spLocks noChangeArrowheads="1"/>
            </p:cNvSpPr>
            <p:nvPr/>
          </p:nvSpPr>
          <p:spPr bwMode="auto">
            <a:xfrm>
              <a:off x="1969" y="986"/>
              <a:ext cx="748" cy="1185"/>
            </a:xfrm>
            <a:prstGeom prst="rect">
              <a:avLst/>
            </a:prstGeom>
            <a:noFill/>
            <a:ln w="9525">
              <a:noFill/>
              <a:miter lim="800000"/>
              <a:headEnd/>
              <a:tailEnd/>
            </a:ln>
          </p:spPr>
          <p:txBody>
            <a:bodyPr lIns="68558" tIns="34278" rIns="68558" bIns="34278"/>
            <a:lstStyle/>
            <a:p>
              <a:pPr defTabSz="863600"/>
              <a:endParaRPr lang="zh-CN" altLang="en-US" sz="1500">
                <a:ea typeface="微软雅黑" pitchFamily="34" charset="-122"/>
              </a:endParaRPr>
            </a:p>
          </p:txBody>
        </p:sp>
      </p:grpSp>
      <p:grpSp>
        <p:nvGrpSpPr>
          <p:cNvPr id="41" name="Freeform 11"/>
          <p:cNvGrpSpPr>
            <a:grpSpLocks/>
          </p:cNvGrpSpPr>
          <p:nvPr/>
        </p:nvGrpSpPr>
        <p:grpSpPr bwMode="auto">
          <a:xfrm>
            <a:off x="1360488" y="993775"/>
            <a:ext cx="1262062" cy="1881188"/>
            <a:chOff x="760" y="630"/>
            <a:chExt cx="845" cy="1244"/>
          </a:xfrm>
        </p:grpSpPr>
        <p:pic>
          <p:nvPicPr>
            <p:cNvPr id="14365" name="Freeform 11"/>
            <p:cNvPicPr>
              <a:picLocks noChangeArrowheads="1"/>
            </p:cNvPicPr>
            <p:nvPr/>
          </p:nvPicPr>
          <p:blipFill>
            <a:blip r:embed="rId6"/>
            <a:srcRect/>
            <a:stretch>
              <a:fillRect/>
            </a:stretch>
          </p:blipFill>
          <p:spPr bwMode="auto">
            <a:xfrm>
              <a:off x="760" y="630"/>
              <a:ext cx="845" cy="1244"/>
            </a:xfrm>
            <a:prstGeom prst="rect">
              <a:avLst/>
            </a:prstGeom>
            <a:noFill/>
            <a:ln w="9525">
              <a:noFill/>
              <a:miter lim="800000"/>
              <a:headEnd/>
              <a:tailEnd/>
            </a:ln>
          </p:spPr>
        </p:pic>
        <p:sp>
          <p:nvSpPr>
            <p:cNvPr id="14366" name="Text Box 49"/>
            <p:cNvSpPr txBox="1">
              <a:spLocks noChangeArrowheads="1"/>
            </p:cNvSpPr>
            <p:nvPr/>
          </p:nvSpPr>
          <p:spPr bwMode="auto">
            <a:xfrm>
              <a:off x="766" y="646"/>
              <a:ext cx="821" cy="1208"/>
            </a:xfrm>
            <a:prstGeom prst="rect">
              <a:avLst/>
            </a:prstGeom>
            <a:noFill/>
            <a:ln w="9525">
              <a:noFill/>
              <a:miter lim="800000"/>
              <a:headEnd/>
              <a:tailEnd/>
            </a:ln>
          </p:spPr>
          <p:txBody>
            <a:bodyPr lIns="68558" tIns="34278" rIns="68558" bIns="34278"/>
            <a:lstStyle/>
            <a:p>
              <a:pPr defTabSz="863600"/>
              <a:endParaRPr lang="zh-CN" altLang="en-US" sz="1500">
                <a:ea typeface="微软雅黑" pitchFamily="34" charset="-122"/>
              </a:endParaRPr>
            </a:p>
          </p:txBody>
        </p:sp>
      </p:grpSp>
      <p:grpSp>
        <p:nvGrpSpPr>
          <p:cNvPr id="42" name="组合 41"/>
          <p:cNvGrpSpPr>
            <a:grpSpLocks/>
          </p:cNvGrpSpPr>
          <p:nvPr/>
        </p:nvGrpSpPr>
        <p:grpSpPr bwMode="auto">
          <a:xfrm>
            <a:off x="1473200" y="1522413"/>
            <a:ext cx="865188" cy="1162050"/>
            <a:chOff x="1681435" y="1637023"/>
            <a:chExt cx="1152128" cy="1550392"/>
          </a:xfrm>
        </p:grpSpPr>
        <p:sp>
          <p:nvSpPr>
            <p:cNvPr id="14363" name="TextBox 42"/>
            <p:cNvSpPr txBox="1">
              <a:spLocks noChangeArrowheads="1"/>
            </p:cNvSpPr>
            <p:nvPr/>
          </p:nvSpPr>
          <p:spPr bwMode="auto">
            <a:xfrm>
              <a:off x="2006990" y="1637023"/>
              <a:ext cx="498904" cy="643879"/>
            </a:xfrm>
            <a:prstGeom prst="rect">
              <a:avLst/>
            </a:prstGeom>
            <a:noFill/>
            <a:ln w="9525">
              <a:noFill/>
              <a:miter lim="800000"/>
              <a:headEnd/>
              <a:tailEnd/>
            </a:ln>
          </p:spPr>
          <p:txBody>
            <a:bodyPr wrap="none" lIns="86402" tIns="43201" rIns="86402" bIns="43201">
              <a:spAutoFit/>
            </a:bodyPr>
            <a:lstStyle/>
            <a:p>
              <a:pPr defTabSz="863600"/>
              <a:r>
                <a:rPr lang="en-US" altLang="zh-CN" sz="2600" b="1">
                  <a:solidFill>
                    <a:srgbClr val="F8F8F8"/>
                  </a:solidFill>
                  <a:latin typeface="微软雅黑" pitchFamily="34" charset="-122"/>
                  <a:ea typeface="微软雅黑" pitchFamily="34" charset="-122"/>
                </a:rPr>
                <a:t>1</a:t>
              </a:r>
              <a:endParaRPr lang="zh-CN" altLang="en-US" sz="2600" b="1">
                <a:solidFill>
                  <a:srgbClr val="F8F8F8"/>
                </a:solidFill>
                <a:latin typeface="微软雅黑" pitchFamily="34" charset="-122"/>
                <a:ea typeface="微软雅黑" pitchFamily="34" charset="-122"/>
              </a:endParaRPr>
            </a:p>
          </p:txBody>
        </p:sp>
        <p:sp>
          <p:nvSpPr>
            <p:cNvPr id="14364" name="TextBox 43"/>
            <p:cNvSpPr txBox="1">
              <a:spLocks noChangeArrowheads="1"/>
            </p:cNvSpPr>
            <p:nvPr/>
          </p:nvSpPr>
          <p:spPr bwMode="auto">
            <a:xfrm>
              <a:off x="1681435" y="2158056"/>
              <a:ext cx="1152128" cy="1029359"/>
            </a:xfrm>
            <a:prstGeom prst="rect">
              <a:avLst/>
            </a:prstGeom>
            <a:noFill/>
            <a:ln w="9525">
              <a:noFill/>
              <a:miter lim="800000"/>
              <a:headEnd/>
              <a:tailEnd/>
            </a:ln>
          </p:spPr>
          <p:txBody>
            <a:bodyPr lIns="86402" tIns="43201" rIns="86402" bIns="43201">
              <a:spAutoFit/>
            </a:bodyPr>
            <a:lstStyle/>
            <a:p>
              <a:pPr algn="ctr" defTabSz="863600"/>
              <a:r>
                <a:rPr lang="zh-CN" altLang="en-US" sz="1500">
                  <a:solidFill>
                    <a:srgbClr val="F8F8F8"/>
                  </a:solidFill>
                  <a:latin typeface="微软雅黑" pitchFamily="34" charset="-122"/>
                  <a:ea typeface="微软雅黑" pitchFamily="34" charset="-122"/>
                </a:rPr>
                <a:t>请输入您的文字</a:t>
              </a:r>
            </a:p>
          </p:txBody>
        </p:sp>
      </p:grpSp>
      <p:grpSp>
        <p:nvGrpSpPr>
          <p:cNvPr id="45" name="组合 44"/>
          <p:cNvGrpSpPr>
            <a:grpSpLocks/>
          </p:cNvGrpSpPr>
          <p:nvPr/>
        </p:nvGrpSpPr>
        <p:grpSpPr bwMode="auto">
          <a:xfrm>
            <a:off x="2703513" y="909638"/>
            <a:ext cx="862012" cy="889000"/>
            <a:chOff x="3362324" y="871906"/>
            <a:chExt cx="1152128" cy="1185450"/>
          </a:xfrm>
        </p:grpSpPr>
        <p:sp>
          <p:nvSpPr>
            <p:cNvPr id="14361" name="TextBox 45"/>
            <p:cNvSpPr txBox="1">
              <a:spLocks noChangeArrowheads="1"/>
            </p:cNvSpPr>
            <p:nvPr/>
          </p:nvSpPr>
          <p:spPr bwMode="auto">
            <a:xfrm>
              <a:off x="3614816" y="871906"/>
              <a:ext cx="468914" cy="582141"/>
            </a:xfrm>
            <a:prstGeom prst="rect">
              <a:avLst/>
            </a:prstGeom>
            <a:noFill/>
            <a:ln w="9525">
              <a:noFill/>
              <a:miter lim="800000"/>
              <a:headEnd/>
              <a:tailEnd/>
            </a:ln>
          </p:spPr>
          <p:txBody>
            <a:bodyPr wrap="none" lIns="86402" tIns="43201" rIns="86402" bIns="43201">
              <a:spAutoFit/>
            </a:bodyPr>
            <a:lstStyle/>
            <a:p>
              <a:pPr defTabSz="863600"/>
              <a:r>
                <a:rPr lang="en-US" altLang="zh-CN" sz="2300" b="1">
                  <a:solidFill>
                    <a:srgbClr val="F8F8F8"/>
                  </a:solidFill>
                  <a:latin typeface="微软雅黑" pitchFamily="34" charset="-122"/>
                  <a:ea typeface="微软雅黑" pitchFamily="34" charset="-122"/>
                </a:rPr>
                <a:t>2</a:t>
              </a:r>
              <a:endParaRPr lang="zh-CN" altLang="en-US" sz="2300" b="1">
                <a:solidFill>
                  <a:srgbClr val="F8F8F8"/>
                </a:solidFill>
                <a:latin typeface="微软雅黑" pitchFamily="34" charset="-122"/>
                <a:ea typeface="微软雅黑" pitchFamily="34" charset="-122"/>
              </a:endParaRPr>
            </a:p>
          </p:txBody>
        </p:sp>
        <p:sp>
          <p:nvSpPr>
            <p:cNvPr id="14362" name="TextBox 46"/>
            <p:cNvSpPr txBox="1">
              <a:spLocks noChangeArrowheads="1"/>
            </p:cNvSpPr>
            <p:nvPr/>
          </p:nvSpPr>
          <p:spPr bwMode="auto">
            <a:xfrm>
              <a:off x="3362324" y="1413826"/>
              <a:ext cx="1152128" cy="643530"/>
            </a:xfrm>
            <a:prstGeom prst="rect">
              <a:avLst/>
            </a:prstGeom>
            <a:noFill/>
            <a:ln w="9525">
              <a:noFill/>
              <a:miter lim="800000"/>
              <a:headEnd/>
              <a:tailEnd/>
            </a:ln>
          </p:spPr>
          <p:txBody>
            <a:bodyPr lIns="86402" tIns="43201" rIns="86402" bIns="43201">
              <a:spAutoFit/>
            </a:bodyPr>
            <a:lstStyle/>
            <a:p>
              <a:pPr algn="ctr" defTabSz="863600"/>
              <a:r>
                <a:rPr lang="zh-CN" altLang="en-US" sz="1300">
                  <a:solidFill>
                    <a:srgbClr val="F8F8F8"/>
                  </a:solidFill>
                  <a:latin typeface="微软雅黑" pitchFamily="34" charset="-122"/>
                  <a:ea typeface="微软雅黑" pitchFamily="34" charset="-122"/>
                </a:rPr>
                <a:t>请输入您的文字</a:t>
              </a:r>
            </a:p>
          </p:txBody>
        </p:sp>
      </p:grpSp>
      <p:grpSp>
        <p:nvGrpSpPr>
          <p:cNvPr id="48" name="组合 47"/>
          <p:cNvGrpSpPr>
            <a:grpSpLocks/>
          </p:cNvGrpSpPr>
          <p:nvPr/>
        </p:nvGrpSpPr>
        <p:grpSpPr bwMode="auto">
          <a:xfrm>
            <a:off x="3314700" y="1919288"/>
            <a:ext cx="865188" cy="1231900"/>
            <a:chOff x="4138032" y="2168050"/>
            <a:chExt cx="1152128" cy="1640992"/>
          </a:xfrm>
        </p:grpSpPr>
        <p:sp>
          <p:nvSpPr>
            <p:cNvPr id="14359" name="TextBox 48"/>
            <p:cNvSpPr txBox="1">
              <a:spLocks noChangeArrowheads="1"/>
            </p:cNvSpPr>
            <p:nvPr/>
          </p:nvSpPr>
          <p:spPr bwMode="auto">
            <a:xfrm>
              <a:off x="4463587" y="2168050"/>
              <a:ext cx="498904" cy="642863"/>
            </a:xfrm>
            <a:prstGeom prst="rect">
              <a:avLst/>
            </a:prstGeom>
            <a:noFill/>
            <a:ln w="9525">
              <a:noFill/>
              <a:miter lim="800000"/>
              <a:headEnd/>
              <a:tailEnd/>
            </a:ln>
          </p:spPr>
          <p:txBody>
            <a:bodyPr wrap="none" lIns="86402" tIns="43201" rIns="86402" bIns="43201">
              <a:spAutoFit/>
            </a:bodyPr>
            <a:lstStyle/>
            <a:p>
              <a:pPr defTabSz="863600"/>
              <a:r>
                <a:rPr lang="en-US" altLang="zh-CN" sz="2600" b="1">
                  <a:solidFill>
                    <a:srgbClr val="F8F8F8"/>
                  </a:solidFill>
                  <a:latin typeface="微软雅黑" pitchFamily="34" charset="-122"/>
                  <a:ea typeface="微软雅黑" pitchFamily="34" charset="-122"/>
                </a:rPr>
                <a:t>3</a:t>
              </a:r>
              <a:endParaRPr lang="zh-CN" altLang="en-US" sz="2600" b="1">
                <a:solidFill>
                  <a:srgbClr val="F8F8F8"/>
                </a:solidFill>
                <a:latin typeface="微软雅黑" pitchFamily="34" charset="-122"/>
                <a:ea typeface="微软雅黑" pitchFamily="34" charset="-122"/>
              </a:endParaRPr>
            </a:p>
          </p:txBody>
        </p:sp>
        <p:sp>
          <p:nvSpPr>
            <p:cNvPr id="14360" name="TextBox 49"/>
            <p:cNvSpPr txBox="1">
              <a:spLocks noChangeArrowheads="1"/>
            </p:cNvSpPr>
            <p:nvPr/>
          </p:nvSpPr>
          <p:spPr bwMode="auto">
            <a:xfrm>
              <a:off x="4138032" y="2781307"/>
              <a:ext cx="1152128" cy="1027735"/>
            </a:xfrm>
            <a:prstGeom prst="rect">
              <a:avLst/>
            </a:prstGeom>
            <a:noFill/>
            <a:ln w="9525">
              <a:noFill/>
              <a:miter lim="800000"/>
              <a:headEnd/>
              <a:tailEnd/>
            </a:ln>
          </p:spPr>
          <p:txBody>
            <a:bodyPr lIns="86402" tIns="43201" rIns="86402" bIns="43201">
              <a:spAutoFit/>
            </a:bodyPr>
            <a:lstStyle/>
            <a:p>
              <a:pPr algn="ctr" defTabSz="863600"/>
              <a:r>
                <a:rPr lang="zh-CN" altLang="en-US" sz="1500">
                  <a:solidFill>
                    <a:srgbClr val="F8F8F8"/>
                  </a:solidFill>
                  <a:latin typeface="微软雅黑" pitchFamily="34" charset="-122"/>
                  <a:ea typeface="微软雅黑" pitchFamily="34" charset="-122"/>
                </a:rPr>
                <a:t>请输入您的文字</a:t>
              </a:r>
            </a:p>
          </p:txBody>
        </p:sp>
      </p:grpSp>
      <p:grpSp>
        <p:nvGrpSpPr>
          <p:cNvPr id="51" name="组合 50"/>
          <p:cNvGrpSpPr>
            <a:grpSpLocks/>
          </p:cNvGrpSpPr>
          <p:nvPr/>
        </p:nvGrpSpPr>
        <p:grpSpPr bwMode="auto">
          <a:xfrm>
            <a:off x="2409825" y="3044825"/>
            <a:ext cx="865188" cy="1155700"/>
            <a:chOff x="2930276" y="3668024"/>
            <a:chExt cx="1152128" cy="1540636"/>
          </a:xfrm>
        </p:grpSpPr>
        <p:sp>
          <p:nvSpPr>
            <p:cNvPr id="14357" name="TextBox 51"/>
            <p:cNvSpPr txBox="1">
              <a:spLocks noChangeArrowheads="1"/>
            </p:cNvSpPr>
            <p:nvPr/>
          </p:nvSpPr>
          <p:spPr bwMode="auto">
            <a:xfrm>
              <a:off x="3255831" y="3668024"/>
              <a:ext cx="498904" cy="643343"/>
            </a:xfrm>
            <a:prstGeom prst="rect">
              <a:avLst/>
            </a:prstGeom>
            <a:noFill/>
            <a:ln w="9525">
              <a:noFill/>
              <a:miter lim="800000"/>
              <a:headEnd/>
              <a:tailEnd/>
            </a:ln>
          </p:spPr>
          <p:txBody>
            <a:bodyPr wrap="none" lIns="86402" tIns="43201" rIns="86402" bIns="43201">
              <a:spAutoFit/>
            </a:bodyPr>
            <a:lstStyle/>
            <a:p>
              <a:pPr defTabSz="863600"/>
              <a:r>
                <a:rPr lang="en-US" altLang="zh-CN" sz="2600" b="1">
                  <a:solidFill>
                    <a:srgbClr val="F8F8F8"/>
                  </a:solidFill>
                  <a:latin typeface="微软雅黑" pitchFamily="34" charset="-122"/>
                  <a:ea typeface="微软雅黑" pitchFamily="34" charset="-122"/>
                </a:rPr>
                <a:t>4</a:t>
              </a:r>
              <a:endParaRPr lang="zh-CN" altLang="en-US" sz="2600" b="1">
                <a:solidFill>
                  <a:srgbClr val="F8F8F8"/>
                </a:solidFill>
                <a:latin typeface="微软雅黑" pitchFamily="34" charset="-122"/>
                <a:ea typeface="微软雅黑" pitchFamily="34" charset="-122"/>
              </a:endParaRPr>
            </a:p>
          </p:txBody>
        </p:sp>
        <p:sp>
          <p:nvSpPr>
            <p:cNvPr id="14358" name="TextBox 52"/>
            <p:cNvSpPr txBox="1">
              <a:spLocks noChangeArrowheads="1"/>
            </p:cNvSpPr>
            <p:nvPr/>
          </p:nvSpPr>
          <p:spPr bwMode="auto">
            <a:xfrm>
              <a:off x="2930276" y="4180158"/>
              <a:ext cx="1152128" cy="1028502"/>
            </a:xfrm>
            <a:prstGeom prst="rect">
              <a:avLst/>
            </a:prstGeom>
            <a:noFill/>
            <a:ln w="9525">
              <a:noFill/>
              <a:miter lim="800000"/>
              <a:headEnd/>
              <a:tailEnd/>
            </a:ln>
          </p:spPr>
          <p:txBody>
            <a:bodyPr lIns="86402" tIns="43201" rIns="86402" bIns="43201">
              <a:spAutoFit/>
            </a:bodyPr>
            <a:lstStyle/>
            <a:p>
              <a:pPr algn="ctr" defTabSz="863600"/>
              <a:r>
                <a:rPr lang="zh-CN" altLang="en-US" sz="1500">
                  <a:solidFill>
                    <a:srgbClr val="F8F8F8"/>
                  </a:solidFill>
                  <a:latin typeface="微软雅黑" pitchFamily="34" charset="-122"/>
                  <a:ea typeface="微软雅黑" pitchFamily="34" charset="-122"/>
                </a:rPr>
                <a:t>请输入您的文字</a:t>
              </a:r>
            </a:p>
          </p:txBody>
        </p:sp>
      </p:grpSp>
      <p:sp>
        <p:nvSpPr>
          <p:cNvPr id="55" name="TextBox 54"/>
          <p:cNvSpPr txBox="1">
            <a:spLocks noChangeArrowheads="1"/>
          </p:cNvSpPr>
          <p:nvPr/>
        </p:nvSpPr>
        <p:spPr bwMode="auto">
          <a:xfrm>
            <a:off x="5635625" y="1133475"/>
            <a:ext cx="3022600" cy="527050"/>
          </a:xfrm>
          <a:prstGeom prst="rect">
            <a:avLst/>
          </a:prstGeom>
          <a:noFill/>
          <a:ln w="9525">
            <a:noFill/>
            <a:miter lim="800000"/>
            <a:headEnd/>
            <a:tailEnd/>
          </a:ln>
        </p:spPr>
        <p:txBody>
          <a:bodyPr lIns="68558" tIns="34278" rIns="68558" bIns="34278">
            <a:spAutoFit/>
          </a:bodyPr>
          <a:lstStyle/>
          <a:p>
            <a:pPr defTabSz="863600">
              <a:lnSpc>
                <a:spcPct val="150000"/>
              </a:lnSpc>
            </a:pPr>
            <a:r>
              <a:rPr lang="zh-CN" altLang="en-US" sz="1000">
                <a:solidFill>
                  <a:srgbClr val="262626"/>
                </a:solidFill>
                <a:latin typeface="微软雅黑" pitchFamily="34" charset="-122"/>
                <a:ea typeface="微软雅黑" pitchFamily="34" charset="-122"/>
              </a:rPr>
              <a:t>请输入您的文字请输入您的文字</a:t>
            </a:r>
            <a:endParaRPr lang="en-US" altLang="zh-CN" sz="1000">
              <a:solidFill>
                <a:srgbClr val="262626"/>
              </a:solidFill>
              <a:latin typeface="微软雅黑" pitchFamily="34" charset="-122"/>
              <a:ea typeface="微软雅黑" pitchFamily="34" charset="-122"/>
            </a:endParaRPr>
          </a:p>
          <a:p>
            <a:pPr defTabSz="863600">
              <a:lnSpc>
                <a:spcPct val="150000"/>
              </a:lnSpc>
            </a:pPr>
            <a:r>
              <a:rPr lang="zh-CN" altLang="en-US" sz="1000">
                <a:solidFill>
                  <a:srgbClr val="262626"/>
                </a:solidFill>
                <a:latin typeface="微软雅黑" pitchFamily="34" charset="-122"/>
                <a:ea typeface="微软雅黑" pitchFamily="34" charset="-122"/>
              </a:rPr>
              <a:t>请输入您的文字请输入您的文字</a:t>
            </a:r>
          </a:p>
        </p:txBody>
      </p:sp>
      <p:grpSp>
        <p:nvGrpSpPr>
          <p:cNvPr id="56" name="组合 55"/>
          <p:cNvGrpSpPr/>
          <p:nvPr/>
        </p:nvGrpSpPr>
        <p:grpSpPr>
          <a:xfrm>
            <a:off x="4735046" y="1134515"/>
            <a:ext cx="720970" cy="721356"/>
            <a:chOff x="6409426" y="1173624"/>
            <a:chExt cx="962086" cy="962084"/>
          </a:xfrm>
          <a:solidFill>
            <a:schemeClr val="bg2"/>
          </a:solidFill>
        </p:grpSpPr>
        <p:sp>
          <p:nvSpPr>
            <p:cNvPr id="57" name="椭圆 56"/>
            <p:cNvSpPr/>
            <p:nvPr/>
          </p:nvSpPr>
          <p:spPr bwMode="auto">
            <a:xfrm>
              <a:off x="6409426" y="1173624"/>
              <a:ext cx="962086" cy="962084"/>
            </a:xfrm>
            <a:prstGeom prst="ellipse">
              <a:avLst/>
            </a:prstGeom>
            <a:grpFill/>
            <a:ln w="57150">
              <a:solidFill>
                <a:schemeClr val="bg1"/>
              </a:solidFill>
            </a:ln>
            <a:effectLst>
              <a:innerShdw blurRad="63500" dist="50800" dir="13500000">
                <a:prstClr val="black">
                  <a:alpha val="50000"/>
                </a:prstClr>
              </a:innerShdw>
            </a:effectLst>
            <a:extLst/>
          </p:spPr>
          <p:txBody>
            <a:bodyPr/>
            <a:lstStyle/>
            <a:p>
              <a:pPr defTabSz="967801" fontAlgn="auto">
                <a:spcBef>
                  <a:spcPts val="0"/>
                </a:spcBef>
                <a:spcAft>
                  <a:spcPts val="0"/>
                </a:spcAft>
                <a:defRPr/>
              </a:pPr>
              <a:endParaRPr lang="zh-CN" altLang="en-US" sz="1600">
                <a:latin typeface="+mn-lt"/>
                <a:ea typeface="+mn-ea"/>
              </a:endParaRPr>
            </a:p>
          </p:txBody>
        </p:sp>
        <p:sp>
          <p:nvSpPr>
            <p:cNvPr id="58" name="TextBox 57"/>
            <p:cNvSpPr txBox="1"/>
            <p:nvPr/>
          </p:nvSpPr>
          <p:spPr>
            <a:xfrm>
              <a:off x="6653352" y="1318965"/>
              <a:ext cx="509206" cy="664406"/>
            </a:xfrm>
            <a:prstGeom prst="rect">
              <a:avLst/>
            </a:prstGeom>
            <a:noFill/>
          </p:spPr>
          <p:txBody>
            <a:bodyPr wrap="none">
              <a:spAutoFit/>
            </a:bodyPr>
            <a:lstStyle/>
            <a:p>
              <a:pPr defTabSz="967801" fontAlgn="auto">
                <a:spcBef>
                  <a:spcPts val="0"/>
                </a:spcBef>
                <a:spcAft>
                  <a:spcPts val="0"/>
                </a:spcAft>
                <a:defRPr/>
              </a:pPr>
              <a:r>
                <a:rPr lang="en-US" altLang="zh-CN" sz="2800" b="1" dirty="0">
                  <a:solidFill>
                    <a:srgbClr val="F8F8F8"/>
                  </a:solidFill>
                  <a:latin typeface="+mj-ea"/>
                  <a:ea typeface="+mj-ea"/>
                </a:rPr>
                <a:t>1</a:t>
              </a:r>
              <a:endParaRPr lang="zh-CN" altLang="en-US" sz="2800" b="1" dirty="0">
                <a:solidFill>
                  <a:srgbClr val="F8F8F8"/>
                </a:solidFill>
                <a:latin typeface="+mj-ea"/>
                <a:ea typeface="+mj-ea"/>
              </a:endParaRPr>
            </a:p>
          </p:txBody>
        </p:sp>
      </p:grpSp>
      <p:grpSp>
        <p:nvGrpSpPr>
          <p:cNvPr id="59" name="组合 58"/>
          <p:cNvGrpSpPr/>
          <p:nvPr/>
        </p:nvGrpSpPr>
        <p:grpSpPr>
          <a:xfrm>
            <a:off x="4735046" y="2050245"/>
            <a:ext cx="720970" cy="721146"/>
            <a:chOff x="6409426" y="2394908"/>
            <a:chExt cx="962086" cy="962084"/>
          </a:xfrm>
          <a:solidFill>
            <a:schemeClr val="accent1"/>
          </a:solidFill>
        </p:grpSpPr>
        <p:sp>
          <p:nvSpPr>
            <p:cNvPr id="60" name="椭圆 59"/>
            <p:cNvSpPr/>
            <p:nvPr/>
          </p:nvSpPr>
          <p:spPr bwMode="auto">
            <a:xfrm>
              <a:off x="6409426" y="2394908"/>
              <a:ext cx="962086" cy="962084"/>
            </a:xfrm>
            <a:prstGeom prst="ellipse">
              <a:avLst/>
            </a:prstGeom>
            <a:grpFill/>
            <a:ln w="57150">
              <a:solidFill>
                <a:schemeClr val="bg1"/>
              </a:solidFill>
            </a:ln>
            <a:effectLst>
              <a:innerShdw blurRad="63500" dist="50800" dir="13500000">
                <a:prstClr val="black">
                  <a:alpha val="50000"/>
                </a:prstClr>
              </a:innerShdw>
            </a:effectLst>
            <a:extLst/>
          </p:spPr>
          <p:txBody>
            <a:bodyPr/>
            <a:lstStyle/>
            <a:p>
              <a:pPr defTabSz="967801" fontAlgn="auto">
                <a:spcBef>
                  <a:spcPts val="0"/>
                </a:spcBef>
                <a:spcAft>
                  <a:spcPts val="0"/>
                </a:spcAft>
                <a:defRPr/>
              </a:pPr>
              <a:endParaRPr lang="zh-CN" altLang="en-US" sz="1600">
                <a:latin typeface="+mn-lt"/>
                <a:ea typeface="+mn-ea"/>
              </a:endParaRPr>
            </a:p>
          </p:txBody>
        </p:sp>
        <p:sp>
          <p:nvSpPr>
            <p:cNvPr id="61" name="TextBox 60"/>
            <p:cNvSpPr txBox="1"/>
            <p:nvPr/>
          </p:nvSpPr>
          <p:spPr>
            <a:xfrm>
              <a:off x="6635866" y="2536282"/>
              <a:ext cx="509206" cy="664406"/>
            </a:xfrm>
            <a:prstGeom prst="rect">
              <a:avLst/>
            </a:prstGeom>
            <a:noFill/>
          </p:spPr>
          <p:txBody>
            <a:bodyPr wrap="none">
              <a:spAutoFit/>
            </a:bodyPr>
            <a:lstStyle>
              <a:defPPr>
                <a:defRPr lang="zh-CN"/>
              </a:defPPr>
              <a:lvl1pPr>
                <a:defRPr sz="2800" b="1">
                  <a:solidFill>
                    <a:srgbClr val="F8F8F8"/>
                  </a:solidFill>
                  <a:latin typeface="+mj-ea"/>
                  <a:ea typeface="+mj-ea"/>
                </a:defRPr>
              </a:lvl1pPr>
            </a:lstStyle>
            <a:p>
              <a:pPr defTabSz="967801" fontAlgn="auto">
                <a:spcBef>
                  <a:spcPts val="0"/>
                </a:spcBef>
                <a:spcAft>
                  <a:spcPts val="0"/>
                </a:spcAft>
                <a:defRPr/>
              </a:pPr>
              <a:r>
                <a:rPr lang="en-US" altLang="zh-CN" dirty="0"/>
                <a:t>2</a:t>
              </a:r>
              <a:endParaRPr lang="zh-CN" altLang="en-US" dirty="0"/>
            </a:p>
          </p:txBody>
        </p:sp>
      </p:grpSp>
      <p:grpSp>
        <p:nvGrpSpPr>
          <p:cNvPr id="62" name="组合 61"/>
          <p:cNvGrpSpPr/>
          <p:nvPr/>
        </p:nvGrpSpPr>
        <p:grpSpPr>
          <a:xfrm>
            <a:off x="4735043" y="2929587"/>
            <a:ext cx="720970" cy="722606"/>
            <a:chOff x="6409429" y="3568104"/>
            <a:chExt cx="962087" cy="962084"/>
          </a:xfrm>
          <a:solidFill>
            <a:schemeClr val="accent2"/>
          </a:solidFill>
        </p:grpSpPr>
        <p:sp>
          <p:nvSpPr>
            <p:cNvPr id="63" name="椭圆 62"/>
            <p:cNvSpPr/>
            <p:nvPr/>
          </p:nvSpPr>
          <p:spPr bwMode="auto">
            <a:xfrm>
              <a:off x="6409429" y="3568104"/>
              <a:ext cx="962087" cy="962084"/>
            </a:xfrm>
            <a:prstGeom prst="ellipse">
              <a:avLst/>
            </a:prstGeom>
            <a:grpFill/>
            <a:ln w="57150">
              <a:solidFill>
                <a:schemeClr val="bg1"/>
              </a:solidFill>
            </a:ln>
            <a:effectLst>
              <a:innerShdw blurRad="63500" dist="50800" dir="13500000">
                <a:prstClr val="black">
                  <a:alpha val="50000"/>
                </a:prstClr>
              </a:innerShdw>
            </a:effectLst>
            <a:extLst/>
          </p:spPr>
          <p:txBody>
            <a:bodyPr/>
            <a:lstStyle/>
            <a:p>
              <a:pPr defTabSz="967801" fontAlgn="auto">
                <a:spcBef>
                  <a:spcPts val="0"/>
                </a:spcBef>
                <a:spcAft>
                  <a:spcPts val="0"/>
                </a:spcAft>
                <a:defRPr/>
              </a:pPr>
              <a:endParaRPr lang="zh-CN" altLang="en-US" sz="1600">
                <a:latin typeface="+mn-lt"/>
                <a:ea typeface="+mn-ea"/>
              </a:endParaRPr>
            </a:p>
          </p:txBody>
        </p:sp>
        <p:sp>
          <p:nvSpPr>
            <p:cNvPr id="64" name="TextBox 63"/>
            <p:cNvSpPr txBox="1"/>
            <p:nvPr/>
          </p:nvSpPr>
          <p:spPr>
            <a:xfrm>
              <a:off x="6635869" y="3702117"/>
              <a:ext cx="509206" cy="664406"/>
            </a:xfrm>
            <a:prstGeom prst="rect">
              <a:avLst/>
            </a:prstGeom>
            <a:noFill/>
          </p:spPr>
          <p:txBody>
            <a:bodyPr wrap="none">
              <a:spAutoFit/>
            </a:bodyPr>
            <a:lstStyle>
              <a:defPPr>
                <a:defRPr lang="zh-CN"/>
              </a:defPPr>
              <a:lvl1pPr>
                <a:defRPr sz="2800" b="1">
                  <a:solidFill>
                    <a:srgbClr val="F8F8F8"/>
                  </a:solidFill>
                  <a:latin typeface="+mj-ea"/>
                  <a:ea typeface="+mj-ea"/>
                </a:defRPr>
              </a:lvl1pPr>
            </a:lstStyle>
            <a:p>
              <a:pPr defTabSz="967801" fontAlgn="auto">
                <a:spcBef>
                  <a:spcPts val="0"/>
                </a:spcBef>
                <a:spcAft>
                  <a:spcPts val="0"/>
                </a:spcAft>
                <a:defRPr/>
              </a:pPr>
              <a:r>
                <a:rPr lang="en-US" altLang="zh-CN" dirty="0"/>
                <a:t>3</a:t>
              </a:r>
              <a:endParaRPr lang="zh-CN" altLang="en-US" dirty="0"/>
            </a:p>
          </p:txBody>
        </p:sp>
      </p:grpSp>
      <p:grpSp>
        <p:nvGrpSpPr>
          <p:cNvPr id="65" name="组合 64"/>
          <p:cNvGrpSpPr/>
          <p:nvPr/>
        </p:nvGrpSpPr>
        <p:grpSpPr>
          <a:xfrm>
            <a:off x="4735046" y="3906757"/>
            <a:ext cx="720970" cy="720862"/>
            <a:chOff x="6409426" y="4869160"/>
            <a:chExt cx="962086" cy="962084"/>
          </a:xfrm>
          <a:solidFill>
            <a:srgbClr val="7030A0"/>
          </a:solidFill>
        </p:grpSpPr>
        <p:sp>
          <p:nvSpPr>
            <p:cNvPr id="66" name="椭圆 65"/>
            <p:cNvSpPr/>
            <p:nvPr/>
          </p:nvSpPr>
          <p:spPr bwMode="auto">
            <a:xfrm>
              <a:off x="6409426" y="4869160"/>
              <a:ext cx="962086" cy="962084"/>
            </a:xfrm>
            <a:prstGeom prst="ellipse">
              <a:avLst/>
            </a:prstGeom>
            <a:solidFill>
              <a:schemeClr val="accent4"/>
            </a:solidFill>
            <a:ln w="57150">
              <a:solidFill>
                <a:schemeClr val="bg1"/>
              </a:solidFill>
            </a:ln>
            <a:effectLst>
              <a:innerShdw blurRad="63500" dist="50800" dir="13500000">
                <a:prstClr val="black">
                  <a:alpha val="50000"/>
                </a:prstClr>
              </a:innerShdw>
            </a:effectLst>
            <a:extLst/>
          </p:spPr>
          <p:txBody>
            <a:bodyPr/>
            <a:lstStyle/>
            <a:p>
              <a:pPr defTabSz="967801" fontAlgn="auto">
                <a:spcBef>
                  <a:spcPts val="0"/>
                </a:spcBef>
                <a:spcAft>
                  <a:spcPts val="0"/>
                </a:spcAft>
                <a:defRPr/>
              </a:pPr>
              <a:endParaRPr lang="zh-CN" altLang="en-US" sz="1600">
                <a:latin typeface="+mn-lt"/>
                <a:ea typeface="+mn-ea"/>
              </a:endParaRPr>
            </a:p>
          </p:txBody>
        </p:sp>
        <p:sp>
          <p:nvSpPr>
            <p:cNvPr id="67" name="TextBox 66"/>
            <p:cNvSpPr txBox="1"/>
            <p:nvPr/>
          </p:nvSpPr>
          <p:spPr>
            <a:xfrm>
              <a:off x="6616829" y="5005505"/>
              <a:ext cx="509206" cy="664406"/>
            </a:xfrm>
            <a:prstGeom prst="rect">
              <a:avLst/>
            </a:prstGeom>
            <a:noFill/>
          </p:spPr>
          <p:txBody>
            <a:bodyPr wrap="none">
              <a:spAutoFit/>
            </a:bodyPr>
            <a:lstStyle>
              <a:defPPr>
                <a:defRPr lang="zh-CN"/>
              </a:defPPr>
              <a:lvl1pPr>
                <a:defRPr sz="2800" b="1">
                  <a:solidFill>
                    <a:srgbClr val="F8F8F8"/>
                  </a:solidFill>
                  <a:latin typeface="+mj-ea"/>
                  <a:ea typeface="+mj-ea"/>
                </a:defRPr>
              </a:lvl1pPr>
            </a:lstStyle>
            <a:p>
              <a:pPr defTabSz="967801" fontAlgn="auto">
                <a:spcBef>
                  <a:spcPts val="0"/>
                </a:spcBef>
                <a:spcAft>
                  <a:spcPts val="0"/>
                </a:spcAft>
                <a:defRPr/>
              </a:pPr>
              <a:r>
                <a:rPr lang="en-US" altLang="zh-CN" dirty="0"/>
                <a:t>4</a:t>
              </a:r>
              <a:endParaRPr lang="zh-CN" altLang="en-US" dirty="0"/>
            </a:p>
          </p:txBody>
        </p:sp>
      </p:grpSp>
      <p:sp>
        <p:nvSpPr>
          <p:cNvPr id="68" name="TextBox 67"/>
          <p:cNvSpPr txBox="1">
            <a:spLocks noChangeArrowheads="1"/>
          </p:cNvSpPr>
          <p:nvPr/>
        </p:nvSpPr>
        <p:spPr bwMode="auto">
          <a:xfrm>
            <a:off x="5635625" y="2024063"/>
            <a:ext cx="3022600" cy="527050"/>
          </a:xfrm>
          <a:prstGeom prst="rect">
            <a:avLst/>
          </a:prstGeom>
          <a:noFill/>
          <a:ln w="9525">
            <a:noFill/>
            <a:miter lim="800000"/>
            <a:headEnd/>
            <a:tailEnd/>
          </a:ln>
        </p:spPr>
        <p:txBody>
          <a:bodyPr lIns="68558" tIns="34278" rIns="68558" bIns="34278">
            <a:spAutoFit/>
          </a:bodyPr>
          <a:lstStyle/>
          <a:p>
            <a:pPr defTabSz="863600">
              <a:lnSpc>
                <a:spcPct val="150000"/>
              </a:lnSpc>
            </a:pPr>
            <a:r>
              <a:rPr lang="zh-CN" altLang="en-US" sz="1000">
                <a:solidFill>
                  <a:srgbClr val="262626"/>
                </a:solidFill>
                <a:latin typeface="微软雅黑" pitchFamily="34" charset="-122"/>
                <a:ea typeface="微软雅黑" pitchFamily="34" charset="-122"/>
              </a:rPr>
              <a:t>请输入您的文字请输入您的文字</a:t>
            </a:r>
            <a:endParaRPr lang="en-US" altLang="zh-CN" sz="1000">
              <a:solidFill>
                <a:srgbClr val="262626"/>
              </a:solidFill>
              <a:latin typeface="微软雅黑" pitchFamily="34" charset="-122"/>
              <a:ea typeface="微软雅黑" pitchFamily="34" charset="-122"/>
            </a:endParaRPr>
          </a:p>
          <a:p>
            <a:pPr defTabSz="863600">
              <a:lnSpc>
                <a:spcPct val="150000"/>
              </a:lnSpc>
            </a:pPr>
            <a:r>
              <a:rPr lang="zh-CN" altLang="en-US" sz="1000">
                <a:solidFill>
                  <a:srgbClr val="262626"/>
                </a:solidFill>
                <a:latin typeface="微软雅黑" pitchFamily="34" charset="-122"/>
                <a:ea typeface="微软雅黑" pitchFamily="34" charset="-122"/>
              </a:rPr>
              <a:t>请输入您的文字请输入您的文字</a:t>
            </a:r>
          </a:p>
        </p:txBody>
      </p:sp>
      <p:sp>
        <p:nvSpPr>
          <p:cNvPr id="69" name="TextBox 68"/>
          <p:cNvSpPr txBox="1">
            <a:spLocks noChangeArrowheads="1"/>
          </p:cNvSpPr>
          <p:nvPr/>
        </p:nvSpPr>
        <p:spPr bwMode="auto">
          <a:xfrm>
            <a:off x="5635625" y="2914650"/>
            <a:ext cx="3022600" cy="527050"/>
          </a:xfrm>
          <a:prstGeom prst="rect">
            <a:avLst/>
          </a:prstGeom>
          <a:noFill/>
          <a:ln w="9525">
            <a:noFill/>
            <a:miter lim="800000"/>
            <a:headEnd/>
            <a:tailEnd/>
          </a:ln>
        </p:spPr>
        <p:txBody>
          <a:bodyPr lIns="68558" tIns="34278" rIns="68558" bIns="34278">
            <a:spAutoFit/>
          </a:bodyPr>
          <a:lstStyle/>
          <a:p>
            <a:pPr defTabSz="863600">
              <a:lnSpc>
                <a:spcPct val="150000"/>
              </a:lnSpc>
            </a:pPr>
            <a:r>
              <a:rPr lang="zh-CN" altLang="en-US" sz="1000">
                <a:solidFill>
                  <a:srgbClr val="262626"/>
                </a:solidFill>
                <a:latin typeface="微软雅黑" pitchFamily="34" charset="-122"/>
                <a:ea typeface="微软雅黑" pitchFamily="34" charset="-122"/>
              </a:rPr>
              <a:t>请输入您的文字请输入您的文字</a:t>
            </a:r>
            <a:endParaRPr lang="en-US" altLang="zh-CN" sz="1000">
              <a:solidFill>
                <a:srgbClr val="262626"/>
              </a:solidFill>
              <a:latin typeface="微软雅黑" pitchFamily="34" charset="-122"/>
              <a:ea typeface="微软雅黑" pitchFamily="34" charset="-122"/>
            </a:endParaRPr>
          </a:p>
          <a:p>
            <a:pPr defTabSz="863600">
              <a:lnSpc>
                <a:spcPct val="150000"/>
              </a:lnSpc>
            </a:pPr>
            <a:r>
              <a:rPr lang="zh-CN" altLang="en-US" sz="1000">
                <a:solidFill>
                  <a:srgbClr val="262626"/>
                </a:solidFill>
                <a:latin typeface="微软雅黑" pitchFamily="34" charset="-122"/>
                <a:ea typeface="微软雅黑" pitchFamily="34" charset="-122"/>
              </a:rPr>
              <a:t>请输入您的文字请输入您的文字</a:t>
            </a:r>
          </a:p>
        </p:txBody>
      </p:sp>
      <p:sp>
        <p:nvSpPr>
          <p:cNvPr id="70" name="TextBox 69"/>
          <p:cNvSpPr txBox="1">
            <a:spLocks noChangeArrowheads="1"/>
          </p:cNvSpPr>
          <p:nvPr/>
        </p:nvSpPr>
        <p:spPr bwMode="auto">
          <a:xfrm>
            <a:off x="5635625" y="3897313"/>
            <a:ext cx="3022600" cy="527050"/>
          </a:xfrm>
          <a:prstGeom prst="rect">
            <a:avLst/>
          </a:prstGeom>
          <a:noFill/>
          <a:ln w="9525">
            <a:noFill/>
            <a:miter lim="800000"/>
            <a:headEnd/>
            <a:tailEnd/>
          </a:ln>
        </p:spPr>
        <p:txBody>
          <a:bodyPr lIns="68558" tIns="34278" rIns="68558" bIns="34278">
            <a:spAutoFit/>
          </a:bodyPr>
          <a:lstStyle/>
          <a:p>
            <a:pPr defTabSz="863600">
              <a:lnSpc>
                <a:spcPct val="150000"/>
              </a:lnSpc>
            </a:pPr>
            <a:r>
              <a:rPr lang="zh-CN" altLang="en-US" sz="1000">
                <a:solidFill>
                  <a:srgbClr val="262626"/>
                </a:solidFill>
                <a:latin typeface="微软雅黑" pitchFamily="34" charset="-122"/>
                <a:ea typeface="微软雅黑" pitchFamily="34" charset="-122"/>
              </a:rPr>
              <a:t>请输入您的文字请输入您的文字</a:t>
            </a:r>
            <a:endParaRPr lang="en-US" altLang="zh-CN" sz="1000">
              <a:solidFill>
                <a:srgbClr val="262626"/>
              </a:solidFill>
              <a:latin typeface="微软雅黑" pitchFamily="34" charset="-122"/>
              <a:ea typeface="微软雅黑" pitchFamily="34" charset="-122"/>
            </a:endParaRPr>
          </a:p>
          <a:p>
            <a:pPr defTabSz="863600">
              <a:lnSpc>
                <a:spcPct val="150000"/>
              </a:lnSpc>
            </a:pPr>
            <a:r>
              <a:rPr lang="zh-CN" altLang="en-US" sz="1000">
                <a:solidFill>
                  <a:srgbClr val="262626"/>
                </a:solidFill>
                <a:latin typeface="微软雅黑" pitchFamily="34" charset="-122"/>
                <a:ea typeface="微软雅黑" pitchFamily="34" charset="-122"/>
              </a:rPr>
              <a:t>请输入您的文字请输入您的文字</a:t>
            </a:r>
          </a:p>
        </p:txBody>
      </p:sp>
      <p:grpSp>
        <p:nvGrpSpPr>
          <p:cNvPr id="37" name="Freeform 6"/>
          <p:cNvGrpSpPr>
            <a:grpSpLocks/>
          </p:cNvGrpSpPr>
          <p:nvPr/>
        </p:nvGrpSpPr>
        <p:grpSpPr bwMode="auto">
          <a:xfrm>
            <a:off x="2312988" y="4160838"/>
            <a:ext cx="1009650" cy="698500"/>
            <a:chOff x="1398" y="2845"/>
            <a:chExt cx="676" cy="461"/>
          </a:xfrm>
        </p:grpSpPr>
        <p:pic>
          <p:nvPicPr>
            <p:cNvPr id="14355" name="Freeform 6"/>
            <p:cNvPicPr>
              <a:picLocks noChangeArrowheads="1"/>
            </p:cNvPicPr>
            <p:nvPr/>
          </p:nvPicPr>
          <p:blipFill>
            <a:blip r:embed="rId7"/>
            <a:srcRect/>
            <a:stretch>
              <a:fillRect/>
            </a:stretch>
          </p:blipFill>
          <p:spPr bwMode="auto">
            <a:xfrm>
              <a:off x="1398" y="2845"/>
              <a:ext cx="676" cy="461"/>
            </a:xfrm>
            <a:prstGeom prst="rect">
              <a:avLst/>
            </a:prstGeom>
            <a:noFill/>
            <a:ln w="9525">
              <a:noFill/>
              <a:miter lim="800000"/>
              <a:headEnd/>
              <a:tailEnd/>
            </a:ln>
          </p:spPr>
        </p:pic>
        <p:sp>
          <p:nvSpPr>
            <p:cNvPr id="14356" name="Text Box 72"/>
            <p:cNvSpPr txBox="1">
              <a:spLocks noChangeArrowheads="1"/>
            </p:cNvSpPr>
            <p:nvPr/>
          </p:nvSpPr>
          <p:spPr bwMode="auto">
            <a:xfrm>
              <a:off x="1415" y="2859"/>
              <a:ext cx="638" cy="430"/>
            </a:xfrm>
            <a:prstGeom prst="rect">
              <a:avLst/>
            </a:prstGeom>
            <a:noFill/>
            <a:ln w="9525">
              <a:noFill/>
              <a:miter lim="800000"/>
              <a:headEnd/>
              <a:tailEnd/>
            </a:ln>
          </p:spPr>
          <p:txBody>
            <a:bodyPr lIns="68558" tIns="34278" rIns="68558" bIns="34278"/>
            <a:lstStyle/>
            <a:p>
              <a:pPr defTabSz="863600"/>
              <a:endParaRPr lang="zh-CN" altLang="en-US" sz="1500">
                <a:ea typeface="微软雅黑" pitchFamily="34" charset="-122"/>
              </a:endParaRPr>
            </a:p>
          </p:txBody>
        </p:sp>
      </p:grpSp>
      <p:sp>
        <p:nvSpPr>
          <p:cNvPr id="54" name="TextBox 53"/>
          <p:cNvSpPr txBox="1">
            <a:spLocks noChangeArrowheads="1"/>
          </p:cNvSpPr>
          <p:nvPr/>
        </p:nvSpPr>
        <p:spPr bwMode="auto">
          <a:xfrm>
            <a:off x="2370138" y="4321175"/>
            <a:ext cx="863600" cy="298450"/>
          </a:xfrm>
          <a:prstGeom prst="rect">
            <a:avLst/>
          </a:prstGeom>
          <a:noFill/>
          <a:ln w="9525">
            <a:noFill/>
            <a:miter lim="800000"/>
            <a:headEnd/>
            <a:tailEnd/>
          </a:ln>
        </p:spPr>
        <p:txBody>
          <a:bodyPr lIns="68558" tIns="34278" rIns="68558" bIns="34278">
            <a:spAutoFit/>
          </a:bodyPr>
          <a:lstStyle/>
          <a:p>
            <a:pPr algn="ctr" defTabSz="863600"/>
            <a:r>
              <a:rPr lang="zh-CN" altLang="en-US" sz="1500" b="1">
                <a:solidFill>
                  <a:srgbClr val="F8F8F8"/>
                </a:solidFill>
                <a:latin typeface="微软雅黑" pitchFamily="34" charset="-122"/>
                <a:ea typeface="微软雅黑" pitchFamily="34" charset="-122"/>
              </a:rPr>
              <a:t>标题</a:t>
            </a: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300"/>
                                        <p:tgtEl>
                                          <p:spTgt spid="41"/>
                                        </p:tgtEl>
                                      </p:cBhvr>
                                    </p:animEffect>
                                  </p:childTnLst>
                                </p:cTn>
                              </p:par>
                            </p:childTnLst>
                          </p:cTn>
                        </p:par>
                        <p:par>
                          <p:cTn id="8" fill="hold">
                            <p:stCondLst>
                              <p:cond delay="300"/>
                            </p:stCondLst>
                            <p:childTnLst>
                              <p:par>
                                <p:cTn id="9" presetID="2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300"/>
                                        <p:tgtEl>
                                          <p:spTgt spid="39"/>
                                        </p:tgtEl>
                                      </p:cBhvr>
                                    </p:animEffect>
                                  </p:childTnLst>
                                </p:cTn>
                              </p:par>
                            </p:childTnLst>
                          </p:cTn>
                        </p:par>
                        <p:par>
                          <p:cTn id="12" fill="hold">
                            <p:stCondLst>
                              <p:cond delay="600"/>
                            </p:stCondLst>
                            <p:childTnLst>
                              <p:par>
                                <p:cTn id="13" presetID="22" presetClass="entr" presetSubtype="1"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up)">
                                      <p:cBhvr>
                                        <p:cTn id="15" dur="300"/>
                                        <p:tgtEl>
                                          <p:spTgt spid="40"/>
                                        </p:tgtEl>
                                      </p:cBhvr>
                                    </p:animEffect>
                                  </p:childTnLst>
                                </p:cTn>
                              </p:par>
                            </p:childTnLst>
                          </p:cTn>
                        </p:par>
                        <p:par>
                          <p:cTn id="16" fill="hold">
                            <p:stCondLst>
                              <p:cond delay="900"/>
                            </p:stCondLst>
                            <p:childTnLst>
                              <p:par>
                                <p:cTn id="17" presetID="22" presetClass="entr" presetSubtype="1"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300"/>
                                        <p:tgtEl>
                                          <p:spTgt spid="38"/>
                                        </p:tgtEl>
                                      </p:cBhvr>
                                    </p:animEffect>
                                  </p:childTnLst>
                                </p:cTn>
                              </p:par>
                            </p:childTnLst>
                          </p:cTn>
                        </p:par>
                        <p:par>
                          <p:cTn id="20" fill="hold">
                            <p:stCondLst>
                              <p:cond delay="1200"/>
                            </p:stCondLst>
                            <p:childTnLst>
                              <p:par>
                                <p:cTn id="21" presetID="31"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p:cTn id="23" dur="500" fill="hold"/>
                                        <p:tgtEl>
                                          <p:spTgt spid="42"/>
                                        </p:tgtEl>
                                        <p:attrNameLst>
                                          <p:attrName>ppt_w</p:attrName>
                                        </p:attrNameLst>
                                      </p:cBhvr>
                                      <p:tavLst>
                                        <p:tav tm="0">
                                          <p:val>
                                            <p:fltVal val="0"/>
                                          </p:val>
                                        </p:tav>
                                        <p:tav tm="100000">
                                          <p:val>
                                            <p:strVal val="#ppt_w"/>
                                          </p:val>
                                        </p:tav>
                                      </p:tavLst>
                                    </p:anim>
                                    <p:anim calcmode="lin" valueType="num">
                                      <p:cBhvr>
                                        <p:cTn id="24" dur="500" fill="hold"/>
                                        <p:tgtEl>
                                          <p:spTgt spid="42"/>
                                        </p:tgtEl>
                                        <p:attrNameLst>
                                          <p:attrName>ppt_h</p:attrName>
                                        </p:attrNameLst>
                                      </p:cBhvr>
                                      <p:tavLst>
                                        <p:tav tm="0">
                                          <p:val>
                                            <p:fltVal val="0"/>
                                          </p:val>
                                        </p:tav>
                                        <p:tav tm="100000">
                                          <p:val>
                                            <p:strVal val="#ppt_h"/>
                                          </p:val>
                                        </p:tav>
                                      </p:tavLst>
                                    </p:anim>
                                    <p:anim calcmode="lin" valueType="num">
                                      <p:cBhvr>
                                        <p:cTn id="25" dur="500" fill="hold"/>
                                        <p:tgtEl>
                                          <p:spTgt spid="42"/>
                                        </p:tgtEl>
                                        <p:attrNameLst>
                                          <p:attrName>style.rotation</p:attrName>
                                        </p:attrNameLst>
                                      </p:cBhvr>
                                      <p:tavLst>
                                        <p:tav tm="0">
                                          <p:val>
                                            <p:fltVal val="90"/>
                                          </p:val>
                                        </p:tav>
                                        <p:tav tm="100000">
                                          <p:val>
                                            <p:fltVal val="0"/>
                                          </p:val>
                                        </p:tav>
                                      </p:tavLst>
                                    </p:anim>
                                    <p:animEffect transition="in" filter="fade">
                                      <p:cBhvr>
                                        <p:cTn id="26" dur="500"/>
                                        <p:tgtEl>
                                          <p:spTgt spid="42"/>
                                        </p:tgtEl>
                                      </p:cBhvr>
                                    </p:animEffect>
                                  </p:childTnLst>
                                </p:cTn>
                              </p:par>
                              <p:par>
                                <p:cTn id="27" presetID="3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p:cTn id="29" dur="500" fill="hold"/>
                                        <p:tgtEl>
                                          <p:spTgt spid="45"/>
                                        </p:tgtEl>
                                        <p:attrNameLst>
                                          <p:attrName>ppt_w</p:attrName>
                                        </p:attrNameLst>
                                      </p:cBhvr>
                                      <p:tavLst>
                                        <p:tav tm="0">
                                          <p:val>
                                            <p:fltVal val="0"/>
                                          </p:val>
                                        </p:tav>
                                        <p:tav tm="100000">
                                          <p:val>
                                            <p:strVal val="#ppt_w"/>
                                          </p:val>
                                        </p:tav>
                                      </p:tavLst>
                                    </p:anim>
                                    <p:anim calcmode="lin" valueType="num">
                                      <p:cBhvr>
                                        <p:cTn id="30" dur="500" fill="hold"/>
                                        <p:tgtEl>
                                          <p:spTgt spid="45"/>
                                        </p:tgtEl>
                                        <p:attrNameLst>
                                          <p:attrName>ppt_h</p:attrName>
                                        </p:attrNameLst>
                                      </p:cBhvr>
                                      <p:tavLst>
                                        <p:tav tm="0">
                                          <p:val>
                                            <p:fltVal val="0"/>
                                          </p:val>
                                        </p:tav>
                                        <p:tav tm="100000">
                                          <p:val>
                                            <p:strVal val="#ppt_h"/>
                                          </p:val>
                                        </p:tav>
                                      </p:tavLst>
                                    </p:anim>
                                    <p:anim calcmode="lin" valueType="num">
                                      <p:cBhvr>
                                        <p:cTn id="31" dur="500" fill="hold"/>
                                        <p:tgtEl>
                                          <p:spTgt spid="45"/>
                                        </p:tgtEl>
                                        <p:attrNameLst>
                                          <p:attrName>style.rotation</p:attrName>
                                        </p:attrNameLst>
                                      </p:cBhvr>
                                      <p:tavLst>
                                        <p:tav tm="0">
                                          <p:val>
                                            <p:fltVal val="90"/>
                                          </p:val>
                                        </p:tav>
                                        <p:tav tm="100000">
                                          <p:val>
                                            <p:fltVal val="0"/>
                                          </p:val>
                                        </p:tav>
                                      </p:tavLst>
                                    </p:anim>
                                    <p:animEffect transition="in" filter="fade">
                                      <p:cBhvr>
                                        <p:cTn id="32" dur="500"/>
                                        <p:tgtEl>
                                          <p:spTgt spid="45"/>
                                        </p:tgtEl>
                                      </p:cBhvr>
                                    </p:animEffect>
                                  </p:childTnLst>
                                </p:cTn>
                              </p:par>
                              <p:par>
                                <p:cTn id="33" presetID="3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p:cTn id="35" dur="500" fill="hold"/>
                                        <p:tgtEl>
                                          <p:spTgt spid="48"/>
                                        </p:tgtEl>
                                        <p:attrNameLst>
                                          <p:attrName>ppt_w</p:attrName>
                                        </p:attrNameLst>
                                      </p:cBhvr>
                                      <p:tavLst>
                                        <p:tav tm="0">
                                          <p:val>
                                            <p:fltVal val="0"/>
                                          </p:val>
                                        </p:tav>
                                        <p:tav tm="100000">
                                          <p:val>
                                            <p:strVal val="#ppt_w"/>
                                          </p:val>
                                        </p:tav>
                                      </p:tavLst>
                                    </p:anim>
                                    <p:anim calcmode="lin" valueType="num">
                                      <p:cBhvr>
                                        <p:cTn id="36" dur="500" fill="hold"/>
                                        <p:tgtEl>
                                          <p:spTgt spid="48"/>
                                        </p:tgtEl>
                                        <p:attrNameLst>
                                          <p:attrName>ppt_h</p:attrName>
                                        </p:attrNameLst>
                                      </p:cBhvr>
                                      <p:tavLst>
                                        <p:tav tm="0">
                                          <p:val>
                                            <p:fltVal val="0"/>
                                          </p:val>
                                        </p:tav>
                                        <p:tav tm="100000">
                                          <p:val>
                                            <p:strVal val="#ppt_h"/>
                                          </p:val>
                                        </p:tav>
                                      </p:tavLst>
                                    </p:anim>
                                    <p:anim calcmode="lin" valueType="num">
                                      <p:cBhvr>
                                        <p:cTn id="37" dur="500" fill="hold"/>
                                        <p:tgtEl>
                                          <p:spTgt spid="48"/>
                                        </p:tgtEl>
                                        <p:attrNameLst>
                                          <p:attrName>style.rotation</p:attrName>
                                        </p:attrNameLst>
                                      </p:cBhvr>
                                      <p:tavLst>
                                        <p:tav tm="0">
                                          <p:val>
                                            <p:fltVal val="90"/>
                                          </p:val>
                                        </p:tav>
                                        <p:tav tm="100000">
                                          <p:val>
                                            <p:fltVal val="0"/>
                                          </p:val>
                                        </p:tav>
                                      </p:tavLst>
                                    </p:anim>
                                    <p:animEffect transition="in" filter="fade">
                                      <p:cBhvr>
                                        <p:cTn id="38" dur="500"/>
                                        <p:tgtEl>
                                          <p:spTgt spid="48"/>
                                        </p:tgtEl>
                                      </p:cBhvr>
                                    </p:animEffect>
                                  </p:childTnLst>
                                </p:cTn>
                              </p:par>
                              <p:par>
                                <p:cTn id="39" presetID="31" presetClass="entr" presetSubtype="0"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p:cTn id="41" dur="500" fill="hold"/>
                                        <p:tgtEl>
                                          <p:spTgt spid="51"/>
                                        </p:tgtEl>
                                        <p:attrNameLst>
                                          <p:attrName>ppt_w</p:attrName>
                                        </p:attrNameLst>
                                      </p:cBhvr>
                                      <p:tavLst>
                                        <p:tav tm="0">
                                          <p:val>
                                            <p:fltVal val="0"/>
                                          </p:val>
                                        </p:tav>
                                        <p:tav tm="100000">
                                          <p:val>
                                            <p:strVal val="#ppt_w"/>
                                          </p:val>
                                        </p:tav>
                                      </p:tavLst>
                                    </p:anim>
                                    <p:anim calcmode="lin" valueType="num">
                                      <p:cBhvr>
                                        <p:cTn id="42" dur="500" fill="hold"/>
                                        <p:tgtEl>
                                          <p:spTgt spid="51"/>
                                        </p:tgtEl>
                                        <p:attrNameLst>
                                          <p:attrName>ppt_h</p:attrName>
                                        </p:attrNameLst>
                                      </p:cBhvr>
                                      <p:tavLst>
                                        <p:tav tm="0">
                                          <p:val>
                                            <p:fltVal val="0"/>
                                          </p:val>
                                        </p:tav>
                                        <p:tav tm="100000">
                                          <p:val>
                                            <p:strVal val="#ppt_h"/>
                                          </p:val>
                                        </p:tav>
                                      </p:tavLst>
                                    </p:anim>
                                    <p:anim calcmode="lin" valueType="num">
                                      <p:cBhvr>
                                        <p:cTn id="43" dur="500" fill="hold"/>
                                        <p:tgtEl>
                                          <p:spTgt spid="51"/>
                                        </p:tgtEl>
                                        <p:attrNameLst>
                                          <p:attrName>style.rotation</p:attrName>
                                        </p:attrNameLst>
                                      </p:cBhvr>
                                      <p:tavLst>
                                        <p:tav tm="0">
                                          <p:val>
                                            <p:fltVal val="90"/>
                                          </p:val>
                                        </p:tav>
                                        <p:tav tm="100000">
                                          <p:val>
                                            <p:fltVal val="0"/>
                                          </p:val>
                                        </p:tav>
                                      </p:tavLst>
                                    </p:anim>
                                    <p:animEffect transition="in" filter="fade">
                                      <p:cBhvr>
                                        <p:cTn id="44" dur="500"/>
                                        <p:tgtEl>
                                          <p:spTgt spid="51"/>
                                        </p:tgtEl>
                                      </p:cBhvr>
                                    </p:animEffect>
                                  </p:childTnLst>
                                </p:cTn>
                              </p:par>
                            </p:childTnLst>
                          </p:cTn>
                        </p:par>
                        <p:par>
                          <p:cTn id="45" fill="hold">
                            <p:stCondLst>
                              <p:cond delay="1700"/>
                            </p:stCondLst>
                            <p:childTnLst>
                              <p:par>
                                <p:cTn id="46" presetID="42" presetClass="entr" presetSubtype="0" fill="hold"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1000"/>
                                        <p:tgtEl>
                                          <p:spTgt spid="37"/>
                                        </p:tgtEl>
                                      </p:cBhvr>
                                    </p:animEffect>
                                    <p:anim calcmode="lin" valueType="num">
                                      <p:cBhvr>
                                        <p:cTn id="49" dur="1000" fill="hold"/>
                                        <p:tgtEl>
                                          <p:spTgt spid="37"/>
                                        </p:tgtEl>
                                        <p:attrNameLst>
                                          <p:attrName>ppt_x</p:attrName>
                                        </p:attrNameLst>
                                      </p:cBhvr>
                                      <p:tavLst>
                                        <p:tav tm="0">
                                          <p:val>
                                            <p:strVal val="#ppt_x"/>
                                          </p:val>
                                        </p:tav>
                                        <p:tav tm="100000">
                                          <p:val>
                                            <p:strVal val="#ppt_x"/>
                                          </p:val>
                                        </p:tav>
                                      </p:tavLst>
                                    </p:anim>
                                    <p:anim calcmode="lin" valueType="num">
                                      <p:cBhvr>
                                        <p:cTn id="50" dur="1000" fill="hold"/>
                                        <p:tgtEl>
                                          <p:spTgt spid="3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fade">
                                      <p:cBhvr>
                                        <p:cTn id="53" dur="1000"/>
                                        <p:tgtEl>
                                          <p:spTgt spid="54"/>
                                        </p:tgtEl>
                                      </p:cBhvr>
                                    </p:animEffect>
                                    <p:anim calcmode="lin" valueType="num">
                                      <p:cBhvr>
                                        <p:cTn id="54" dur="1000" fill="hold"/>
                                        <p:tgtEl>
                                          <p:spTgt spid="54"/>
                                        </p:tgtEl>
                                        <p:attrNameLst>
                                          <p:attrName>ppt_x</p:attrName>
                                        </p:attrNameLst>
                                      </p:cBhvr>
                                      <p:tavLst>
                                        <p:tav tm="0">
                                          <p:val>
                                            <p:strVal val="#ppt_x"/>
                                          </p:val>
                                        </p:tav>
                                        <p:tav tm="100000">
                                          <p:val>
                                            <p:strVal val="#ppt_x"/>
                                          </p:val>
                                        </p:tav>
                                      </p:tavLst>
                                    </p:anim>
                                    <p:anim calcmode="lin" valueType="num">
                                      <p:cBhvr>
                                        <p:cTn id="55" dur="1000" fill="hold"/>
                                        <p:tgtEl>
                                          <p:spTgt spid="54"/>
                                        </p:tgtEl>
                                        <p:attrNameLst>
                                          <p:attrName>ppt_y</p:attrName>
                                        </p:attrNameLst>
                                      </p:cBhvr>
                                      <p:tavLst>
                                        <p:tav tm="0">
                                          <p:val>
                                            <p:strVal val="#ppt_y+.1"/>
                                          </p:val>
                                        </p:tav>
                                        <p:tav tm="100000">
                                          <p:val>
                                            <p:strVal val="#ppt_y"/>
                                          </p:val>
                                        </p:tav>
                                      </p:tavLst>
                                    </p:anim>
                                  </p:childTnLst>
                                </p:cTn>
                              </p:par>
                            </p:childTnLst>
                          </p:cTn>
                        </p:par>
                        <p:par>
                          <p:cTn id="56" fill="hold">
                            <p:stCondLst>
                              <p:cond delay="2700"/>
                            </p:stCondLst>
                            <p:childTnLst>
                              <p:par>
                                <p:cTn id="57" presetID="21" presetClass="entr" presetSubtype="1" fill="hold" nodeType="after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wheel(1)">
                                      <p:cBhvr>
                                        <p:cTn id="59" dur="500"/>
                                        <p:tgtEl>
                                          <p:spTgt spid="56"/>
                                        </p:tgtEl>
                                      </p:cBhvr>
                                    </p:animEffect>
                                  </p:childTnLst>
                                </p:cTn>
                              </p:par>
                            </p:childTnLst>
                          </p:cTn>
                        </p:par>
                        <p:par>
                          <p:cTn id="60" fill="hold">
                            <p:stCondLst>
                              <p:cond delay="3200"/>
                            </p:stCondLst>
                            <p:childTnLst>
                              <p:par>
                                <p:cTn id="61" presetID="22" presetClass="entr" presetSubtype="8" fill="hold" grpId="0" nodeType="after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wipe(left)">
                                      <p:cBhvr>
                                        <p:cTn id="63" dur="500"/>
                                        <p:tgtEl>
                                          <p:spTgt spid="55"/>
                                        </p:tgtEl>
                                      </p:cBhvr>
                                    </p:animEffect>
                                  </p:childTnLst>
                                </p:cTn>
                              </p:par>
                            </p:childTnLst>
                          </p:cTn>
                        </p:par>
                        <p:par>
                          <p:cTn id="64" fill="hold">
                            <p:stCondLst>
                              <p:cond delay="3700"/>
                            </p:stCondLst>
                            <p:childTnLst>
                              <p:par>
                                <p:cTn id="65" presetID="21" presetClass="entr" presetSubtype="1" fill="hold" nodeType="after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wheel(1)">
                                      <p:cBhvr>
                                        <p:cTn id="67" dur="500"/>
                                        <p:tgtEl>
                                          <p:spTgt spid="59"/>
                                        </p:tgtEl>
                                      </p:cBhvr>
                                    </p:animEffect>
                                  </p:childTnLst>
                                </p:cTn>
                              </p:par>
                            </p:childTnLst>
                          </p:cTn>
                        </p:par>
                        <p:par>
                          <p:cTn id="68" fill="hold">
                            <p:stCondLst>
                              <p:cond delay="4200"/>
                            </p:stCondLst>
                            <p:childTnLst>
                              <p:par>
                                <p:cTn id="69" presetID="22" presetClass="entr" presetSubtype="8" fill="hold" grpId="0"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wipe(left)">
                                      <p:cBhvr>
                                        <p:cTn id="71" dur="500"/>
                                        <p:tgtEl>
                                          <p:spTgt spid="68"/>
                                        </p:tgtEl>
                                      </p:cBhvr>
                                    </p:animEffect>
                                  </p:childTnLst>
                                </p:cTn>
                              </p:par>
                            </p:childTnLst>
                          </p:cTn>
                        </p:par>
                        <p:par>
                          <p:cTn id="72" fill="hold">
                            <p:stCondLst>
                              <p:cond delay="4700"/>
                            </p:stCondLst>
                            <p:childTnLst>
                              <p:par>
                                <p:cTn id="73" presetID="21" presetClass="entr" presetSubtype="1" fill="hold" nodeType="after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wheel(1)">
                                      <p:cBhvr>
                                        <p:cTn id="75" dur="500"/>
                                        <p:tgtEl>
                                          <p:spTgt spid="62"/>
                                        </p:tgtEl>
                                      </p:cBhvr>
                                    </p:animEffect>
                                  </p:childTnLst>
                                </p:cTn>
                              </p:par>
                            </p:childTnLst>
                          </p:cTn>
                        </p:par>
                        <p:par>
                          <p:cTn id="76" fill="hold">
                            <p:stCondLst>
                              <p:cond delay="5200"/>
                            </p:stCondLst>
                            <p:childTnLst>
                              <p:par>
                                <p:cTn id="77" presetID="22" presetClass="entr" presetSubtype="8" fill="hold" grpId="0" nodeType="afterEffect">
                                  <p:stCondLst>
                                    <p:cond delay="0"/>
                                  </p:stCondLst>
                                  <p:childTnLst>
                                    <p:set>
                                      <p:cBhvr>
                                        <p:cTn id="78" dur="1" fill="hold">
                                          <p:stCondLst>
                                            <p:cond delay="0"/>
                                          </p:stCondLst>
                                        </p:cTn>
                                        <p:tgtEl>
                                          <p:spTgt spid="69"/>
                                        </p:tgtEl>
                                        <p:attrNameLst>
                                          <p:attrName>style.visibility</p:attrName>
                                        </p:attrNameLst>
                                      </p:cBhvr>
                                      <p:to>
                                        <p:strVal val="visible"/>
                                      </p:to>
                                    </p:set>
                                    <p:animEffect transition="in" filter="wipe(left)">
                                      <p:cBhvr>
                                        <p:cTn id="79" dur="500"/>
                                        <p:tgtEl>
                                          <p:spTgt spid="69"/>
                                        </p:tgtEl>
                                      </p:cBhvr>
                                    </p:animEffect>
                                  </p:childTnLst>
                                </p:cTn>
                              </p:par>
                            </p:childTnLst>
                          </p:cTn>
                        </p:par>
                        <p:par>
                          <p:cTn id="80" fill="hold">
                            <p:stCondLst>
                              <p:cond delay="5700"/>
                            </p:stCondLst>
                            <p:childTnLst>
                              <p:par>
                                <p:cTn id="81" presetID="21" presetClass="entr" presetSubtype="1" fill="hold" nodeType="after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wheel(1)">
                                      <p:cBhvr>
                                        <p:cTn id="83" dur="500"/>
                                        <p:tgtEl>
                                          <p:spTgt spid="65"/>
                                        </p:tgtEl>
                                      </p:cBhvr>
                                    </p:animEffect>
                                  </p:childTnLst>
                                </p:cTn>
                              </p:par>
                            </p:childTnLst>
                          </p:cTn>
                        </p:par>
                        <p:par>
                          <p:cTn id="84" fill="hold">
                            <p:stCondLst>
                              <p:cond delay="6200"/>
                            </p:stCondLst>
                            <p:childTnLst>
                              <p:par>
                                <p:cTn id="85" presetID="22" presetClass="entr" presetSubtype="8" fill="hold" grpId="0" nodeType="after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wipe(left)">
                                      <p:cBhvr>
                                        <p:cTn id="8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68" grpId="0"/>
      <p:bldP spid="69" grpId="0"/>
      <p:bldP spid="70" grpId="0"/>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a:grpSpLocks/>
          </p:cNvGrpSpPr>
          <p:nvPr/>
        </p:nvGrpSpPr>
        <p:grpSpPr bwMode="auto">
          <a:xfrm>
            <a:off x="7721600" y="2076450"/>
            <a:ext cx="1784350" cy="1298575"/>
            <a:chOff x="7737176" y="3044094"/>
            <a:chExt cx="1677511" cy="1374579"/>
          </a:xfrm>
        </p:grpSpPr>
        <p:grpSp>
          <p:nvGrpSpPr>
            <p:cNvPr id="16407" name="组合 53"/>
            <p:cNvGrpSpPr>
              <a:grpSpLocks/>
            </p:cNvGrpSpPr>
            <p:nvPr/>
          </p:nvGrpSpPr>
          <p:grpSpPr bwMode="auto">
            <a:xfrm>
              <a:off x="7737176" y="3044094"/>
              <a:ext cx="1677511" cy="1374579"/>
              <a:chOff x="7647017" y="2699415"/>
              <a:chExt cx="2617944" cy="2145185"/>
            </a:xfrm>
          </p:grpSpPr>
          <p:sp>
            <p:nvSpPr>
              <p:cNvPr id="56" name="Oval 8"/>
              <p:cNvSpPr>
                <a:spLocks noChangeArrowheads="1"/>
              </p:cNvSpPr>
              <p:nvPr/>
            </p:nvSpPr>
            <p:spPr bwMode="auto">
              <a:xfrm flipV="1">
                <a:off x="7647017" y="4398779"/>
                <a:ext cx="2617944" cy="445821"/>
              </a:xfrm>
              <a:prstGeom prst="ellipse">
                <a:avLst/>
              </a:prstGeom>
              <a:gradFill rotWithShape="1">
                <a:gsLst>
                  <a:gs pos="0">
                    <a:srgbClr val="000000">
                      <a:alpha val="70000"/>
                    </a:srgbClr>
                  </a:gs>
                  <a:gs pos="100000">
                    <a:srgbClr val="FFFFFF">
                      <a:alpha val="0"/>
                    </a:srgbClr>
                  </a:gs>
                </a:gsLst>
                <a:path path="shape">
                  <a:fillToRect l="50000" t="50000" r="50000" b="50000"/>
                </a:path>
              </a:gradFill>
              <a:ln w="9525">
                <a:noFill/>
                <a:round/>
                <a:headEnd/>
                <a:tailEnd/>
              </a:ln>
            </p:spPr>
            <p:txBody>
              <a:bodyPr rot="10800000" wrap="none" anchor="ctr"/>
              <a:lstStyle/>
              <a:p>
                <a:pPr fontAlgn="auto">
                  <a:spcBef>
                    <a:spcPts val="0"/>
                  </a:spcBef>
                  <a:spcAft>
                    <a:spcPts val="0"/>
                  </a:spcAft>
                  <a:defRPr/>
                </a:pPr>
                <a:endParaRPr lang="zh-CN" altLang="en-US" kern="0" dirty="0">
                  <a:solidFill>
                    <a:sysClr val="windowText" lastClr="000000"/>
                  </a:solidFill>
                  <a:latin typeface="Arial" pitchFamily="34" charset="0"/>
                  <a:ea typeface="微软雅黑" pitchFamily="34" charset="-122"/>
                </a:endParaRPr>
              </a:p>
            </p:txBody>
          </p:sp>
          <p:sp>
            <p:nvSpPr>
              <p:cNvPr id="57" name="Oval 19"/>
              <p:cNvSpPr>
                <a:spLocks noChangeArrowheads="1"/>
              </p:cNvSpPr>
              <p:nvPr/>
            </p:nvSpPr>
            <p:spPr bwMode="auto">
              <a:xfrm>
                <a:off x="8010362" y="2699415"/>
                <a:ext cx="1933179" cy="1932765"/>
              </a:xfrm>
              <a:prstGeom prst="ellipse">
                <a:avLst/>
              </a:prstGeom>
              <a:solidFill>
                <a:srgbClr val="0070C0"/>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dirty="0">
                  <a:solidFill>
                    <a:sysClr val="window" lastClr="FFFFFF"/>
                  </a:solidFill>
                  <a:latin typeface="微软雅黑" pitchFamily="34" charset="-122"/>
                  <a:ea typeface="微软雅黑" pitchFamily="34" charset="-122"/>
                </a:endParaRPr>
              </a:p>
            </p:txBody>
          </p:sp>
          <p:sp>
            <p:nvSpPr>
              <p:cNvPr id="58" name="未知"/>
              <p:cNvSpPr>
                <a:spLocks/>
              </p:cNvSpPr>
              <p:nvPr/>
            </p:nvSpPr>
            <p:spPr bwMode="auto">
              <a:xfrm>
                <a:off x="8233958" y="2743998"/>
                <a:ext cx="1488316" cy="726425"/>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p:spPr>
            <p:txBody>
              <a:bodyPr/>
              <a:lstStyle/>
              <a:p>
                <a:pPr fontAlgn="auto">
                  <a:spcBef>
                    <a:spcPts val="0"/>
                  </a:spcBef>
                  <a:spcAft>
                    <a:spcPts val="0"/>
                  </a:spcAft>
                  <a:defRPr/>
                </a:pPr>
                <a:endParaRPr lang="zh-CN" altLang="en-US" kern="0" dirty="0">
                  <a:solidFill>
                    <a:sysClr val="windowText" lastClr="000000"/>
                  </a:solidFill>
                  <a:latin typeface="Arial" pitchFamily="34" charset="0"/>
                  <a:ea typeface="微软雅黑" pitchFamily="34" charset="-122"/>
                </a:endParaRPr>
              </a:p>
            </p:txBody>
          </p:sp>
        </p:grpSp>
        <p:sp>
          <p:nvSpPr>
            <p:cNvPr id="16408" name="TextBox 54"/>
            <p:cNvSpPr txBox="1">
              <a:spLocks noChangeArrowheads="1"/>
            </p:cNvSpPr>
            <p:nvPr/>
          </p:nvSpPr>
          <p:spPr bwMode="auto">
            <a:xfrm>
              <a:off x="8035666" y="3341528"/>
              <a:ext cx="1016357" cy="678887"/>
            </a:xfrm>
            <a:prstGeom prst="rect">
              <a:avLst/>
            </a:prstGeom>
            <a:noFill/>
            <a:ln w="9525">
              <a:noFill/>
              <a:miter lim="800000"/>
              <a:headEnd/>
              <a:tailEnd/>
            </a:ln>
          </p:spPr>
          <p:txBody>
            <a:bodyPr wrap="none">
              <a:spAutoFit/>
            </a:bodyPr>
            <a:lstStyle/>
            <a:p>
              <a:r>
                <a:rPr lang="en-US" altLang="zh-CN" sz="3600" i="1">
                  <a:solidFill>
                    <a:srgbClr val="FFFFFF"/>
                  </a:solidFill>
                  <a:latin typeface="Impact" pitchFamily="34" charset="0"/>
                  <a:ea typeface="微软雅黑" pitchFamily="34" charset="-122"/>
                </a:rPr>
                <a:t>2016</a:t>
              </a:r>
              <a:endParaRPr lang="zh-CN" altLang="en-US" sz="3600" i="1">
                <a:solidFill>
                  <a:srgbClr val="FFFFFF"/>
                </a:solidFill>
                <a:latin typeface="Impact" pitchFamily="34" charset="0"/>
                <a:ea typeface="微软雅黑" pitchFamily="34" charset="-122"/>
              </a:endParaRPr>
            </a:p>
          </p:txBody>
        </p:sp>
      </p:grpSp>
      <p:sp>
        <p:nvSpPr>
          <p:cNvPr id="59" name="AutoShape 7"/>
          <p:cNvSpPr>
            <a:spLocks noChangeArrowheads="1"/>
          </p:cNvSpPr>
          <p:nvPr/>
        </p:nvSpPr>
        <p:spPr bwMode="auto">
          <a:xfrm>
            <a:off x="260350" y="2266950"/>
            <a:ext cx="7105650" cy="865188"/>
          </a:xfrm>
          <a:prstGeom prst="homePlate">
            <a:avLst>
              <a:gd name="adj" fmla="val 40030"/>
            </a:avLst>
          </a:prstGeom>
          <a:gradFill rotWithShape="1">
            <a:gsLst>
              <a:gs pos="0">
                <a:srgbClr val="B2B2B2">
                  <a:gamma/>
                  <a:tint val="5882"/>
                  <a:invGamma/>
                </a:srgbClr>
              </a:gs>
              <a:gs pos="100000">
                <a:srgbClr val="EAEAEA"/>
              </a:gs>
            </a:gsLst>
            <a:lin ang="5400000" scaled="1"/>
          </a:gradFill>
          <a:ln w="9525">
            <a:solidFill>
              <a:srgbClr val="EAEAEA"/>
            </a:solidFill>
            <a:miter lim="800000"/>
            <a:headEnd/>
            <a:tailEnd/>
          </a:ln>
          <a:effectLst/>
        </p:spPr>
        <p:txBody>
          <a:bodyPr wrap="none" anchor="ctr"/>
          <a:lstStyle/>
          <a:p>
            <a:pPr marL="357188" indent="-357188" fontAlgn="auto">
              <a:lnSpc>
                <a:spcPct val="120000"/>
              </a:lnSpc>
              <a:spcBef>
                <a:spcPts val="0"/>
              </a:spcBef>
              <a:spcAft>
                <a:spcPts val="0"/>
              </a:spcAft>
              <a:defRPr/>
            </a:pPr>
            <a:endParaRPr lang="zh-CN" altLang="en-US" sz="1200" kern="0" dirty="0">
              <a:solidFill>
                <a:srgbClr val="646464"/>
              </a:solidFill>
              <a:latin typeface="Arial" pitchFamily="34" charset="0"/>
              <a:ea typeface="微软雅黑" pitchFamily="34" charset="-122"/>
            </a:endParaRPr>
          </a:p>
        </p:txBody>
      </p:sp>
      <p:sp>
        <p:nvSpPr>
          <p:cNvPr id="60" name="AutoShape 8"/>
          <p:cNvSpPr>
            <a:spLocks noChangeArrowheads="1"/>
          </p:cNvSpPr>
          <p:nvPr/>
        </p:nvSpPr>
        <p:spPr bwMode="auto">
          <a:xfrm>
            <a:off x="5068888" y="2254250"/>
            <a:ext cx="603250" cy="887413"/>
          </a:xfrm>
          <a:prstGeom prst="chevron">
            <a:avLst>
              <a:gd name="adj" fmla="val 55472"/>
            </a:avLst>
          </a:prstGeom>
          <a:solidFill>
            <a:srgbClr val="0070C0"/>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dirty="0">
              <a:solidFill>
                <a:sysClr val="window" lastClr="FFFFFF"/>
              </a:solidFill>
              <a:latin typeface="微软雅黑" pitchFamily="34" charset="-122"/>
              <a:ea typeface="微软雅黑" pitchFamily="34" charset="-122"/>
            </a:endParaRPr>
          </a:p>
        </p:txBody>
      </p:sp>
      <p:sp>
        <p:nvSpPr>
          <p:cNvPr id="61" name="AutoShape 8"/>
          <p:cNvSpPr>
            <a:spLocks noChangeArrowheads="1"/>
          </p:cNvSpPr>
          <p:nvPr/>
        </p:nvSpPr>
        <p:spPr bwMode="auto">
          <a:xfrm>
            <a:off x="3171825" y="2254250"/>
            <a:ext cx="601663" cy="887413"/>
          </a:xfrm>
          <a:prstGeom prst="chevron">
            <a:avLst>
              <a:gd name="adj" fmla="val 55472"/>
            </a:avLst>
          </a:prstGeom>
          <a:solidFill>
            <a:srgbClr val="0070C0"/>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dirty="0">
              <a:solidFill>
                <a:sysClr val="window" lastClr="FFFFFF"/>
              </a:solidFill>
              <a:latin typeface="微软雅黑" pitchFamily="34" charset="-122"/>
              <a:ea typeface="微软雅黑" pitchFamily="34" charset="-122"/>
            </a:endParaRPr>
          </a:p>
        </p:txBody>
      </p:sp>
      <p:sp>
        <p:nvSpPr>
          <p:cNvPr id="62" name="AutoShape 8"/>
          <p:cNvSpPr>
            <a:spLocks noChangeArrowheads="1"/>
          </p:cNvSpPr>
          <p:nvPr/>
        </p:nvSpPr>
        <p:spPr bwMode="auto">
          <a:xfrm>
            <a:off x="1273175" y="2254250"/>
            <a:ext cx="603250" cy="887413"/>
          </a:xfrm>
          <a:prstGeom prst="chevron">
            <a:avLst>
              <a:gd name="adj" fmla="val 55472"/>
            </a:avLst>
          </a:prstGeom>
          <a:solidFill>
            <a:srgbClr val="0070C0"/>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dirty="0">
              <a:solidFill>
                <a:sysClr val="window" lastClr="FFFFFF"/>
              </a:solidFill>
              <a:latin typeface="微软雅黑" pitchFamily="34" charset="-122"/>
              <a:ea typeface="微软雅黑" pitchFamily="34" charset="-122"/>
            </a:endParaRPr>
          </a:p>
        </p:txBody>
      </p:sp>
      <p:sp>
        <p:nvSpPr>
          <p:cNvPr id="63" name="AutoShape 8"/>
          <p:cNvSpPr>
            <a:spLocks noChangeArrowheads="1"/>
          </p:cNvSpPr>
          <p:nvPr/>
        </p:nvSpPr>
        <p:spPr bwMode="auto">
          <a:xfrm>
            <a:off x="6967538" y="2254250"/>
            <a:ext cx="601662" cy="887413"/>
          </a:xfrm>
          <a:prstGeom prst="chevron">
            <a:avLst>
              <a:gd name="adj" fmla="val 55472"/>
            </a:avLst>
          </a:prstGeom>
          <a:solidFill>
            <a:srgbClr val="0070C0"/>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dirty="0">
              <a:solidFill>
                <a:sysClr val="window" lastClr="FFFFFF"/>
              </a:solidFill>
              <a:latin typeface="微软雅黑" pitchFamily="34" charset="-122"/>
              <a:ea typeface="微软雅黑" pitchFamily="34" charset="-122"/>
            </a:endParaRPr>
          </a:p>
        </p:txBody>
      </p:sp>
      <p:sp>
        <p:nvSpPr>
          <p:cNvPr id="64" name="TextBox 63"/>
          <p:cNvSpPr txBox="1"/>
          <p:nvPr/>
        </p:nvSpPr>
        <p:spPr>
          <a:xfrm>
            <a:off x="277813" y="2524125"/>
            <a:ext cx="666750" cy="366713"/>
          </a:xfrm>
          <a:prstGeom prst="rect">
            <a:avLst/>
          </a:prstGeom>
          <a:noFill/>
        </p:spPr>
        <p:txBody>
          <a:bodyPr wrap="none">
            <a:spAutoFit/>
          </a:bodyPr>
          <a:lstStyle>
            <a:defPPr>
              <a:defRPr lang="zh-CN"/>
            </a:defPPr>
            <a:lvl1pPr>
              <a:defRPr i="1">
                <a:solidFill>
                  <a:srgbClr val="646464"/>
                </a:solidFill>
              </a:defRPr>
            </a:lvl1pPr>
          </a:lstStyle>
          <a:p>
            <a:pPr fontAlgn="auto">
              <a:spcBef>
                <a:spcPts val="0"/>
              </a:spcBef>
              <a:spcAft>
                <a:spcPts val="0"/>
              </a:spcAft>
              <a:defRPr/>
            </a:pPr>
            <a:r>
              <a:rPr lang="en-US" altLang="zh-CN" kern="0" dirty="0" smtClean="0">
                <a:latin typeface="Impact" pitchFamily="34" charset="0"/>
                <a:ea typeface="微软雅黑" pitchFamily="34" charset="-122"/>
              </a:rPr>
              <a:t>2009</a:t>
            </a:r>
            <a:endParaRPr lang="zh-CN" altLang="en-US" kern="0" dirty="0">
              <a:latin typeface="Impact" pitchFamily="34" charset="0"/>
              <a:ea typeface="微软雅黑" pitchFamily="34" charset="-122"/>
            </a:endParaRPr>
          </a:p>
        </p:txBody>
      </p:sp>
      <p:sp>
        <p:nvSpPr>
          <p:cNvPr id="65" name="TextBox 64"/>
          <p:cNvSpPr txBox="1"/>
          <p:nvPr/>
        </p:nvSpPr>
        <p:spPr>
          <a:xfrm>
            <a:off x="2178050" y="2524125"/>
            <a:ext cx="630238" cy="366713"/>
          </a:xfrm>
          <a:prstGeom prst="rect">
            <a:avLst/>
          </a:prstGeom>
          <a:noFill/>
        </p:spPr>
        <p:txBody>
          <a:bodyPr wrap="none">
            <a:spAutoFit/>
          </a:bodyPr>
          <a:lstStyle>
            <a:defPPr>
              <a:defRPr lang="zh-CN"/>
            </a:defPPr>
            <a:lvl1pPr>
              <a:defRPr i="1">
                <a:solidFill>
                  <a:srgbClr val="646464"/>
                </a:solidFill>
              </a:defRPr>
            </a:lvl1pPr>
          </a:lstStyle>
          <a:p>
            <a:pPr fontAlgn="auto">
              <a:spcBef>
                <a:spcPts val="0"/>
              </a:spcBef>
              <a:spcAft>
                <a:spcPts val="0"/>
              </a:spcAft>
              <a:defRPr/>
            </a:pPr>
            <a:r>
              <a:rPr lang="en-US" altLang="zh-CN" kern="0" dirty="0" smtClean="0">
                <a:latin typeface="Impact" pitchFamily="34" charset="0"/>
                <a:ea typeface="微软雅黑" pitchFamily="34" charset="-122"/>
              </a:rPr>
              <a:t>2010</a:t>
            </a:r>
            <a:endParaRPr lang="zh-CN" altLang="en-US" kern="0" dirty="0">
              <a:latin typeface="Impact" pitchFamily="34" charset="0"/>
              <a:ea typeface="微软雅黑" pitchFamily="34" charset="-122"/>
            </a:endParaRPr>
          </a:p>
        </p:txBody>
      </p:sp>
      <p:sp>
        <p:nvSpPr>
          <p:cNvPr id="66" name="TextBox 65"/>
          <p:cNvSpPr txBox="1"/>
          <p:nvPr/>
        </p:nvSpPr>
        <p:spPr>
          <a:xfrm>
            <a:off x="4075113" y="2524125"/>
            <a:ext cx="595312" cy="366713"/>
          </a:xfrm>
          <a:prstGeom prst="rect">
            <a:avLst/>
          </a:prstGeom>
          <a:noFill/>
        </p:spPr>
        <p:txBody>
          <a:bodyPr wrap="none">
            <a:spAutoFit/>
          </a:bodyPr>
          <a:lstStyle/>
          <a:p>
            <a:pPr fontAlgn="auto">
              <a:spcBef>
                <a:spcPts val="0"/>
              </a:spcBef>
              <a:spcAft>
                <a:spcPts val="0"/>
              </a:spcAft>
              <a:defRPr/>
            </a:pPr>
            <a:r>
              <a:rPr lang="en-US" altLang="zh-CN" i="1" kern="0" dirty="0">
                <a:solidFill>
                  <a:srgbClr val="646464"/>
                </a:solidFill>
                <a:latin typeface="Impact" pitchFamily="34" charset="0"/>
                <a:ea typeface="微软雅黑" pitchFamily="34" charset="-122"/>
              </a:rPr>
              <a:t>2011</a:t>
            </a:r>
            <a:endParaRPr lang="zh-CN" altLang="en-US" i="1" kern="0" dirty="0">
              <a:solidFill>
                <a:srgbClr val="646464"/>
              </a:solidFill>
              <a:latin typeface="Impact" pitchFamily="34" charset="0"/>
              <a:ea typeface="微软雅黑" pitchFamily="34" charset="-122"/>
            </a:endParaRPr>
          </a:p>
        </p:txBody>
      </p:sp>
      <p:sp>
        <p:nvSpPr>
          <p:cNvPr id="67" name="TextBox 66"/>
          <p:cNvSpPr txBox="1">
            <a:spLocks noChangeArrowheads="1"/>
          </p:cNvSpPr>
          <p:nvPr/>
        </p:nvSpPr>
        <p:spPr bwMode="auto">
          <a:xfrm>
            <a:off x="5973763" y="2524125"/>
            <a:ext cx="628650" cy="366713"/>
          </a:xfrm>
          <a:prstGeom prst="rect">
            <a:avLst/>
          </a:prstGeom>
          <a:noFill/>
          <a:ln w="9525">
            <a:noFill/>
            <a:miter lim="800000"/>
            <a:headEnd/>
            <a:tailEnd/>
          </a:ln>
        </p:spPr>
        <p:txBody>
          <a:bodyPr wrap="none">
            <a:spAutoFit/>
          </a:bodyPr>
          <a:lstStyle/>
          <a:p>
            <a:r>
              <a:rPr lang="en-US" altLang="zh-CN" i="1">
                <a:solidFill>
                  <a:srgbClr val="646464"/>
                </a:solidFill>
                <a:latin typeface="Impact" pitchFamily="34" charset="0"/>
                <a:ea typeface="微软雅黑" pitchFamily="34" charset="-122"/>
              </a:rPr>
              <a:t>2013</a:t>
            </a:r>
            <a:endParaRPr lang="zh-CN" altLang="en-US" i="1">
              <a:solidFill>
                <a:srgbClr val="646464"/>
              </a:solidFill>
              <a:latin typeface="Impact" pitchFamily="34" charset="0"/>
              <a:ea typeface="微软雅黑" pitchFamily="34" charset="-122"/>
            </a:endParaRPr>
          </a:p>
        </p:txBody>
      </p:sp>
      <p:grpSp>
        <p:nvGrpSpPr>
          <p:cNvPr id="68" name="组合 67"/>
          <p:cNvGrpSpPr>
            <a:grpSpLocks/>
          </p:cNvGrpSpPr>
          <p:nvPr/>
        </p:nvGrpSpPr>
        <p:grpSpPr bwMode="auto">
          <a:xfrm>
            <a:off x="558800" y="2986088"/>
            <a:ext cx="2047875" cy="1441450"/>
            <a:chOff x="941884" y="3983470"/>
            <a:chExt cx="1925931" cy="1523651"/>
          </a:xfrm>
        </p:grpSpPr>
        <p:cxnSp>
          <p:nvCxnSpPr>
            <p:cNvPr id="16405" name="直接连接符 68"/>
            <p:cNvCxnSpPr>
              <a:cxnSpLocks noChangeShapeType="1"/>
            </p:cNvCxnSpPr>
            <p:nvPr/>
          </p:nvCxnSpPr>
          <p:spPr bwMode="auto">
            <a:xfrm>
              <a:off x="941884" y="3983470"/>
              <a:ext cx="0" cy="1358533"/>
            </a:xfrm>
            <a:prstGeom prst="line">
              <a:avLst/>
            </a:prstGeom>
            <a:noFill/>
            <a:ln w="9525" algn="ctr">
              <a:solidFill>
                <a:srgbClr val="888888"/>
              </a:solidFill>
              <a:round/>
              <a:headEnd type="oval" w="med" len="med"/>
              <a:tailEnd type="oval" w="med" len="med"/>
            </a:ln>
          </p:spPr>
        </p:cxnSp>
        <p:sp>
          <p:nvSpPr>
            <p:cNvPr id="70" name="TextBox 69"/>
            <p:cNvSpPr txBox="1"/>
            <p:nvPr/>
          </p:nvSpPr>
          <p:spPr>
            <a:xfrm>
              <a:off x="941884" y="4392909"/>
              <a:ext cx="1925931" cy="1114212"/>
            </a:xfrm>
            <a:prstGeom prst="rect">
              <a:avLst/>
            </a:prstGeom>
            <a:noFill/>
          </p:spPr>
          <p:txBody>
            <a:bodyPr>
              <a:spAutoFit/>
            </a:bodyPr>
            <a:lstStyle/>
            <a:p>
              <a:pPr fontAlgn="auto">
                <a:lnSpc>
                  <a:spcPct val="150000"/>
                </a:lnSpc>
                <a:spcBef>
                  <a:spcPts val="0"/>
                </a:spcBef>
                <a:spcAft>
                  <a:spcPts val="0"/>
                </a:spcAft>
                <a:defRPr/>
              </a:pPr>
              <a:r>
                <a:rPr lang="zh-CN" altLang="en-US" b="1" kern="0" dirty="0">
                  <a:solidFill>
                    <a:srgbClr val="646464"/>
                  </a:solidFill>
                  <a:latin typeface="Arial" pitchFamily="34" charset="0"/>
                  <a:ea typeface="微软雅黑" pitchFamily="34" charset="-122"/>
                </a:rPr>
                <a:t>此处添加标题</a:t>
              </a:r>
              <a:endParaRPr lang="en-US" altLang="zh-CN" b="1" kern="0" dirty="0">
                <a:solidFill>
                  <a:srgbClr val="646464"/>
                </a:solidFill>
                <a:latin typeface="Arial" pitchFamily="34" charset="0"/>
                <a:ea typeface="微软雅黑" pitchFamily="34" charset="-122"/>
              </a:endParaRPr>
            </a:p>
            <a:p>
              <a:pPr fontAlgn="auto">
                <a:lnSpc>
                  <a:spcPct val="150000"/>
                </a:lnSpc>
                <a:spcBef>
                  <a:spcPts val="0"/>
                </a:spcBef>
                <a:spcAft>
                  <a:spcPts val="0"/>
                </a:spcAft>
                <a:defRPr/>
              </a:pPr>
              <a:r>
                <a:rPr lang="zh-CN" altLang="en-US" sz="1200" kern="0" dirty="0">
                  <a:solidFill>
                    <a:srgbClr val="646464"/>
                  </a:solidFill>
                  <a:latin typeface="Arial" pitchFamily="34" charset="0"/>
                  <a:ea typeface="微软雅黑" pitchFamily="34" charset="-122"/>
                </a:rPr>
                <a:t>点击此处添加段落文本</a:t>
              </a:r>
            </a:p>
            <a:p>
              <a:pPr fontAlgn="auto">
                <a:lnSpc>
                  <a:spcPct val="150000"/>
                </a:lnSpc>
                <a:spcBef>
                  <a:spcPts val="0"/>
                </a:spcBef>
                <a:spcAft>
                  <a:spcPts val="0"/>
                </a:spcAft>
                <a:defRPr/>
              </a:pPr>
              <a:r>
                <a:rPr lang="zh-CN" altLang="en-US" sz="1200" kern="0" dirty="0">
                  <a:solidFill>
                    <a:srgbClr val="646464"/>
                  </a:solidFill>
                  <a:latin typeface="Arial" pitchFamily="34" charset="0"/>
                  <a:ea typeface="微软雅黑" pitchFamily="34" charset="-122"/>
                </a:rPr>
                <a:t>点击此处添加段落文本</a:t>
              </a:r>
            </a:p>
          </p:txBody>
        </p:sp>
      </p:grpSp>
      <p:grpSp>
        <p:nvGrpSpPr>
          <p:cNvPr id="71" name="组合 70"/>
          <p:cNvGrpSpPr>
            <a:grpSpLocks/>
          </p:cNvGrpSpPr>
          <p:nvPr/>
        </p:nvGrpSpPr>
        <p:grpSpPr bwMode="auto">
          <a:xfrm>
            <a:off x="2459038" y="1035050"/>
            <a:ext cx="2047875" cy="1419225"/>
            <a:chOff x="2293144" y="1916832"/>
            <a:chExt cx="1925931" cy="1502549"/>
          </a:xfrm>
        </p:grpSpPr>
        <p:cxnSp>
          <p:nvCxnSpPr>
            <p:cNvPr id="16403" name="直接连接符 71"/>
            <p:cNvCxnSpPr>
              <a:cxnSpLocks noChangeShapeType="1"/>
            </p:cNvCxnSpPr>
            <p:nvPr/>
          </p:nvCxnSpPr>
          <p:spPr bwMode="auto">
            <a:xfrm>
              <a:off x="2293144" y="2060848"/>
              <a:ext cx="0" cy="1358533"/>
            </a:xfrm>
            <a:prstGeom prst="line">
              <a:avLst/>
            </a:prstGeom>
            <a:noFill/>
            <a:ln w="9525" algn="ctr">
              <a:solidFill>
                <a:srgbClr val="888888"/>
              </a:solidFill>
              <a:round/>
              <a:headEnd type="oval" w="med" len="med"/>
              <a:tailEnd type="oval" w="med" len="med"/>
            </a:ln>
          </p:spPr>
        </p:cxnSp>
        <p:sp>
          <p:nvSpPr>
            <p:cNvPr id="73" name="TextBox 72"/>
            <p:cNvSpPr txBox="1"/>
            <p:nvPr/>
          </p:nvSpPr>
          <p:spPr>
            <a:xfrm>
              <a:off x="2293144" y="1916832"/>
              <a:ext cx="1925931" cy="1115987"/>
            </a:xfrm>
            <a:prstGeom prst="rect">
              <a:avLst/>
            </a:prstGeom>
            <a:noFill/>
          </p:spPr>
          <p:txBody>
            <a:bodyPr>
              <a:spAutoFit/>
            </a:bodyPr>
            <a:lstStyle/>
            <a:p>
              <a:pPr fontAlgn="auto">
                <a:lnSpc>
                  <a:spcPct val="150000"/>
                </a:lnSpc>
                <a:spcBef>
                  <a:spcPts val="0"/>
                </a:spcBef>
                <a:spcAft>
                  <a:spcPts val="0"/>
                </a:spcAft>
                <a:defRPr/>
              </a:pPr>
              <a:r>
                <a:rPr lang="zh-CN" altLang="en-US" b="1" kern="0" dirty="0">
                  <a:solidFill>
                    <a:srgbClr val="646464"/>
                  </a:solidFill>
                  <a:latin typeface="Arial" pitchFamily="34" charset="0"/>
                  <a:ea typeface="微软雅黑" pitchFamily="34" charset="-122"/>
                </a:rPr>
                <a:t>此处添加标题</a:t>
              </a:r>
              <a:endParaRPr lang="en-US" altLang="zh-CN" b="1" kern="0" dirty="0">
                <a:solidFill>
                  <a:srgbClr val="646464"/>
                </a:solidFill>
                <a:latin typeface="Arial" pitchFamily="34" charset="0"/>
                <a:ea typeface="微软雅黑" pitchFamily="34" charset="-122"/>
              </a:endParaRPr>
            </a:p>
            <a:p>
              <a:pPr fontAlgn="auto">
                <a:lnSpc>
                  <a:spcPct val="150000"/>
                </a:lnSpc>
                <a:spcBef>
                  <a:spcPts val="0"/>
                </a:spcBef>
                <a:spcAft>
                  <a:spcPts val="0"/>
                </a:spcAft>
                <a:defRPr/>
              </a:pPr>
              <a:r>
                <a:rPr lang="zh-CN" altLang="en-US" sz="1200" kern="0" dirty="0">
                  <a:solidFill>
                    <a:srgbClr val="646464"/>
                  </a:solidFill>
                  <a:latin typeface="Arial" pitchFamily="34" charset="0"/>
                  <a:ea typeface="微软雅黑" pitchFamily="34" charset="-122"/>
                </a:rPr>
                <a:t>点击此处添加段落文本</a:t>
              </a:r>
            </a:p>
            <a:p>
              <a:pPr fontAlgn="auto">
                <a:lnSpc>
                  <a:spcPct val="150000"/>
                </a:lnSpc>
                <a:spcBef>
                  <a:spcPts val="0"/>
                </a:spcBef>
                <a:spcAft>
                  <a:spcPts val="0"/>
                </a:spcAft>
                <a:defRPr/>
              </a:pPr>
              <a:r>
                <a:rPr lang="zh-CN" altLang="en-US" sz="1200" kern="0" dirty="0">
                  <a:solidFill>
                    <a:srgbClr val="646464"/>
                  </a:solidFill>
                  <a:latin typeface="Arial" pitchFamily="34" charset="0"/>
                  <a:ea typeface="微软雅黑" pitchFamily="34" charset="-122"/>
                </a:rPr>
                <a:t>点击此处添加段落文本</a:t>
              </a:r>
            </a:p>
          </p:txBody>
        </p:sp>
      </p:grpSp>
      <p:grpSp>
        <p:nvGrpSpPr>
          <p:cNvPr id="74" name="组合 73"/>
          <p:cNvGrpSpPr>
            <a:grpSpLocks/>
          </p:cNvGrpSpPr>
          <p:nvPr/>
        </p:nvGrpSpPr>
        <p:grpSpPr bwMode="auto">
          <a:xfrm>
            <a:off x="4318000" y="3008313"/>
            <a:ext cx="2046288" cy="1444625"/>
            <a:chOff x="3641104" y="3980384"/>
            <a:chExt cx="1925931" cy="1528466"/>
          </a:xfrm>
        </p:grpSpPr>
        <p:cxnSp>
          <p:nvCxnSpPr>
            <p:cNvPr id="16401" name="直接连接符 74"/>
            <p:cNvCxnSpPr>
              <a:cxnSpLocks noChangeShapeType="1"/>
            </p:cNvCxnSpPr>
            <p:nvPr/>
          </p:nvCxnSpPr>
          <p:spPr bwMode="auto">
            <a:xfrm>
              <a:off x="3648596" y="3980384"/>
              <a:ext cx="0" cy="1358533"/>
            </a:xfrm>
            <a:prstGeom prst="line">
              <a:avLst/>
            </a:prstGeom>
            <a:noFill/>
            <a:ln w="9525" algn="ctr">
              <a:solidFill>
                <a:srgbClr val="888888"/>
              </a:solidFill>
              <a:round/>
              <a:headEnd type="oval" w="med" len="med"/>
              <a:tailEnd type="oval" w="med" len="med"/>
            </a:ln>
          </p:spPr>
        </p:cxnSp>
        <p:sp>
          <p:nvSpPr>
            <p:cNvPr id="76" name="TextBox 75"/>
            <p:cNvSpPr txBox="1"/>
            <p:nvPr/>
          </p:nvSpPr>
          <p:spPr>
            <a:xfrm>
              <a:off x="3641104" y="4393574"/>
              <a:ext cx="1925931" cy="1115276"/>
            </a:xfrm>
            <a:prstGeom prst="rect">
              <a:avLst/>
            </a:prstGeom>
            <a:noFill/>
          </p:spPr>
          <p:txBody>
            <a:bodyPr>
              <a:spAutoFit/>
            </a:bodyPr>
            <a:lstStyle/>
            <a:p>
              <a:pPr fontAlgn="auto">
                <a:lnSpc>
                  <a:spcPct val="150000"/>
                </a:lnSpc>
                <a:spcBef>
                  <a:spcPts val="0"/>
                </a:spcBef>
                <a:spcAft>
                  <a:spcPts val="0"/>
                </a:spcAft>
                <a:defRPr/>
              </a:pPr>
              <a:r>
                <a:rPr lang="zh-CN" altLang="en-US" b="1" kern="0" dirty="0">
                  <a:solidFill>
                    <a:srgbClr val="0070C0"/>
                  </a:solidFill>
                  <a:latin typeface="Arial" pitchFamily="34" charset="0"/>
                  <a:ea typeface="微软雅黑" pitchFamily="34" charset="-122"/>
                </a:rPr>
                <a:t>此处添加标题</a:t>
              </a:r>
              <a:endParaRPr lang="en-US" altLang="zh-CN" b="1" kern="0" dirty="0">
                <a:solidFill>
                  <a:srgbClr val="0070C0"/>
                </a:solidFill>
                <a:latin typeface="Arial" pitchFamily="34" charset="0"/>
                <a:ea typeface="微软雅黑" pitchFamily="34" charset="-122"/>
              </a:endParaRPr>
            </a:p>
            <a:p>
              <a:pPr fontAlgn="auto">
                <a:lnSpc>
                  <a:spcPct val="150000"/>
                </a:lnSpc>
                <a:spcBef>
                  <a:spcPts val="0"/>
                </a:spcBef>
                <a:spcAft>
                  <a:spcPts val="0"/>
                </a:spcAft>
                <a:defRPr/>
              </a:pPr>
              <a:r>
                <a:rPr lang="zh-CN" altLang="en-US" sz="1200" kern="0" dirty="0">
                  <a:solidFill>
                    <a:srgbClr val="0070C0"/>
                  </a:solidFill>
                  <a:latin typeface="Arial" pitchFamily="34" charset="0"/>
                  <a:ea typeface="微软雅黑" pitchFamily="34" charset="-122"/>
                </a:rPr>
                <a:t>点击此处添加段落文本</a:t>
              </a:r>
            </a:p>
            <a:p>
              <a:pPr fontAlgn="auto">
                <a:lnSpc>
                  <a:spcPct val="150000"/>
                </a:lnSpc>
                <a:spcBef>
                  <a:spcPts val="0"/>
                </a:spcBef>
                <a:spcAft>
                  <a:spcPts val="0"/>
                </a:spcAft>
                <a:defRPr/>
              </a:pPr>
              <a:r>
                <a:rPr lang="zh-CN" altLang="en-US" sz="1200" kern="0" dirty="0">
                  <a:solidFill>
                    <a:srgbClr val="0070C0"/>
                  </a:solidFill>
                  <a:latin typeface="Arial" pitchFamily="34" charset="0"/>
                  <a:ea typeface="微软雅黑" pitchFamily="34" charset="-122"/>
                </a:rPr>
                <a:t>点击此处添加段落文本</a:t>
              </a:r>
            </a:p>
          </p:txBody>
        </p:sp>
      </p:grpSp>
      <p:grpSp>
        <p:nvGrpSpPr>
          <p:cNvPr id="77" name="组合 76"/>
          <p:cNvGrpSpPr>
            <a:grpSpLocks/>
          </p:cNvGrpSpPr>
          <p:nvPr/>
        </p:nvGrpSpPr>
        <p:grpSpPr bwMode="auto">
          <a:xfrm>
            <a:off x="6249988" y="1035050"/>
            <a:ext cx="2047875" cy="1419225"/>
            <a:chOff x="5044092" y="1916832"/>
            <a:chExt cx="1925931" cy="1502549"/>
          </a:xfrm>
        </p:grpSpPr>
        <p:cxnSp>
          <p:nvCxnSpPr>
            <p:cNvPr id="16399" name="直接连接符 77"/>
            <p:cNvCxnSpPr>
              <a:cxnSpLocks noChangeShapeType="1"/>
            </p:cNvCxnSpPr>
            <p:nvPr/>
          </p:nvCxnSpPr>
          <p:spPr bwMode="auto">
            <a:xfrm>
              <a:off x="5044092" y="2060848"/>
              <a:ext cx="0" cy="1358533"/>
            </a:xfrm>
            <a:prstGeom prst="line">
              <a:avLst/>
            </a:prstGeom>
            <a:noFill/>
            <a:ln w="9525" algn="ctr">
              <a:solidFill>
                <a:srgbClr val="888888"/>
              </a:solidFill>
              <a:round/>
              <a:headEnd type="oval" w="med" len="med"/>
              <a:tailEnd type="oval" w="med" len="med"/>
            </a:ln>
          </p:spPr>
        </p:cxnSp>
        <p:sp>
          <p:nvSpPr>
            <p:cNvPr id="79" name="TextBox 78"/>
            <p:cNvSpPr txBox="1"/>
            <p:nvPr/>
          </p:nvSpPr>
          <p:spPr>
            <a:xfrm>
              <a:off x="5044092" y="1916832"/>
              <a:ext cx="1925931" cy="1115987"/>
            </a:xfrm>
            <a:prstGeom prst="rect">
              <a:avLst/>
            </a:prstGeom>
            <a:noFill/>
          </p:spPr>
          <p:txBody>
            <a:bodyPr>
              <a:spAutoFit/>
            </a:bodyPr>
            <a:lstStyle/>
            <a:p>
              <a:pPr fontAlgn="auto">
                <a:lnSpc>
                  <a:spcPct val="150000"/>
                </a:lnSpc>
                <a:spcBef>
                  <a:spcPts val="0"/>
                </a:spcBef>
                <a:spcAft>
                  <a:spcPts val="0"/>
                </a:spcAft>
                <a:defRPr/>
              </a:pPr>
              <a:r>
                <a:rPr lang="zh-CN" altLang="en-US" b="1" kern="0" dirty="0">
                  <a:solidFill>
                    <a:srgbClr val="646464"/>
                  </a:solidFill>
                  <a:latin typeface="Arial" pitchFamily="34" charset="0"/>
                  <a:ea typeface="微软雅黑" pitchFamily="34" charset="-122"/>
                </a:rPr>
                <a:t>此处添加标题</a:t>
              </a:r>
              <a:endParaRPr lang="en-US" altLang="zh-CN" b="1" kern="0" dirty="0">
                <a:solidFill>
                  <a:srgbClr val="646464"/>
                </a:solidFill>
                <a:latin typeface="Arial" pitchFamily="34" charset="0"/>
                <a:ea typeface="微软雅黑" pitchFamily="34" charset="-122"/>
              </a:endParaRPr>
            </a:p>
            <a:p>
              <a:pPr fontAlgn="auto">
                <a:lnSpc>
                  <a:spcPct val="150000"/>
                </a:lnSpc>
                <a:spcBef>
                  <a:spcPts val="0"/>
                </a:spcBef>
                <a:spcAft>
                  <a:spcPts val="0"/>
                </a:spcAft>
                <a:defRPr/>
              </a:pPr>
              <a:r>
                <a:rPr lang="zh-CN" altLang="en-US" sz="1200" kern="0" dirty="0">
                  <a:solidFill>
                    <a:srgbClr val="646464"/>
                  </a:solidFill>
                  <a:latin typeface="Arial" pitchFamily="34" charset="0"/>
                  <a:ea typeface="微软雅黑" pitchFamily="34" charset="-122"/>
                </a:rPr>
                <a:t>点击此处添加段落文本</a:t>
              </a:r>
            </a:p>
            <a:p>
              <a:pPr fontAlgn="auto">
                <a:lnSpc>
                  <a:spcPct val="150000"/>
                </a:lnSpc>
                <a:spcBef>
                  <a:spcPts val="0"/>
                </a:spcBef>
                <a:spcAft>
                  <a:spcPts val="0"/>
                </a:spcAft>
                <a:defRPr/>
              </a:pPr>
              <a:r>
                <a:rPr lang="zh-CN" altLang="en-US" sz="1200" kern="0" dirty="0">
                  <a:solidFill>
                    <a:srgbClr val="646464"/>
                  </a:solidFill>
                  <a:latin typeface="Arial" pitchFamily="34" charset="0"/>
                  <a:ea typeface="微软雅黑" pitchFamily="34" charset="-122"/>
                </a:rPr>
                <a:t>点击此处添加段落文本</a:t>
              </a:r>
            </a:p>
          </p:txBody>
        </p:sp>
      </p:gr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additive="base">
                                        <p:cTn id="12" dur="250" fill="hold"/>
                                        <p:tgtEl>
                                          <p:spTgt spid="62"/>
                                        </p:tgtEl>
                                        <p:attrNameLst>
                                          <p:attrName>ppt_x</p:attrName>
                                        </p:attrNameLst>
                                      </p:cBhvr>
                                      <p:tavLst>
                                        <p:tav tm="0">
                                          <p:val>
                                            <p:strVal val="0-#ppt_w/2"/>
                                          </p:val>
                                        </p:tav>
                                        <p:tav tm="100000">
                                          <p:val>
                                            <p:strVal val="#ppt_x"/>
                                          </p:val>
                                        </p:tav>
                                      </p:tavLst>
                                    </p:anim>
                                    <p:anim calcmode="lin" valueType="num">
                                      <p:cBhvr additive="base">
                                        <p:cTn id="13" dur="250" fill="hold"/>
                                        <p:tgtEl>
                                          <p:spTgt spid="62"/>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25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250" fill="hold"/>
                                        <p:tgtEl>
                                          <p:spTgt spid="61"/>
                                        </p:tgtEl>
                                        <p:attrNameLst>
                                          <p:attrName>ppt_x</p:attrName>
                                        </p:attrNameLst>
                                      </p:cBhvr>
                                      <p:tavLst>
                                        <p:tav tm="0">
                                          <p:val>
                                            <p:strVal val="0-#ppt_w/2"/>
                                          </p:val>
                                        </p:tav>
                                        <p:tav tm="100000">
                                          <p:val>
                                            <p:strVal val="#ppt_x"/>
                                          </p:val>
                                        </p:tav>
                                      </p:tavLst>
                                    </p:anim>
                                    <p:anim calcmode="lin" valueType="num">
                                      <p:cBhvr additive="base">
                                        <p:cTn id="17" dur="250" fill="hold"/>
                                        <p:tgtEl>
                                          <p:spTgt spid="61"/>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500"/>
                                  </p:stCondLst>
                                  <p:childTnLst>
                                    <p:set>
                                      <p:cBhvr>
                                        <p:cTn id="19" dur="1" fill="hold">
                                          <p:stCondLst>
                                            <p:cond delay="0"/>
                                          </p:stCondLst>
                                        </p:cTn>
                                        <p:tgtEl>
                                          <p:spTgt spid="60"/>
                                        </p:tgtEl>
                                        <p:attrNameLst>
                                          <p:attrName>style.visibility</p:attrName>
                                        </p:attrNameLst>
                                      </p:cBhvr>
                                      <p:to>
                                        <p:strVal val="visible"/>
                                      </p:to>
                                    </p:set>
                                    <p:anim calcmode="lin" valueType="num">
                                      <p:cBhvr additive="base">
                                        <p:cTn id="20" dur="250" fill="hold"/>
                                        <p:tgtEl>
                                          <p:spTgt spid="60"/>
                                        </p:tgtEl>
                                        <p:attrNameLst>
                                          <p:attrName>ppt_x</p:attrName>
                                        </p:attrNameLst>
                                      </p:cBhvr>
                                      <p:tavLst>
                                        <p:tav tm="0">
                                          <p:val>
                                            <p:strVal val="0-#ppt_w/2"/>
                                          </p:val>
                                        </p:tav>
                                        <p:tav tm="100000">
                                          <p:val>
                                            <p:strVal val="#ppt_x"/>
                                          </p:val>
                                        </p:tav>
                                      </p:tavLst>
                                    </p:anim>
                                    <p:anim calcmode="lin" valueType="num">
                                      <p:cBhvr additive="base">
                                        <p:cTn id="21" dur="250" fill="hold"/>
                                        <p:tgtEl>
                                          <p:spTgt spid="6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750"/>
                                  </p:stCondLst>
                                  <p:childTnLst>
                                    <p:set>
                                      <p:cBhvr>
                                        <p:cTn id="23" dur="1" fill="hold">
                                          <p:stCondLst>
                                            <p:cond delay="0"/>
                                          </p:stCondLst>
                                        </p:cTn>
                                        <p:tgtEl>
                                          <p:spTgt spid="63"/>
                                        </p:tgtEl>
                                        <p:attrNameLst>
                                          <p:attrName>style.visibility</p:attrName>
                                        </p:attrNameLst>
                                      </p:cBhvr>
                                      <p:to>
                                        <p:strVal val="visible"/>
                                      </p:to>
                                    </p:set>
                                    <p:anim calcmode="lin" valueType="num">
                                      <p:cBhvr additive="base">
                                        <p:cTn id="24" dur="250" fill="hold"/>
                                        <p:tgtEl>
                                          <p:spTgt spid="63"/>
                                        </p:tgtEl>
                                        <p:attrNameLst>
                                          <p:attrName>ppt_x</p:attrName>
                                        </p:attrNameLst>
                                      </p:cBhvr>
                                      <p:tavLst>
                                        <p:tav tm="0">
                                          <p:val>
                                            <p:strVal val="0-#ppt_w/2"/>
                                          </p:val>
                                        </p:tav>
                                        <p:tav tm="100000">
                                          <p:val>
                                            <p:strVal val="#ppt_x"/>
                                          </p:val>
                                        </p:tav>
                                      </p:tavLst>
                                    </p:anim>
                                    <p:anim calcmode="lin" valueType="num">
                                      <p:cBhvr additive="base">
                                        <p:cTn id="25" dur="250" fill="hold"/>
                                        <p:tgtEl>
                                          <p:spTgt spid="63"/>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47" presetClass="entr" presetSubtype="0"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anim calcmode="lin" valueType="num">
                                      <p:cBhvr>
                                        <p:cTn id="30" dur="500" fill="hold"/>
                                        <p:tgtEl>
                                          <p:spTgt spid="64"/>
                                        </p:tgtEl>
                                        <p:attrNameLst>
                                          <p:attrName>ppt_x</p:attrName>
                                        </p:attrNameLst>
                                      </p:cBhvr>
                                      <p:tavLst>
                                        <p:tav tm="0">
                                          <p:val>
                                            <p:strVal val="#ppt_x"/>
                                          </p:val>
                                        </p:tav>
                                        <p:tav tm="100000">
                                          <p:val>
                                            <p:strVal val="#ppt_x"/>
                                          </p:val>
                                        </p:tav>
                                      </p:tavLst>
                                    </p:anim>
                                    <p:anim calcmode="lin" valueType="num">
                                      <p:cBhvr>
                                        <p:cTn id="31" dur="500" fill="hold"/>
                                        <p:tgtEl>
                                          <p:spTgt spid="6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anim calcmode="lin" valueType="num">
                                      <p:cBhvr>
                                        <p:cTn id="35" dur="500" fill="hold"/>
                                        <p:tgtEl>
                                          <p:spTgt spid="65"/>
                                        </p:tgtEl>
                                        <p:attrNameLst>
                                          <p:attrName>ppt_x</p:attrName>
                                        </p:attrNameLst>
                                      </p:cBhvr>
                                      <p:tavLst>
                                        <p:tav tm="0">
                                          <p:val>
                                            <p:strVal val="#ppt_x"/>
                                          </p:val>
                                        </p:tav>
                                        <p:tav tm="100000">
                                          <p:val>
                                            <p:strVal val="#ppt_x"/>
                                          </p:val>
                                        </p:tav>
                                      </p:tavLst>
                                    </p:anim>
                                    <p:anim calcmode="lin" valueType="num">
                                      <p:cBhvr>
                                        <p:cTn id="36" dur="500" fill="hold"/>
                                        <p:tgtEl>
                                          <p:spTgt spid="65"/>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500"/>
                                        <p:tgtEl>
                                          <p:spTgt spid="66"/>
                                        </p:tgtEl>
                                      </p:cBhvr>
                                    </p:animEffect>
                                    <p:anim calcmode="lin" valueType="num">
                                      <p:cBhvr>
                                        <p:cTn id="40" dur="500" fill="hold"/>
                                        <p:tgtEl>
                                          <p:spTgt spid="66"/>
                                        </p:tgtEl>
                                        <p:attrNameLst>
                                          <p:attrName>ppt_x</p:attrName>
                                        </p:attrNameLst>
                                      </p:cBhvr>
                                      <p:tavLst>
                                        <p:tav tm="0">
                                          <p:val>
                                            <p:strVal val="#ppt_x"/>
                                          </p:val>
                                        </p:tav>
                                        <p:tav tm="100000">
                                          <p:val>
                                            <p:strVal val="#ppt_x"/>
                                          </p:val>
                                        </p:tav>
                                      </p:tavLst>
                                    </p:anim>
                                    <p:anim calcmode="lin" valueType="num">
                                      <p:cBhvr>
                                        <p:cTn id="41" dur="500" fill="hold"/>
                                        <p:tgtEl>
                                          <p:spTgt spid="6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fade">
                                      <p:cBhvr>
                                        <p:cTn id="44" dur="500"/>
                                        <p:tgtEl>
                                          <p:spTgt spid="67"/>
                                        </p:tgtEl>
                                      </p:cBhvr>
                                    </p:animEffect>
                                    <p:anim calcmode="lin" valueType="num">
                                      <p:cBhvr>
                                        <p:cTn id="45" dur="500" fill="hold"/>
                                        <p:tgtEl>
                                          <p:spTgt spid="67"/>
                                        </p:tgtEl>
                                        <p:attrNameLst>
                                          <p:attrName>ppt_x</p:attrName>
                                        </p:attrNameLst>
                                      </p:cBhvr>
                                      <p:tavLst>
                                        <p:tav tm="0">
                                          <p:val>
                                            <p:strVal val="#ppt_x"/>
                                          </p:val>
                                        </p:tav>
                                        <p:tav tm="100000">
                                          <p:val>
                                            <p:strVal val="#ppt_x"/>
                                          </p:val>
                                        </p:tav>
                                      </p:tavLst>
                                    </p:anim>
                                    <p:anim calcmode="lin" valueType="num">
                                      <p:cBhvr>
                                        <p:cTn id="46" dur="500" fill="hold"/>
                                        <p:tgtEl>
                                          <p:spTgt spid="67"/>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2" presetClass="entr" presetSubtype="0" fill="hold" nodeType="after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1000"/>
                                        <p:tgtEl>
                                          <p:spTgt spid="53"/>
                                        </p:tgtEl>
                                      </p:cBhvr>
                                    </p:animEffect>
                                    <p:anim calcmode="lin" valueType="num">
                                      <p:cBhvr>
                                        <p:cTn id="51" dur="1000" fill="hold"/>
                                        <p:tgtEl>
                                          <p:spTgt spid="53"/>
                                        </p:tgtEl>
                                        <p:attrNameLst>
                                          <p:attrName>ppt_x</p:attrName>
                                        </p:attrNameLst>
                                      </p:cBhvr>
                                      <p:tavLst>
                                        <p:tav tm="0">
                                          <p:val>
                                            <p:strVal val="#ppt_x"/>
                                          </p:val>
                                        </p:tav>
                                        <p:tav tm="100000">
                                          <p:val>
                                            <p:strVal val="#ppt_x"/>
                                          </p:val>
                                        </p:tav>
                                      </p:tavLst>
                                    </p:anim>
                                    <p:anim calcmode="lin" valueType="num">
                                      <p:cBhvr>
                                        <p:cTn id="52" dur="1000" fill="hold"/>
                                        <p:tgtEl>
                                          <p:spTgt spid="53"/>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22" presetClass="entr" presetSubtype="4" fill="hold" nodeType="afterEffect">
                                  <p:stCondLst>
                                    <p:cond delay="0"/>
                                  </p:stCondLst>
                                  <p:childTnLst>
                                    <p:set>
                                      <p:cBhvr>
                                        <p:cTn id="55" dur="1" fill="hold">
                                          <p:stCondLst>
                                            <p:cond delay="0"/>
                                          </p:stCondLst>
                                        </p:cTn>
                                        <p:tgtEl>
                                          <p:spTgt spid="68"/>
                                        </p:tgtEl>
                                        <p:attrNameLst>
                                          <p:attrName>style.visibility</p:attrName>
                                        </p:attrNameLst>
                                      </p:cBhvr>
                                      <p:to>
                                        <p:strVal val="visible"/>
                                      </p:to>
                                    </p:set>
                                    <p:animEffect transition="in" filter="wipe(down)">
                                      <p:cBhvr>
                                        <p:cTn id="56" dur="250"/>
                                        <p:tgtEl>
                                          <p:spTgt spid="68"/>
                                        </p:tgtEl>
                                      </p:cBhvr>
                                    </p:animEffect>
                                  </p:childTnLst>
                                </p:cTn>
                              </p:par>
                              <p:par>
                                <p:cTn id="57" presetID="22" presetClass="entr" presetSubtype="4" fill="hold" nodeType="withEffect">
                                  <p:stCondLst>
                                    <p:cond delay="0"/>
                                  </p:stCondLst>
                                  <p:childTnLst>
                                    <p:set>
                                      <p:cBhvr>
                                        <p:cTn id="58" dur="1" fill="hold">
                                          <p:stCondLst>
                                            <p:cond delay="0"/>
                                          </p:stCondLst>
                                        </p:cTn>
                                        <p:tgtEl>
                                          <p:spTgt spid="71"/>
                                        </p:tgtEl>
                                        <p:attrNameLst>
                                          <p:attrName>style.visibility</p:attrName>
                                        </p:attrNameLst>
                                      </p:cBhvr>
                                      <p:to>
                                        <p:strVal val="visible"/>
                                      </p:to>
                                    </p:set>
                                    <p:animEffect transition="in" filter="wipe(down)">
                                      <p:cBhvr>
                                        <p:cTn id="59" dur="250"/>
                                        <p:tgtEl>
                                          <p:spTgt spid="71"/>
                                        </p:tgtEl>
                                      </p:cBhvr>
                                    </p:animEffect>
                                  </p:childTnLst>
                                </p:cTn>
                              </p:par>
                              <p:par>
                                <p:cTn id="60" presetID="22" presetClass="entr" presetSubtype="4" fill="hold" nodeType="with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wipe(down)">
                                      <p:cBhvr>
                                        <p:cTn id="62" dur="250"/>
                                        <p:tgtEl>
                                          <p:spTgt spid="74"/>
                                        </p:tgtEl>
                                      </p:cBhvr>
                                    </p:animEffect>
                                  </p:childTnLst>
                                </p:cTn>
                              </p:par>
                              <p:par>
                                <p:cTn id="63" presetID="22" presetClass="entr" presetSubtype="4"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down)">
                                      <p:cBhvr>
                                        <p:cTn id="65" dur="25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p:bldP spid="65" grpId="0"/>
      <p:bldP spid="66" grpId="0"/>
      <p:bldP spid="6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rrowheads="1"/>
          </p:cNvSpPr>
          <p:nvPr/>
        </p:nvSpPr>
        <p:spPr bwMode="auto">
          <a:xfrm>
            <a:off x="3783013" y="1268413"/>
            <a:ext cx="1706562" cy="295275"/>
          </a:xfrm>
          <a:prstGeom prst="roundRect">
            <a:avLst>
              <a:gd name="adj" fmla="val 13125"/>
            </a:avLst>
          </a:prstGeom>
          <a:solidFill>
            <a:srgbClr val="0070C0"/>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a:solidFill>
                <a:sysClr val="window" lastClr="FFFFFF"/>
              </a:solidFill>
              <a:latin typeface="微软雅黑" pitchFamily="34" charset="-122"/>
              <a:ea typeface="微软雅黑" pitchFamily="34" charset="-122"/>
            </a:endParaRPr>
          </a:p>
        </p:txBody>
      </p:sp>
      <p:sp>
        <p:nvSpPr>
          <p:cNvPr id="5" name="Text Box 4"/>
          <p:cNvSpPr txBox="1">
            <a:spLocks noChangeArrowheads="1"/>
          </p:cNvSpPr>
          <p:nvPr/>
        </p:nvSpPr>
        <p:spPr bwMode="auto">
          <a:xfrm>
            <a:off x="3783013" y="1258888"/>
            <a:ext cx="1711325" cy="304800"/>
          </a:xfrm>
          <a:prstGeom prst="rect">
            <a:avLst/>
          </a:prstGeom>
          <a:noFill/>
          <a:ln w="9525">
            <a:noFill/>
            <a:miter lim="800000"/>
            <a:headEnd/>
            <a:tailEnd/>
          </a:ln>
        </p:spPr>
        <p:txBody>
          <a:bodyPr>
            <a:spAutoFit/>
          </a:bodyPr>
          <a:lstStyle/>
          <a:p>
            <a:pPr algn="ctr">
              <a:spcBef>
                <a:spcPct val="50000"/>
              </a:spcBef>
            </a:pPr>
            <a:r>
              <a:rPr lang="zh-CN" altLang="en-US" sz="1400">
                <a:solidFill>
                  <a:srgbClr val="FFFFFF"/>
                </a:solidFill>
                <a:ea typeface="华文细黑"/>
                <a:cs typeface="华文细黑"/>
              </a:rPr>
              <a:t>单击添加</a:t>
            </a:r>
            <a:endParaRPr lang="en-US" sz="1400">
              <a:solidFill>
                <a:srgbClr val="FFFFFF"/>
              </a:solidFill>
              <a:ea typeface="华文细黑"/>
              <a:cs typeface="华文细黑"/>
            </a:endParaRPr>
          </a:p>
        </p:txBody>
      </p:sp>
      <p:sp>
        <p:nvSpPr>
          <p:cNvPr id="6" name="AutoShape 5"/>
          <p:cNvSpPr>
            <a:spLocks noChangeArrowheads="1"/>
          </p:cNvSpPr>
          <p:nvPr/>
        </p:nvSpPr>
        <p:spPr bwMode="auto">
          <a:xfrm>
            <a:off x="3694113" y="1638300"/>
            <a:ext cx="1887537" cy="712788"/>
          </a:xfrm>
          <a:prstGeom prst="roundRect">
            <a:avLst>
              <a:gd name="adj" fmla="val 5657"/>
            </a:avLst>
          </a:prstGeom>
          <a:gradFill rotWithShape="1">
            <a:gsLst>
              <a:gs pos="0">
                <a:srgbClr val="FFFFFF"/>
              </a:gs>
              <a:gs pos="100000">
                <a:srgbClr val="C0C0C0"/>
              </a:gs>
            </a:gsLst>
            <a:lin ang="2700000" scaled="1"/>
          </a:gradFill>
          <a:ln w="9525">
            <a:solidFill>
              <a:srgbClr val="C0C0C0"/>
            </a:solidFill>
            <a:round/>
            <a:headEnd/>
            <a:tailEnd/>
          </a:ln>
        </p:spPr>
        <p:txBody>
          <a:bodyPr/>
          <a:lstStyle/>
          <a:p>
            <a:pPr algn="ctr">
              <a:lnSpc>
                <a:spcPct val="120000"/>
              </a:lnSpc>
              <a:defRPr/>
            </a:pPr>
            <a:r>
              <a:rPr lang="zh-CN" altLang="en-US" sz="1200" kern="0" dirty="0">
                <a:solidFill>
                  <a:srgbClr val="000000"/>
                </a:solidFill>
                <a:latin typeface="Arial" pitchFamily="34" charset="0"/>
                <a:ea typeface="华文细黑" pitchFamily="2" charset="-122"/>
              </a:rPr>
              <a:t>单击添加内容文字</a:t>
            </a:r>
          </a:p>
        </p:txBody>
      </p:sp>
      <p:pic>
        <p:nvPicPr>
          <p:cNvPr id="7" name="Picture 6" descr="3"/>
          <p:cNvPicPr>
            <a:picLocks noChangeAspect="1" noChangeArrowheads="1"/>
          </p:cNvPicPr>
          <p:nvPr/>
        </p:nvPicPr>
        <p:blipFill>
          <a:blip r:embed="rId3"/>
          <a:srcRect b="35062"/>
          <a:stretch>
            <a:fillRect/>
          </a:stretch>
        </p:blipFill>
        <p:spPr bwMode="auto">
          <a:xfrm>
            <a:off x="5791200" y="1066800"/>
            <a:ext cx="590550" cy="1503363"/>
          </a:xfrm>
          <a:prstGeom prst="rect">
            <a:avLst/>
          </a:prstGeom>
          <a:noFill/>
          <a:ln w="9525">
            <a:noFill/>
            <a:miter lim="800000"/>
            <a:headEnd/>
            <a:tailEnd/>
          </a:ln>
        </p:spPr>
      </p:pic>
      <p:pic>
        <p:nvPicPr>
          <p:cNvPr id="8" name="Picture 7" descr="5"/>
          <p:cNvPicPr>
            <a:picLocks noChangeAspect="1" noChangeArrowheads="1"/>
          </p:cNvPicPr>
          <p:nvPr/>
        </p:nvPicPr>
        <p:blipFill>
          <a:blip r:embed="rId4"/>
          <a:srcRect b="24097"/>
          <a:stretch>
            <a:fillRect/>
          </a:stretch>
        </p:blipFill>
        <p:spPr bwMode="auto">
          <a:xfrm>
            <a:off x="2719388" y="2954338"/>
            <a:ext cx="528637" cy="1747837"/>
          </a:xfrm>
          <a:prstGeom prst="rect">
            <a:avLst/>
          </a:prstGeom>
          <a:noFill/>
          <a:ln w="9525">
            <a:noFill/>
            <a:miter lim="800000"/>
            <a:headEnd/>
            <a:tailEnd/>
          </a:ln>
        </p:spPr>
      </p:pic>
      <p:pic>
        <p:nvPicPr>
          <p:cNvPr id="9" name="Picture 8" descr="6"/>
          <p:cNvPicPr>
            <a:picLocks noChangeAspect="1" noChangeArrowheads="1"/>
          </p:cNvPicPr>
          <p:nvPr/>
        </p:nvPicPr>
        <p:blipFill>
          <a:blip r:embed="rId5"/>
          <a:srcRect b="25423"/>
          <a:stretch>
            <a:fillRect/>
          </a:stretch>
        </p:blipFill>
        <p:spPr bwMode="auto">
          <a:xfrm>
            <a:off x="8215313" y="2954338"/>
            <a:ext cx="517525" cy="1747837"/>
          </a:xfrm>
          <a:prstGeom prst="rect">
            <a:avLst/>
          </a:prstGeom>
          <a:noFill/>
          <a:ln w="9525">
            <a:noFill/>
            <a:miter lim="800000"/>
            <a:headEnd/>
            <a:tailEnd/>
          </a:ln>
        </p:spPr>
      </p:pic>
      <p:sp>
        <p:nvSpPr>
          <p:cNvPr id="10" name="AutoShape 9"/>
          <p:cNvSpPr>
            <a:spLocks noChangeArrowheads="1"/>
          </p:cNvSpPr>
          <p:nvPr/>
        </p:nvSpPr>
        <p:spPr bwMode="auto">
          <a:xfrm>
            <a:off x="890588" y="2789238"/>
            <a:ext cx="1708150" cy="293687"/>
          </a:xfrm>
          <a:prstGeom prst="roundRect">
            <a:avLst>
              <a:gd name="adj" fmla="val 13125"/>
            </a:avLst>
          </a:prstGeom>
          <a:solidFill>
            <a:srgbClr val="0070C0"/>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a:solidFill>
                <a:sysClr val="window" lastClr="FFFFFF"/>
              </a:solidFill>
              <a:latin typeface="微软雅黑" pitchFamily="34" charset="-122"/>
              <a:ea typeface="微软雅黑" pitchFamily="34" charset="-122"/>
            </a:endParaRPr>
          </a:p>
        </p:txBody>
      </p:sp>
      <p:sp>
        <p:nvSpPr>
          <p:cNvPr id="11" name="Text Box 10"/>
          <p:cNvSpPr txBox="1">
            <a:spLocks noChangeArrowheads="1"/>
          </p:cNvSpPr>
          <p:nvPr/>
        </p:nvSpPr>
        <p:spPr bwMode="auto">
          <a:xfrm>
            <a:off x="890588" y="2790825"/>
            <a:ext cx="1714500" cy="304800"/>
          </a:xfrm>
          <a:prstGeom prst="rect">
            <a:avLst/>
          </a:prstGeom>
          <a:noFill/>
          <a:ln w="9525">
            <a:noFill/>
            <a:miter lim="800000"/>
            <a:headEnd/>
            <a:tailEnd/>
          </a:ln>
        </p:spPr>
        <p:txBody>
          <a:bodyPr>
            <a:spAutoFit/>
          </a:bodyPr>
          <a:lstStyle/>
          <a:p>
            <a:pPr algn="ctr">
              <a:spcBef>
                <a:spcPct val="50000"/>
              </a:spcBef>
            </a:pPr>
            <a:r>
              <a:rPr lang="zh-CN" altLang="en-US" sz="1400">
                <a:solidFill>
                  <a:srgbClr val="FFFFFF"/>
                </a:solidFill>
                <a:ea typeface="华文细黑"/>
                <a:cs typeface="华文细黑"/>
              </a:rPr>
              <a:t>单击添加</a:t>
            </a:r>
            <a:endParaRPr lang="en-US" sz="1400">
              <a:solidFill>
                <a:srgbClr val="FFFFFF"/>
              </a:solidFill>
              <a:ea typeface="华文细黑"/>
              <a:cs typeface="华文细黑"/>
            </a:endParaRPr>
          </a:p>
        </p:txBody>
      </p:sp>
      <p:sp>
        <p:nvSpPr>
          <p:cNvPr id="12" name="AutoShape 11"/>
          <p:cNvSpPr>
            <a:spLocks noChangeArrowheads="1"/>
          </p:cNvSpPr>
          <p:nvPr/>
        </p:nvSpPr>
        <p:spPr bwMode="auto">
          <a:xfrm>
            <a:off x="803275" y="3157538"/>
            <a:ext cx="1889125" cy="712787"/>
          </a:xfrm>
          <a:prstGeom prst="roundRect">
            <a:avLst>
              <a:gd name="adj" fmla="val 5657"/>
            </a:avLst>
          </a:prstGeom>
          <a:gradFill rotWithShape="1">
            <a:gsLst>
              <a:gs pos="0">
                <a:srgbClr val="FFFFFF"/>
              </a:gs>
              <a:gs pos="100000">
                <a:srgbClr val="C0C0C0"/>
              </a:gs>
            </a:gsLst>
            <a:lin ang="2700000" scaled="1"/>
          </a:gradFill>
          <a:ln w="9525">
            <a:solidFill>
              <a:srgbClr val="C0C0C0"/>
            </a:solidFill>
            <a:round/>
            <a:headEnd/>
            <a:tailEnd/>
          </a:ln>
        </p:spPr>
        <p:txBody>
          <a:bodyPr/>
          <a:lstStyle/>
          <a:p>
            <a:pPr algn="ctr">
              <a:lnSpc>
                <a:spcPct val="120000"/>
              </a:lnSpc>
              <a:defRPr/>
            </a:pPr>
            <a:r>
              <a:rPr lang="zh-CN" altLang="en-US" sz="1200" kern="0">
                <a:solidFill>
                  <a:srgbClr val="000000"/>
                </a:solidFill>
                <a:latin typeface="Arial" pitchFamily="34" charset="0"/>
                <a:ea typeface="华文细黑" pitchFamily="2" charset="-122"/>
              </a:rPr>
              <a:t>单击添加内容文字</a:t>
            </a:r>
          </a:p>
        </p:txBody>
      </p:sp>
      <p:sp>
        <p:nvSpPr>
          <p:cNvPr id="13" name="AutoShape 12"/>
          <p:cNvSpPr>
            <a:spLocks noChangeArrowheads="1"/>
          </p:cNvSpPr>
          <p:nvPr/>
        </p:nvSpPr>
        <p:spPr bwMode="auto">
          <a:xfrm>
            <a:off x="6362700" y="2789238"/>
            <a:ext cx="1708150" cy="293687"/>
          </a:xfrm>
          <a:prstGeom prst="roundRect">
            <a:avLst>
              <a:gd name="adj" fmla="val 13125"/>
            </a:avLst>
          </a:prstGeom>
          <a:solidFill>
            <a:srgbClr val="0070C0"/>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a:solidFill>
                <a:sysClr val="window" lastClr="FFFFFF"/>
              </a:solidFill>
              <a:latin typeface="微软雅黑" pitchFamily="34" charset="-122"/>
              <a:ea typeface="微软雅黑" pitchFamily="34" charset="-122"/>
            </a:endParaRPr>
          </a:p>
        </p:txBody>
      </p:sp>
      <p:sp>
        <p:nvSpPr>
          <p:cNvPr id="14" name="Text Box 13"/>
          <p:cNvSpPr txBox="1">
            <a:spLocks noChangeArrowheads="1"/>
          </p:cNvSpPr>
          <p:nvPr/>
        </p:nvSpPr>
        <p:spPr bwMode="auto">
          <a:xfrm>
            <a:off x="6362700" y="2790825"/>
            <a:ext cx="1712913" cy="304800"/>
          </a:xfrm>
          <a:prstGeom prst="rect">
            <a:avLst/>
          </a:prstGeom>
          <a:noFill/>
          <a:ln w="9525">
            <a:noFill/>
            <a:miter lim="800000"/>
            <a:headEnd/>
            <a:tailEnd/>
          </a:ln>
        </p:spPr>
        <p:txBody>
          <a:bodyPr>
            <a:spAutoFit/>
          </a:bodyPr>
          <a:lstStyle/>
          <a:p>
            <a:pPr algn="ctr">
              <a:spcBef>
                <a:spcPct val="50000"/>
              </a:spcBef>
            </a:pPr>
            <a:r>
              <a:rPr lang="zh-CN" altLang="en-US" sz="1400">
                <a:solidFill>
                  <a:srgbClr val="FFFFFF"/>
                </a:solidFill>
                <a:ea typeface="华文细黑"/>
                <a:cs typeface="华文细黑"/>
              </a:rPr>
              <a:t>单击添加</a:t>
            </a:r>
            <a:endParaRPr lang="en-US" sz="1400">
              <a:solidFill>
                <a:srgbClr val="FFFFFF"/>
              </a:solidFill>
              <a:ea typeface="华文细黑"/>
              <a:cs typeface="华文细黑"/>
            </a:endParaRPr>
          </a:p>
        </p:txBody>
      </p:sp>
      <p:sp>
        <p:nvSpPr>
          <p:cNvPr id="15" name="AutoShape 14"/>
          <p:cNvSpPr>
            <a:spLocks noChangeArrowheads="1"/>
          </p:cNvSpPr>
          <p:nvPr/>
        </p:nvSpPr>
        <p:spPr bwMode="auto">
          <a:xfrm>
            <a:off x="6276975" y="3157538"/>
            <a:ext cx="1887538" cy="712787"/>
          </a:xfrm>
          <a:prstGeom prst="roundRect">
            <a:avLst>
              <a:gd name="adj" fmla="val 5657"/>
            </a:avLst>
          </a:prstGeom>
          <a:gradFill rotWithShape="1">
            <a:gsLst>
              <a:gs pos="0">
                <a:srgbClr val="FFFFFF"/>
              </a:gs>
              <a:gs pos="100000">
                <a:srgbClr val="C0C0C0"/>
              </a:gs>
            </a:gsLst>
            <a:lin ang="2700000" scaled="1"/>
          </a:gradFill>
          <a:ln w="9525">
            <a:solidFill>
              <a:srgbClr val="C0C0C0"/>
            </a:solidFill>
            <a:round/>
            <a:headEnd/>
            <a:tailEnd/>
          </a:ln>
        </p:spPr>
        <p:txBody>
          <a:bodyPr/>
          <a:lstStyle/>
          <a:p>
            <a:pPr algn="ctr">
              <a:lnSpc>
                <a:spcPct val="120000"/>
              </a:lnSpc>
              <a:defRPr/>
            </a:pPr>
            <a:r>
              <a:rPr lang="zh-CN" altLang="en-US" sz="1200" kern="0">
                <a:solidFill>
                  <a:srgbClr val="000000"/>
                </a:solidFill>
                <a:latin typeface="Arial" pitchFamily="34" charset="0"/>
                <a:ea typeface="华文细黑" pitchFamily="2" charset="-122"/>
              </a:rPr>
              <a:t>单击添加内容文字</a:t>
            </a:r>
          </a:p>
        </p:txBody>
      </p:sp>
      <p:sp>
        <p:nvSpPr>
          <p:cNvPr id="16" name="AutoShape 15"/>
          <p:cNvSpPr>
            <a:spLocks noChangeArrowheads="1"/>
          </p:cNvSpPr>
          <p:nvPr/>
        </p:nvSpPr>
        <p:spPr bwMode="auto">
          <a:xfrm>
            <a:off x="3783013" y="2789238"/>
            <a:ext cx="1706562" cy="293687"/>
          </a:xfrm>
          <a:prstGeom prst="roundRect">
            <a:avLst>
              <a:gd name="adj" fmla="val 13125"/>
            </a:avLst>
          </a:prstGeom>
          <a:solidFill>
            <a:srgbClr val="0070C0"/>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a:solidFill>
                <a:sysClr val="window" lastClr="FFFFFF"/>
              </a:solidFill>
              <a:latin typeface="微软雅黑" pitchFamily="34" charset="-122"/>
              <a:ea typeface="微软雅黑" pitchFamily="34" charset="-122"/>
            </a:endParaRPr>
          </a:p>
        </p:txBody>
      </p:sp>
      <p:sp>
        <p:nvSpPr>
          <p:cNvPr id="17" name="Text Box 16"/>
          <p:cNvSpPr txBox="1">
            <a:spLocks noChangeArrowheads="1"/>
          </p:cNvSpPr>
          <p:nvPr/>
        </p:nvSpPr>
        <p:spPr bwMode="auto">
          <a:xfrm>
            <a:off x="3783013" y="2790825"/>
            <a:ext cx="1711325" cy="304800"/>
          </a:xfrm>
          <a:prstGeom prst="rect">
            <a:avLst/>
          </a:prstGeom>
          <a:noFill/>
          <a:ln w="9525">
            <a:noFill/>
            <a:miter lim="800000"/>
            <a:headEnd/>
            <a:tailEnd/>
          </a:ln>
        </p:spPr>
        <p:txBody>
          <a:bodyPr>
            <a:spAutoFit/>
          </a:bodyPr>
          <a:lstStyle/>
          <a:p>
            <a:pPr algn="ctr">
              <a:spcBef>
                <a:spcPct val="50000"/>
              </a:spcBef>
            </a:pPr>
            <a:r>
              <a:rPr lang="zh-CN" altLang="en-US" sz="1400">
                <a:solidFill>
                  <a:srgbClr val="FFFFFF"/>
                </a:solidFill>
                <a:ea typeface="华文细黑"/>
                <a:cs typeface="华文细黑"/>
              </a:rPr>
              <a:t>单击添加</a:t>
            </a:r>
            <a:endParaRPr lang="en-US" sz="1400">
              <a:solidFill>
                <a:srgbClr val="FFFFFF"/>
              </a:solidFill>
              <a:ea typeface="华文细黑"/>
              <a:cs typeface="华文细黑"/>
            </a:endParaRPr>
          </a:p>
        </p:txBody>
      </p:sp>
      <p:sp>
        <p:nvSpPr>
          <p:cNvPr id="18" name="AutoShape 17"/>
          <p:cNvSpPr>
            <a:spLocks noChangeArrowheads="1"/>
          </p:cNvSpPr>
          <p:nvPr/>
        </p:nvSpPr>
        <p:spPr bwMode="auto">
          <a:xfrm>
            <a:off x="3694113" y="3157538"/>
            <a:ext cx="1887537" cy="712787"/>
          </a:xfrm>
          <a:prstGeom prst="roundRect">
            <a:avLst>
              <a:gd name="adj" fmla="val 5657"/>
            </a:avLst>
          </a:prstGeom>
          <a:gradFill rotWithShape="1">
            <a:gsLst>
              <a:gs pos="0">
                <a:srgbClr val="FFFFFF"/>
              </a:gs>
              <a:gs pos="100000">
                <a:srgbClr val="C0C0C0"/>
              </a:gs>
            </a:gsLst>
            <a:lin ang="2700000" scaled="1"/>
          </a:gradFill>
          <a:ln w="9525">
            <a:solidFill>
              <a:srgbClr val="C0C0C0"/>
            </a:solidFill>
            <a:round/>
            <a:headEnd/>
            <a:tailEnd/>
          </a:ln>
        </p:spPr>
        <p:txBody>
          <a:bodyPr/>
          <a:lstStyle/>
          <a:p>
            <a:pPr algn="ctr">
              <a:lnSpc>
                <a:spcPct val="120000"/>
              </a:lnSpc>
              <a:defRPr/>
            </a:pPr>
            <a:r>
              <a:rPr lang="zh-CN" altLang="en-US" sz="1200" kern="0" dirty="0">
                <a:solidFill>
                  <a:srgbClr val="000000"/>
                </a:solidFill>
                <a:latin typeface="Arial" pitchFamily="34" charset="0"/>
                <a:ea typeface="华文细黑" pitchFamily="2" charset="-122"/>
              </a:rPr>
              <a:t>单击添加内容文字</a:t>
            </a:r>
          </a:p>
        </p:txBody>
      </p:sp>
      <p:cxnSp>
        <p:nvCxnSpPr>
          <p:cNvPr id="19" name="AutoShape 18"/>
          <p:cNvCxnSpPr>
            <a:cxnSpLocks noChangeShapeType="1"/>
            <a:stCxn id="6" idx="2"/>
            <a:endCxn id="17" idx="0"/>
          </p:cNvCxnSpPr>
          <p:nvPr/>
        </p:nvCxnSpPr>
        <p:spPr bwMode="auto">
          <a:xfrm>
            <a:off x="4638675" y="2351088"/>
            <a:ext cx="0" cy="439737"/>
          </a:xfrm>
          <a:prstGeom prst="straightConnector1">
            <a:avLst/>
          </a:prstGeom>
          <a:noFill/>
          <a:ln w="9525">
            <a:solidFill>
              <a:srgbClr val="000000"/>
            </a:solidFill>
            <a:round/>
            <a:headEnd/>
            <a:tailEnd/>
          </a:ln>
        </p:spPr>
      </p:cxnSp>
      <p:cxnSp>
        <p:nvCxnSpPr>
          <p:cNvPr id="20" name="AutoShape 19"/>
          <p:cNvCxnSpPr>
            <a:cxnSpLocks noChangeShapeType="1"/>
            <a:stCxn id="6" idx="2"/>
            <a:endCxn id="11" idx="0"/>
          </p:cNvCxnSpPr>
          <p:nvPr/>
        </p:nvCxnSpPr>
        <p:spPr bwMode="auto">
          <a:xfrm rot="5400000">
            <a:off x="2973388" y="1125538"/>
            <a:ext cx="439737" cy="2890837"/>
          </a:xfrm>
          <a:prstGeom prst="bentConnector3">
            <a:avLst>
              <a:gd name="adj1" fmla="val 49819"/>
            </a:avLst>
          </a:prstGeom>
          <a:noFill/>
          <a:ln w="9525">
            <a:solidFill>
              <a:srgbClr val="000000"/>
            </a:solidFill>
            <a:miter lim="800000"/>
            <a:headEnd/>
            <a:tailEnd type="triangle" w="med" len="med"/>
          </a:ln>
        </p:spPr>
      </p:cxnSp>
      <p:pic>
        <p:nvPicPr>
          <p:cNvPr id="21" name="Picture 21" descr="4"/>
          <p:cNvPicPr>
            <a:picLocks noChangeAspect="1" noChangeArrowheads="1"/>
          </p:cNvPicPr>
          <p:nvPr/>
        </p:nvPicPr>
        <p:blipFill>
          <a:blip r:embed="rId6"/>
          <a:srcRect b="20370"/>
          <a:stretch>
            <a:fillRect/>
          </a:stretch>
        </p:blipFill>
        <p:spPr bwMode="auto">
          <a:xfrm>
            <a:off x="5630863" y="3001963"/>
            <a:ext cx="511175" cy="1700212"/>
          </a:xfrm>
          <a:prstGeom prst="rect">
            <a:avLst/>
          </a:prstGeom>
          <a:noFill/>
          <a:ln w="9525">
            <a:noFill/>
            <a:miter lim="800000"/>
            <a:headEnd/>
            <a:tailEnd/>
          </a:ln>
        </p:spPr>
      </p:pic>
      <p:cxnSp>
        <p:nvCxnSpPr>
          <p:cNvPr id="22" name="AutoShape 19"/>
          <p:cNvCxnSpPr>
            <a:cxnSpLocks noChangeShapeType="1"/>
            <a:stCxn id="6" idx="2"/>
            <a:endCxn id="14" idx="0"/>
          </p:cNvCxnSpPr>
          <p:nvPr/>
        </p:nvCxnSpPr>
        <p:spPr bwMode="auto">
          <a:xfrm rot="16200000" flipH="1">
            <a:off x="5709444" y="1280319"/>
            <a:ext cx="439737" cy="2581275"/>
          </a:xfrm>
          <a:prstGeom prst="bentConnector3">
            <a:avLst>
              <a:gd name="adj1" fmla="val 49819"/>
            </a:avLst>
          </a:prstGeom>
          <a:noFill/>
          <a:ln w="9525">
            <a:solidFill>
              <a:srgbClr val="000000"/>
            </a:solidFill>
            <a:miter lim="800000"/>
            <a:headEnd/>
            <a:tailEnd type="triangle" w="med" len="med"/>
          </a:ln>
        </p:spPr>
      </p:cxn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up)">
                                      <p:cBhvr>
                                        <p:cTn id="24" dur="500"/>
                                        <p:tgtEl>
                                          <p:spTgt spid="20"/>
                                        </p:tgtEl>
                                      </p:cBhvr>
                                    </p:animEffect>
                                  </p:childTnLst>
                                </p:cTn>
                              </p:par>
                              <p:par>
                                <p:cTn id="25" presetID="22" presetClass="entr" presetSubtype="1"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par>
                                <p:cTn id="28" presetID="22" presetClass="entr" presetSubtype="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par>
                          <p:cTn id="31" fill="hold">
                            <p:stCondLst>
                              <p:cond delay="1500"/>
                            </p:stCondLst>
                            <p:childTnLst>
                              <p:par>
                                <p:cTn id="32" presetID="47"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anim calcmode="lin" valueType="num">
                                      <p:cBhvr>
                                        <p:cTn id="35" dur="500" fill="hold"/>
                                        <p:tgtEl>
                                          <p:spTgt spid="10"/>
                                        </p:tgtEl>
                                        <p:attrNameLst>
                                          <p:attrName>ppt_x</p:attrName>
                                        </p:attrNameLst>
                                      </p:cBhvr>
                                      <p:tavLst>
                                        <p:tav tm="0">
                                          <p:val>
                                            <p:strVal val="#ppt_x"/>
                                          </p:val>
                                        </p:tav>
                                        <p:tav tm="100000">
                                          <p:val>
                                            <p:strVal val="#ppt_x"/>
                                          </p:val>
                                        </p:tav>
                                      </p:tavLst>
                                    </p:anim>
                                    <p:anim calcmode="lin" valueType="num">
                                      <p:cBhvr>
                                        <p:cTn id="36" dur="5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strVal val="#ppt_x"/>
                                          </p:val>
                                        </p:tav>
                                        <p:tav tm="100000">
                                          <p:val>
                                            <p:strVal val="#ppt_x"/>
                                          </p:val>
                                        </p:tav>
                                      </p:tavLst>
                                    </p:anim>
                                    <p:anim calcmode="lin" valueType="num">
                                      <p:cBhvr>
                                        <p:cTn id="41" dur="500" fill="hold"/>
                                        <p:tgtEl>
                                          <p:spTgt spid="12"/>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47" presetClass="entr" presetSubtype="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anim calcmode="lin" valueType="num">
                                      <p:cBhvr>
                                        <p:cTn id="46" dur="500" fill="hold"/>
                                        <p:tgtEl>
                                          <p:spTgt spid="16"/>
                                        </p:tgtEl>
                                        <p:attrNameLst>
                                          <p:attrName>ppt_x</p:attrName>
                                        </p:attrNameLst>
                                      </p:cBhvr>
                                      <p:tavLst>
                                        <p:tav tm="0">
                                          <p:val>
                                            <p:strVal val="#ppt_x"/>
                                          </p:val>
                                        </p:tav>
                                        <p:tav tm="100000">
                                          <p:val>
                                            <p:strVal val="#ppt_x"/>
                                          </p:val>
                                        </p:tav>
                                      </p:tavLst>
                                    </p:anim>
                                    <p:anim calcmode="lin" valueType="num">
                                      <p:cBhvr>
                                        <p:cTn id="47" dur="500" fill="hold"/>
                                        <p:tgtEl>
                                          <p:spTgt spid="1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anim calcmode="lin" valueType="num">
                                      <p:cBhvr>
                                        <p:cTn id="51" dur="500" fill="hold"/>
                                        <p:tgtEl>
                                          <p:spTgt spid="18"/>
                                        </p:tgtEl>
                                        <p:attrNameLst>
                                          <p:attrName>ppt_x</p:attrName>
                                        </p:attrNameLst>
                                      </p:cBhvr>
                                      <p:tavLst>
                                        <p:tav tm="0">
                                          <p:val>
                                            <p:strVal val="#ppt_x"/>
                                          </p:val>
                                        </p:tav>
                                        <p:tav tm="100000">
                                          <p:val>
                                            <p:strVal val="#ppt_x"/>
                                          </p:val>
                                        </p:tav>
                                      </p:tavLst>
                                    </p:anim>
                                    <p:anim calcmode="lin" valueType="num">
                                      <p:cBhvr>
                                        <p:cTn id="52" dur="500" fill="hold"/>
                                        <p:tgtEl>
                                          <p:spTgt spid="18"/>
                                        </p:tgtEl>
                                        <p:attrNameLst>
                                          <p:attrName>ppt_y</p:attrName>
                                        </p:attrNameLst>
                                      </p:cBhvr>
                                      <p:tavLst>
                                        <p:tav tm="0">
                                          <p:val>
                                            <p:strVal val="#ppt_y+.1"/>
                                          </p:val>
                                        </p:tav>
                                        <p:tav tm="100000">
                                          <p:val>
                                            <p:strVal val="#ppt_y"/>
                                          </p:val>
                                        </p:tav>
                                      </p:tavLst>
                                    </p:anim>
                                  </p:childTnLst>
                                </p:cTn>
                              </p:par>
                            </p:childTnLst>
                          </p:cTn>
                        </p:par>
                        <p:par>
                          <p:cTn id="53" fill="hold">
                            <p:stCondLst>
                              <p:cond delay="2500"/>
                            </p:stCondLst>
                            <p:childTnLst>
                              <p:par>
                                <p:cTn id="54" presetID="42"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anim calcmode="lin" valueType="num">
                                      <p:cBhvr>
                                        <p:cTn id="57" dur="500" fill="hold"/>
                                        <p:tgtEl>
                                          <p:spTgt spid="15"/>
                                        </p:tgtEl>
                                        <p:attrNameLst>
                                          <p:attrName>ppt_x</p:attrName>
                                        </p:attrNameLst>
                                      </p:cBhvr>
                                      <p:tavLst>
                                        <p:tav tm="0">
                                          <p:val>
                                            <p:strVal val="#ppt_x"/>
                                          </p:val>
                                        </p:tav>
                                        <p:tav tm="100000">
                                          <p:val>
                                            <p:strVal val="#ppt_x"/>
                                          </p:val>
                                        </p:tav>
                                      </p:tavLst>
                                    </p:anim>
                                    <p:anim calcmode="lin" valueType="num">
                                      <p:cBhvr>
                                        <p:cTn id="58" dur="500" fill="hold"/>
                                        <p:tgtEl>
                                          <p:spTgt spid="15"/>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anim calcmode="lin" valueType="num">
                                      <p:cBhvr>
                                        <p:cTn id="62" dur="500" fill="hold"/>
                                        <p:tgtEl>
                                          <p:spTgt spid="13"/>
                                        </p:tgtEl>
                                        <p:attrNameLst>
                                          <p:attrName>ppt_x</p:attrName>
                                        </p:attrNameLst>
                                      </p:cBhvr>
                                      <p:tavLst>
                                        <p:tav tm="0">
                                          <p:val>
                                            <p:strVal val="#ppt_x"/>
                                          </p:val>
                                        </p:tav>
                                        <p:tav tm="100000">
                                          <p:val>
                                            <p:strVal val="#ppt_x"/>
                                          </p:val>
                                        </p:tav>
                                      </p:tavLst>
                                    </p:anim>
                                    <p:anim calcmode="lin" valueType="num">
                                      <p:cBhvr>
                                        <p:cTn id="63" dur="500" fill="hold"/>
                                        <p:tgtEl>
                                          <p:spTgt spid="13"/>
                                        </p:tgtEl>
                                        <p:attrNameLst>
                                          <p:attrName>ppt_y</p:attrName>
                                        </p:attrNameLst>
                                      </p:cBhvr>
                                      <p:tavLst>
                                        <p:tav tm="0">
                                          <p:val>
                                            <p:strVal val="#ppt_y-.1"/>
                                          </p:val>
                                        </p:tav>
                                        <p:tav tm="100000">
                                          <p:val>
                                            <p:strVal val="#ppt_y"/>
                                          </p:val>
                                        </p:tav>
                                      </p:tavLst>
                                    </p:anim>
                                  </p:childTnLst>
                                </p:cTn>
                              </p:par>
                            </p:childTnLst>
                          </p:cTn>
                        </p:par>
                        <p:par>
                          <p:cTn id="64" fill="hold">
                            <p:stCondLst>
                              <p:cond delay="3000"/>
                            </p:stCondLst>
                            <p:childTnLst>
                              <p:par>
                                <p:cTn id="65" presetID="52"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Scale>
                                      <p:cBhvr>
                                        <p:cTn id="67"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8" dur="500" decel="50000" fill="hold">
                                          <p:stCondLst>
                                            <p:cond delay="0"/>
                                          </p:stCondLst>
                                        </p:cTn>
                                        <p:tgtEl>
                                          <p:spTgt spid="11"/>
                                        </p:tgtEl>
                                        <p:attrNameLst>
                                          <p:attrName>ppt_x</p:attrName>
                                          <p:attrName>ppt_y</p:attrName>
                                        </p:attrNameLst>
                                      </p:cBhvr>
                                    </p:animMotion>
                                    <p:animEffect transition="in" filter="fade">
                                      <p:cBhvr>
                                        <p:cTn id="69" dur="500"/>
                                        <p:tgtEl>
                                          <p:spTgt spid="11"/>
                                        </p:tgtEl>
                                      </p:cBhvr>
                                    </p:animEffect>
                                  </p:childTnLst>
                                </p:cTn>
                              </p:par>
                              <p:par>
                                <p:cTn id="70" presetID="52" presetClass="entr" presetSubtype="0" fill="hold" grpId="0" nodeType="withEffect">
                                  <p:stCondLst>
                                    <p:cond delay="250"/>
                                  </p:stCondLst>
                                  <p:childTnLst>
                                    <p:set>
                                      <p:cBhvr>
                                        <p:cTn id="71" dur="1" fill="hold">
                                          <p:stCondLst>
                                            <p:cond delay="0"/>
                                          </p:stCondLst>
                                        </p:cTn>
                                        <p:tgtEl>
                                          <p:spTgt spid="17"/>
                                        </p:tgtEl>
                                        <p:attrNameLst>
                                          <p:attrName>style.visibility</p:attrName>
                                        </p:attrNameLst>
                                      </p:cBhvr>
                                      <p:to>
                                        <p:strVal val="visible"/>
                                      </p:to>
                                    </p:set>
                                    <p:animScale>
                                      <p:cBhvr>
                                        <p:cTn id="72" dur="5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3" dur="500" decel="50000" fill="hold">
                                          <p:stCondLst>
                                            <p:cond delay="0"/>
                                          </p:stCondLst>
                                        </p:cTn>
                                        <p:tgtEl>
                                          <p:spTgt spid="17"/>
                                        </p:tgtEl>
                                        <p:attrNameLst>
                                          <p:attrName>ppt_x</p:attrName>
                                          <p:attrName>ppt_y</p:attrName>
                                        </p:attrNameLst>
                                      </p:cBhvr>
                                    </p:animMotion>
                                    <p:animEffect transition="in" filter="fade">
                                      <p:cBhvr>
                                        <p:cTn id="74" dur="500"/>
                                        <p:tgtEl>
                                          <p:spTgt spid="17"/>
                                        </p:tgtEl>
                                      </p:cBhvr>
                                    </p:animEffect>
                                  </p:childTnLst>
                                </p:cTn>
                              </p:par>
                              <p:par>
                                <p:cTn id="75" presetID="52" presetClass="entr" presetSubtype="0" fill="hold" grpId="0" nodeType="withEffect">
                                  <p:stCondLst>
                                    <p:cond delay="500"/>
                                  </p:stCondLst>
                                  <p:childTnLst>
                                    <p:set>
                                      <p:cBhvr>
                                        <p:cTn id="76" dur="1" fill="hold">
                                          <p:stCondLst>
                                            <p:cond delay="0"/>
                                          </p:stCondLst>
                                        </p:cTn>
                                        <p:tgtEl>
                                          <p:spTgt spid="14"/>
                                        </p:tgtEl>
                                        <p:attrNameLst>
                                          <p:attrName>style.visibility</p:attrName>
                                        </p:attrNameLst>
                                      </p:cBhvr>
                                      <p:to>
                                        <p:strVal val="visible"/>
                                      </p:to>
                                    </p:set>
                                    <p:animScale>
                                      <p:cBhvr>
                                        <p:cTn id="77" dur="5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8" dur="500" decel="50000" fill="hold">
                                          <p:stCondLst>
                                            <p:cond delay="0"/>
                                          </p:stCondLst>
                                        </p:cTn>
                                        <p:tgtEl>
                                          <p:spTgt spid="14"/>
                                        </p:tgtEl>
                                        <p:attrNameLst>
                                          <p:attrName>ppt_x</p:attrName>
                                          <p:attrName>ppt_y</p:attrName>
                                        </p:attrNameLst>
                                      </p:cBhvr>
                                    </p:animMotion>
                                    <p:animEffect transition="in" filter="fade">
                                      <p:cBhvr>
                                        <p:cTn id="79" dur="500"/>
                                        <p:tgtEl>
                                          <p:spTgt spid="14"/>
                                        </p:tgtEl>
                                      </p:cBhvr>
                                    </p:animEffect>
                                  </p:childTnLst>
                                </p:cTn>
                              </p:par>
                            </p:childTnLst>
                          </p:cTn>
                        </p:par>
                        <p:par>
                          <p:cTn id="80" fill="hold">
                            <p:stCondLst>
                              <p:cond delay="4000"/>
                            </p:stCondLst>
                            <p:childTnLst>
                              <p:par>
                                <p:cTn id="81" presetID="49" presetClass="entr" presetSubtype="0" decel="100000" fill="hold" nodeType="afterEffect">
                                  <p:stCondLst>
                                    <p:cond delay="0"/>
                                  </p:stCondLst>
                                  <p:childTnLst>
                                    <p:set>
                                      <p:cBhvr>
                                        <p:cTn id="82" dur="1" fill="hold">
                                          <p:stCondLst>
                                            <p:cond delay="0"/>
                                          </p:stCondLst>
                                        </p:cTn>
                                        <p:tgtEl>
                                          <p:spTgt spid="7"/>
                                        </p:tgtEl>
                                        <p:attrNameLst>
                                          <p:attrName>style.visibility</p:attrName>
                                        </p:attrNameLst>
                                      </p:cBhvr>
                                      <p:to>
                                        <p:strVal val="visible"/>
                                      </p:to>
                                    </p:set>
                                    <p:anim calcmode="lin" valueType="num">
                                      <p:cBhvr>
                                        <p:cTn id="83" dur="250" fill="hold"/>
                                        <p:tgtEl>
                                          <p:spTgt spid="7"/>
                                        </p:tgtEl>
                                        <p:attrNameLst>
                                          <p:attrName>ppt_w</p:attrName>
                                        </p:attrNameLst>
                                      </p:cBhvr>
                                      <p:tavLst>
                                        <p:tav tm="0">
                                          <p:val>
                                            <p:fltVal val="0"/>
                                          </p:val>
                                        </p:tav>
                                        <p:tav tm="100000">
                                          <p:val>
                                            <p:strVal val="#ppt_w"/>
                                          </p:val>
                                        </p:tav>
                                      </p:tavLst>
                                    </p:anim>
                                    <p:anim calcmode="lin" valueType="num">
                                      <p:cBhvr>
                                        <p:cTn id="84" dur="250" fill="hold"/>
                                        <p:tgtEl>
                                          <p:spTgt spid="7"/>
                                        </p:tgtEl>
                                        <p:attrNameLst>
                                          <p:attrName>ppt_h</p:attrName>
                                        </p:attrNameLst>
                                      </p:cBhvr>
                                      <p:tavLst>
                                        <p:tav tm="0">
                                          <p:val>
                                            <p:fltVal val="0"/>
                                          </p:val>
                                        </p:tav>
                                        <p:tav tm="100000">
                                          <p:val>
                                            <p:strVal val="#ppt_h"/>
                                          </p:val>
                                        </p:tav>
                                      </p:tavLst>
                                    </p:anim>
                                    <p:anim calcmode="lin" valueType="num">
                                      <p:cBhvr>
                                        <p:cTn id="85" dur="250" fill="hold"/>
                                        <p:tgtEl>
                                          <p:spTgt spid="7"/>
                                        </p:tgtEl>
                                        <p:attrNameLst>
                                          <p:attrName>style.rotation</p:attrName>
                                        </p:attrNameLst>
                                      </p:cBhvr>
                                      <p:tavLst>
                                        <p:tav tm="0">
                                          <p:val>
                                            <p:fltVal val="360"/>
                                          </p:val>
                                        </p:tav>
                                        <p:tav tm="100000">
                                          <p:val>
                                            <p:fltVal val="0"/>
                                          </p:val>
                                        </p:tav>
                                      </p:tavLst>
                                    </p:anim>
                                    <p:animEffect transition="in" filter="fade">
                                      <p:cBhvr>
                                        <p:cTn id="86" dur="250"/>
                                        <p:tgtEl>
                                          <p:spTgt spid="7"/>
                                        </p:tgtEl>
                                      </p:cBhvr>
                                    </p:animEffect>
                                  </p:childTnLst>
                                </p:cTn>
                              </p:par>
                              <p:par>
                                <p:cTn id="87" presetID="49" presetClass="entr" presetSubtype="0" decel="100000" fill="hold" nodeType="withEffect">
                                  <p:stCondLst>
                                    <p:cond delay="200"/>
                                  </p:stCondLst>
                                  <p:childTnLst>
                                    <p:set>
                                      <p:cBhvr>
                                        <p:cTn id="88" dur="1" fill="hold">
                                          <p:stCondLst>
                                            <p:cond delay="0"/>
                                          </p:stCondLst>
                                        </p:cTn>
                                        <p:tgtEl>
                                          <p:spTgt spid="8"/>
                                        </p:tgtEl>
                                        <p:attrNameLst>
                                          <p:attrName>style.visibility</p:attrName>
                                        </p:attrNameLst>
                                      </p:cBhvr>
                                      <p:to>
                                        <p:strVal val="visible"/>
                                      </p:to>
                                    </p:set>
                                    <p:anim calcmode="lin" valueType="num">
                                      <p:cBhvr>
                                        <p:cTn id="89" dur="250" fill="hold"/>
                                        <p:tgtEl>
                                          <p:spTgt spid="8"/>
                                        </p:tgtEl>
                                        <p:attrNameLst>
                                          <p:attrName>ppt_w</p:attrName>
                                        </p:attrNameLst>
                                      </p:cBhvr>
                                      <p:tavLst>
                                        <p:tav tm="0">
                                          <p:val>
                                            <p:fltVal val="0"/>
                                          </p:val>
                                        </p:tav>
                                        <p:tav tm="100000">
                                          <p:val>
                                            <p:strVal val="#ppt_w"/>
                                          </p:val>
                                        </p:tav>
                                      </p:tavLst>
                                    </p:anim>
                                    <p:anim calcmode="lin" valueType="num">
                                      <p:cBhvr>
                                        <p:cTn id="90" dur="250" fill="hold"/>
                                        <p:tgtEl>
                                          <p:spTgt spid="8"/>
                                        </p:tgtEl>
                                        <p:attrNameLst>
                                          <p:attrName>ppt_h</p:attrName>
                                        </p:attrNameLst>
                                      </p:cBhvr>
                                      <p:tavLst>
                                        <p:tav tm="0">
                                          <p:val>
                                            <p:fltVal val="0"/>
                                          </p:val>
                                        </p:tav>
                                        <p:tav tm="100000">
                                          <p:val>
                                            <p:strVal val="#ppt_h"/>
                                          </p:val>
                                        </p:tav>
                                      </p:tavLst>
                                    </p:anim>
                                    <p:anim calcmode="lin" valueType="num">
                                      <p:cBhvr>
                                        <p:cTn id="91" dur="250" fill="hold"/>
                                        <p:tgtEl>
                                          <p:spTgt spid="8"/>
                                        </p:tgtEl>
                                        <p:attrNameLst>
                                          <p:attrName>style.rotation</p:attrName>
                                        </p:attrNameLst>
                                      </p:cBhvr>
                                      <p:tavLst>
                                        <p:tav tm="0">
                                          <p:val>
                                            <p:fltVal val="360"/>
                                          </p:val>
                                        </p:tav>
                                        <p:tav tm="100000">
                                          <p:val>
                                            <p:fltVal val="0"/>
                                          </p:val>
                                        </p:tav>
                                      </p:tavLst>
                                    </p:anim>
                                    <p:animEffect transition="in" filter="fade">
                                      <p:cBhvr>
                                        <p:cTn id="92" dur="250"/>
                                        <p:tgtEl>
                                          <p:spTgt spid="8"/>
                                        </p:tgtEl>
                                      </p:cBhvr>
                                    </p:animEffect>
                                  </p:childTnLst>
                                </p:cTn>
                              </p:par>
                              <p:par>
                                <p:cTn id="93" presetID="49" presetClass="entr" presetSubtype="0" decel="100000" fill="hold" nodeType="withEffect">
                                  <p:stCondLst>
                                    <p:cond delay="400"/>
                                  </p:stCondLst>
                                  <p:childTnLst>
                                    <p:set>
                                      <p:cBhvr>
                                        <p:cTn id="94" dur="1" fill="hold">
                                          <p:stCondLst>
                                            <p:cond delay="0"/>
                                          </p:stCondLst>
                                        </p:cTn>
                                        <p:tgtEl>
                                          <p:spTgt spid="21"/>
                                        </p:tgtEl>
                                        <p:attrNameLst>
                                          <p:attrName>style.visibility</p:attrName>
                                        </p:attrNameLst>
                                      </p:cBhvr>
                                      <p:to>
                                        <p:strVal val="visible"/>
                                      </p:to>
                                    </p:set>
                                    <p:anim calcmode="lin" valueType="num">
                                      <p:cBhvr>
                                        <p:cTn id="95" dur="250" fill="hold"/>
                                        <p:tgtEl>
                                          <p:spTgt spid="21"/>
                                        </p:tgtEl>
                                        <p:attrNameLst>
                                          <p:attrName>ppt_w</p:attrName>
                                        </p:attrNameLst>
                                      </p:cBhvr>
                                      <p:tavLst>
                                        <p:tav tm="0">
                                          <p:val>
                                            <p:fltVal val="0"/>
                                          </p:val>
                                        </p:tav>
                                        <p:tav tm="100000">
                                          <p:val>
                                            <p:strVal val="#ppt_w"/>
                                          </p:val>
                                        </p:tav>
                                      </p:tavLst>
                                    </p:anim>
                                    <p:anim calcmode="lin" valueType="num">
                                      <p:cBhvr>
                                        <p:cTn id="96" dur="250" fill="hold"/>
                                        <p:tgtEl>
                                          <p:spTgt spid="21"/>
                                        </p:tgtEl>
                                        <p:attrNameLst>
                                          <p:attrName>ppt_h</p:attrName>
                                        </p:attrNameLst>
                                      </p:cBhvr>
                                      <p:tavLst>
                                        <p:tav tm="0">
                                          <p:val>
                                            <p:fltVal val="0"/>
                                          </p:val>
                                        </p:tav>
                                        <p:tav tm="100000">
                                          <p:val>
                                            <p:strVal val="#ppt_h"/>
                                          </p:val>
                                        </p:tav>
                                      </p:tavLst>
                                    </p:anim>
                                    <p:anim calcmode="lin" valueType="num">
                                      <p:cBhvr>
                                        <p:cTn id="97" dur="250" fill="hold"/>
                                        <p:tgtEl>
                                          <p:spTgt spid="21"/>
                                        </p:tgtEl>
                                        <p:attrNameLst>
                                          <p:attrName>style.rotation</p:attrName>
                                        </p:attrNameLst>
                                      </p:cBhvr>
                                      <p:tavLst>
                                        <p:tav tm="0">
                                          <p:val>
                                            <p:fltVal val="360"/>
                                          </p:val>
                                        </p:tav>
                                        <p:tav tm="100000">
                                          <p:val>
                                            <p:fltVal val="0"/>
                                          </p:val>
                                        </p:tav>
                                      </p:tavLst>
                                    </p:anim>
                                    <p:animEffect transition="in" filter="fade">
                                      <p:cBhvr>
                                        <p:cTn id="98" dur="250"/>
                                        <p:tgtEl>
                                          <p:spTgt spid="21"/>
                                        </p:tgtEl>
                                      </p:cBhvr>
                                    </p:animEffect>
                                  </p:childTnLst>
                                </p:cTn>
                              </p:par>
                              <p:par>
                                <p:cTn id="99" presetID="49" presetClass="entr" presetSubtype="0" decel="100000" fill="hold" nodeType="withEffect">
                                  <p:stCondLst>
                                    <p:cond delay="600"/>
                                  </p:stCondLst>
                                  <p:childTnLst>
                                    <p:set>
                                      <p:cBhvr>
                                        <p:cTn id="100" dur="1" fill="hold">
                                          <p:stCondLst>
                                            <p:cond delay="0"/>
                                          </p:stCondLst>
                                        </p:cTn>
                                        <p:tgtEl>
                                          <p:spTgt spid="9"/>
                                        </p:tgtEl>
                                        <p:attrNameLst>
                                          <p:attrName>style.visibility</p:attrName>
                                        </p:attrNameLst>
                                      </p:cBhvr>
                                      <p:to>
                                        <p:strVal val="visible"/>
                                      </p:to>
                                    </p:set>
                                    <p:anim calcmode="lin" valueType="num">
                                      <p:cBhvr>
                                        <p:cTn id="101" dur="250" fill="hold"/>
                                        <p:tgtEl>
                                          <p:spTgt spid="9"/>
                                        </p:tgtEl>
                                        <p:attrNameLst>
                                          <p:attrName>ppt_w</p:attrName>
                                        </p:attrNameLst>
                                      </p:cBhvr>
                                      <p:tavLst>
                                        <p:tav tm="0">
                                          <p:val>
                                            <p:fltVal val="0"/>
                                          </p:val>
                                        </p:tav>
                                        <p:tav tm="100000">
                                          <p:val>
                                            <p:strVal val="#ppt_w"/>
                                          </p:val>
                                        </p:tav>
                                      </p:tavLst>
                                    </p:anim>
                                    <p:anim calcmode="lin" valueType="num">
                                      <p:cBhvr>
                                        <p:cTn id="102" dur="250" fill="hold"/>
                                        <p:tgtEl>
                                          <p:spTgt spid="9"/>
                                        </p:tgtEl>
                                        <p:attrNameLst>
                                          <p:attrName>ppt_h</p:attrName>
                                        </p:attrNameLst>
                                      </p:cBhvr>
                                      <p:tavLst>
                                        <p:tav tm="0">
                                          <p:val>
                                            <p:fltVal val="0"/>
                                          </p:val>
                                        </p:tav>
                                        <p:tav tm="100000">
                                          <p:val>
                                            <p:strVal val="#ppt_h"/>
                                          </p:val>
                                        </p:tav>
                                      </p:tavLst>
                                    </p:anim>
                                    <p:anim calcmode="lin" valueType="num">
                                      <p:cBhvr>
                                        <p:cTn id="103" dur="250" fill="hold"/>
                                        <p:tgtEl>
                                          <p:spTgt spid="9"/>
                                        </p:tgtEl>
                                        <p:attrNameLst>
                                          <p:attrName>style.rotation</p:attrName>
                                        </p:attrNameLst>
                                      </p:cBhvr>
                                      <p:tavLst>
                                        <p:tav tm="0">
                                          <p:val>
                                            <p:fltVal val="360"/>
                                          </p:val>
                                        </p:tav>
                                        <p:tav tm="100000">
                                          <p:val>
                                            <p:fltVal val="0"/>
                                          </p:val>
                                        </p:tav>
                                      </p:tavLst>
                                    </p:anim>
                                    <p:animEffect transition="in" filter="fade">
                                      <p:cBhvr>
                                        <p:cTn id="104"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0" grpId="0" animBg="1"/>
      <p:bldP spid="11" grpId="0"/>
      <p:bldP spid="12" grpId="0" animBg="1"/>
      <p:bldP spid="13" grpId="0" animBg="1"/>
      <p:bldP spid="14" grpId="0"/>
      <p:bldP spid="15" grpId="0" animBg="1"/>
      <p:bldP spid="16" grpId="0" animBg="1"/>
      <p:bldP spid="17"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3"/>
          <p:cNvSpPr>
            <a:spLocks noChangeShapeType="1"/>
          </p:cNvSpPr>
          <p:nvPr/>
        </p:nvSpPr>
        <p:spPr bwMode="auto">
          <a:xfrm rot="10800000">
            <a:off x="1657350" y="3594100"/>
            <a:ext cx="2532063" cy="0"/>
          </a:xfrm>
          <a:prstGeom prst="line">
            <a:avLst/>
          </a:prstGeom>
          <a:noFill/>
          <a:ln w="9525">
            <a:solidFill>
              <a:srgbClr val="0070C0"/>
            </a:solidFill>
            <a:round/>
            <a:headEnd/>
            <a:tailEnd/>
          </a:ln>
          <a:extLst/>
        </p:spPr>
        <p:txBody>
          <a:bodyP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44" name="Line 4"/>
          <p:cNvSpPr>
            <a:spLocks noChangeShapeType="1"/>
          </p:cNvSpPr>
          <p:nvPr/>
        </p:nvSpPr>
        <p:spPr bwMode="auto">
          <a:xfrm rot="10800000">
            <a:off x="1662113" y="2868613"/>
            <a:ext cx="3783012" cy="0"/>
          </a:xfrm>
          <a:prstGeom prst="line">
            <a:avLst/>
          </a:prstGeom>
          <a:noFill/>
          <a:ln w="9525">
            <a:solidFill>
              <a:srgbClr val="0070C0"/>
            </a:solidFill>
            <a:round/>
            <a:headEnd/>
            <a:tailEnd/>
          </a:ln>
          <a:extLst/>
        </p:spPr>
        <p:txBody>
          <a:bodyP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45" name="Line 5"/>
          <p:cNvSpPr>
            <a:spLocks noChangeShapeType="1"/>
          </p:cNvSpPr>
          <p:nvPr/>
        </p:nvSpPr>
        <p:spPr bwMode="auto">
          <a:xfrm rot="10800000">
            <a:off x="1641475" y="2292350"/>
            <a:ext cx="5110163" cy="0"/>
          </a:xfrm>
          <a:prstGeom prst="line">
            <a:avLst/>
          </a:prstGeom>
          <a:noFill/>
          <a:ln w="9525">
            <a:solidFill>
              <a:srgbClr val="0070C0"/>
            </a:solidFill>
            <a:round/>
            <a:headEnd/>
            <a:tailEnd/>
          </a:ln>
          <a:extLst/>
        </p:spPr>
        <p:txBody>
          <a:bodyP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46" name="Line 6"/>
          <p:cNvSpPr>
            <a:spLocks noChangeShapeType="1"/>
          </p:cNvSpPr>
          <p:nvPr/>
        </p:nvSpPr>
        <p:spPr bwMode="auto">
          <a:xfrm rot="10800000">
            <a:off x="1654175" y="1671638"/>
            <a:ext cx="6373813" cy="0"/>
          </a:xfrm>
          <a:prstGeom prst="line">
            <a:avLst/>
          </a:prstGeom>
          <a:noFill/>
          <a:ln w="9525">
            <a:solidFill>
              <a:srgbClr val="0070C0"/>
            </a:solidFill>
            <a:round/>
            <a:headEnd/>
            <a:tailEnd/>
          </a:ln>
          <a:extLst/>
        </p:spPr>
        <p:txBody>
          <a:bodyP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47" name="Rectangle 9"/>
          <p:cNvSpPr>
            <a:spLocks noChangeArrowheads="1"/>
          </p:cNvSpPr>
          <p:nvPr/>
        </p:nvSpPr>
        <p:spPr bwMode="auto">
          <a:xfrm>
            <a:off x="6769100" y="1674813"/>
            <a:ext cx="1296988" cy="466725"/>
          </a:xfrm>
          <a:prstGeom prst="rect">
            <a:avLst/>
          </a:prstGeom>
          <a:gradFill rotWithShape="1">
            <a:gsLst>
              <a:gs pos="0">
                <a:srgbClr val="DDDDDD"/>
              </a:gs>
              <a:gs pos="100000">
                <a:srgbClr val="FFFFFF"/>
              </a:gs>
            </a:gsLst>
            <a:lin ang="5400000" scaled="1"/>
          </a:gradFill>
          <a:ln>
            <a:noFill/>
          </a:ln>
        </p:spPr>
        <p:txBody>
          <a:bodyPr wrap="none" anchor="ct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48" name="Rectangle 10"/>
          <p:cNvSpPr>
            <a:spLocks noChangeArrowheads="1"/>
          </p:cNvSpPr>
          <p:nvPr/>
        </p:nvSpPr>
        <p:spPr bwMode="auto">
          <a:xfrm>
            <a:off x="5470525" y="2286000"/>
            <a:ext cx="1295400" cy="468313"/>
          </a:xfrm>
          <a:prstGeom prst="rect">
            <a:avLst/>
          </a:prstGeom>
          <a:gradFill rotWithShape="1">
            <a:gsLst>
              <a:gs pos="0">
                <a:srgbClr val="DDDDDD"/>
              </a:gs>
              <a:gs pos="100000">
                <a:srgbClr val="FFFFFF"/>
              </a:gs>
            </a:gsLst>
            <a:lin ang="5400000" scaled="1"/>
          </a:gradFill>
          <a:ln>
            <a:noFill/>
          </a:ln>
          <a:extLst/>
        </p:spPr>
        <p:txBody>
          <a:bodyPr wrap="none" anchor="ct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49" name="Rectangle 11"/>
          <p:cNvSpPr>
            <a:spLocks noChangeArrowheads="1"/>
          </p:cNvSpPr>
          <p:nvPr/>
        </p:nvSpPr>
        <p:spPr bwMode="auto">
          <a:xfrm>
            <a:off x="4210050" y="2873375"/>
            <a:ext cx="1260475" cy="468313"/>
          </a:xfrm>
          <a:prstGeom prst="rect">
            <a:avLst/>
          </a:prstGeom>
          <a:gradFill rotWithShape="1">
            <a:gsLst>
              <a:gs pos="0">
                <a:srgbClr val="DDDDDD"/>
              </a:gs>
              <a:gs pos="100000">
                <a:srgbClr val="FFFFFF"/>
              </a:gs>
            </a:gsLst>
            <a:lin ang="5400000" scaled="1"/>
          </a:gradFill>
          <a:ln>
            <a:noFill/>
          </a:ln>
          <a:extLst/>
        </p:spPr>
        <p:txBody>
          <a:bodyPr wrap="none" anchor="ct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50" name="Rectangle 12"/>
          <p:cNvSpPr>
            <a:spLocks noChangeArrowheads="1"/>
          </p:cNvSpPr>
          <p:nvPr/>
        </p:nvSpPr>
        <p:spPr bwMode="auto">
          <a:xfrm>
            <a:off x="2649538" y="3590925"/>
            <a:ext cx="1560512" cy="468313"/>
          </a:xfrm>
          <a:prstGeom prst="rect">
            <a:avLst/>
          </a:prstGeom>
          <a:gradFill rotWithShape="1">
            <a:gsLst>
              <a:gs pos="0">
                <a:srgbClr val="DDDDDD"/>
              </a:gs>
              <a:gs pos="100000">
                <a:srgbClr val="FFFFFF"/>
              </a:gs>
            </a:gsLst>
            <a:lin ang="5400000" scaled="1"/>
          </a:gradFill>
          <a:ln>
            <a:noFill/>
          </a:ln>
          <a:extLst/>
        </p:spPr>
        <p:txBody>
          <a:bodyPr wrap="none" anchor="ct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51" name="Line 13"/>
          <p:cNvSpPr>
            <a:spLocks noChangeShapeType="1"/>
          </p:cNvSpPr>
          <p:nvPr/>
        </p:nvSpPr>
        <p:spPr bwMode="auto">
          <a:xfrm>
            <a:off x="1649413" y="4075113"/>
            <a:ext cx="6489700" cy="0"/>
          </a:xfrm>
          <a:prstGeom prst="line">
            <a:avLst/>
          </a:prstGeom>
          <a:noFill/>
          <a:ln w="9525">
            <a:solidFill>
              <a:srgbClr val="0070C0"/>
            </a:solidFill>
            <a:round/>
            <a:headEnd/>
            <a:tailEnd type="triangle" w="med" len="med"/>
          </a:ln>
          <a:extLst/>
        </p:spPr>
        <p:txBody>
          <a:bodyPr/>
          <a:lstStyle/>
          <a:p>
            <a:pPr fontAlgn="auto">
              <a:spcBef>
                <a:spcPts val="0"/>
              </a:spcBef>
              <a:spcAft>
                <a:spcPts val="0"/>
              </a:spcAft>
              <a:defRPr/>
            </a:pPr>
            <a:endParaRPr lang="zh-CN" altLang="en-US" kern="0" dirty="0">
              <a:solidFill>
                <a:schemeClr val="bg1"/>
              </a:solidFill>
              <a:latin typeface="微软雅黑" pitchFamily="34" charset="-122"/>
              <a:ea typeface="微软雅黑" pitchFamily="34" charset="-122"/>
            </a:endParaRPr>
          </a:p>
        </p:txBody>
      </p:sp>
      <p:sp>
        <p:nvSpPr>
          <p:cNvPr id="52" name="Line 14"/>
          <p:cNvSpPr>
            <a:spLocks noChangeShapeType="1"/>
          </p:cNvSpPr>
          <p:nvPr/>
        </p:nvSpPr>
        <p:spPr bwMode="auto">
          <a:xfrm rot="16200000">
            <a:off x="85725" y="2513013"/>
            <a:ext cx="3127375" cy="0"/>
          </a:xfrm>
          <a:prstGeom prst="line">
            <a:avLst/>
          </a:prstGeom>
          <a:noFill/>
          <a:ln w="9525">
            <a:solidFill>
              <a:srgbClr val="0070C0"/>
            </a:solidFill>
            <a:round/>
            <a:headEnd/>
            <a:tailEnd type="triangle" w="med" len="med"/>
          </a:ln>
          <a:extLst/>
        </p:spPr>
        <p:txBody>
          <a:bodyP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53" name="Line 15"/>
          <p:cNvSpPr>
            <a:spLocks noChangeShapeType="1"/>
          </p:cNvSpPr>
          <p:nvPr/>
        </p:nvSpPr>
        <p:spPr bwMode="auto">
          <a:xfrm flipV="1">
            <a:off x="1652588" y="996950"/>
            <a:ext cx="6489700" cy="3070225"/>
          </a:xfrm>
          <a:prstGeom prst="line">
            <a:avLst/>
          </a:prstGeom>
          <a:noFill/>
          <a:ln w="38100">
            <a:solidFill>
              <a:srgbClr val="0070C0"/>
            </a:solidFill>
            <a:round/>
            <a:headEnd/>
            <a:tailEnd type="triangle" w="med" len="med"/>
          </a:ln>
          <a:extLst/>
        </p:spPr>
        <p:txBody>
          <a:bodyP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54" name="Line 16"/>
          <p:cNvSpPr>
            <a:spLocks noChangeShapeType="1"/>
          </p:cNvSpPr>
          <p:nvPr/>
        </p:nvSpPr>
        <p:spPr bwMode="auto">
          <a:xfrm rot="16200000">
            <a:off x="1089818" y="2513807"/>
            <a:ext cx="3128963" cy="0"/>
          </a:xfrm>
          <a:prstGeom prst="line">
            <a:avLst/>
          </a:prstGeom>
          <a:noFill/>
          <a:ln w="9525">
            <a:solidFill>
              <a:srgbClr val="0070C0"/>
            </a:solidFill>
            <a:round/>
            <a:headEnd/>
            <a:tailEnd/>
          </a:ln>
          <a:extLst/>
        </p:spPr>
        <p:txBody>
          <a:bodyP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55" name="Line 17"/>
          <p:cNvSpPr>
            <a:spLocks noChangeShapeType="1"/>
          </p:cNvSpPr>
          <p:nvPr/>
        </p:nvSpPr>
        <p:spPr bwMode="auto">
          <a:xfrm rot="16200000">
            <a:off x="2643981" y="2513807"/>
            <a:ext cx="3128963" cy="0"/>
          </a:xfrm>
          <a:prstGeom prst="line">
            <a:avLst/>
          </a:prstGeom>
          <a:noFill/>
          <a:ln w="9525">
            <a:solidFill>
              <a:srgbClr val="0070C0"/>
            </a:solidFill>
            <a:round/>
            <a:headEnd/>
            <a:tailEnd/>
          </a:ln>
          <a:extLst/>
        </p:spPr>
        <p:txBody>
          <a:bodyP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56" name="Line 18"/>
          <p:cNvSpPr>
            <a:spLocks noChangeShapeType="1"/>
          </p:cNvSpPr>
          <p:nvPr/>
        </p:nvSpPr>
        <p:spPr bwMode="auto">
          <a:xfrm rot="16200000">
            <a:off x="3906043" y="2513807"/>
            <a:ext cx="3128963" cy="0"/>
          </a:xfrm>
          <a:prstGeom prst="line">
            <a:avLst/>
          </a:prstGeom>
          <a:noFill/>
          <a:ln w="9525">
            <a:solidFill>
              <a:srgbClr val="0070C0"/>
            </a:solidFill>
            <a:round/>
            <a:headEnd/>
            <a:tailEnd/>
          </a:ln>
          <a:extLst/>
        </p:spPr>
        <p:txBody>
          <a:bodyP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57" name="Line 19"/>
          <p:cNvSpPr>
            <a:spLocks noChangeShapeType="1"/>
          </p:cNvSpPr>
          <p:nvPr/>
        </p:nvSpPr>
        <p:spPr bwMode="auto">
          <a:xfrm rot="16200000">
            <a:off x="5201443" y="2513807"/>
            <a:ext cx="3128963" cy="0"/>
          </a:xfrm>
          <a:prstGeom prst="line">
            <a:avLst/>
          </a:prstGeom>
          <a:noFill/>
          <a:ln w="9525">
            <a:solidFill>
              <a:srgbClr val="0070C0"/>
            </a:solidFill>
            <a:round/>
            <a:headEnd/>
            <a:tailEnd/>
          </a:ln>
          <a:extLst/>
        </p:spPr>
        <p:txBody>
          <a:bodyP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grpSp>
        <p:nvGrpSpPr>
          <p:cNvPr id="58" name="Group 20"/>
          <p:cNvGrpSpPr>
            <a:grpSpLocks/>
          </p:cNvGrpSpPr>
          <p:nvPr/>
        </p:nvGrpSpPr>
        <p:grpSpPr bwMode="auto">
          <a:xfrm>
            <a:off x="2405063" y="3395663"/>
            <a:ext cx="509587" cy="439737"/>
            <a:chOff x="0" y="0"/>
            <a:chExt cx="784" cy="765"/>
          </a:xfrm>
        </p:grpSpPr>
        <p:grpSp>
          <p:nvGrpSpPr>
            <p:cNvPr id="20525" name="Group 21"/>
            <p:cNvGrpSpPr>
              <a:grpSpLocks/>
            </p:cNvGrpSpPr>
            <p:nvPr/>
          </p:nvGrpSpPr>
          <p:grpSpPr bwMode="auto">
            <a:xfrm>
              <a:off x="0" y="0"/>
              <a:ext cx="784" cy="765"/>
              <a:chOff x="0" y="0"/>
              <a:chExt cx="1042" cy="1019"/>
            </a:xfrm>
          </p:grpSpPr>
          <p:grpSp>
            <p:nvGrpSpPr>
              <p:cNvPr id="20527" name="Group 22"/>
              <p:cNvGrpSpPr>
                <a:grpSpLocks/>
              </p:cNvGrpSpPr>
              <p:nvPr/>
            </p:nvGrpSpPr>
            <p:grpSpPr bwMode="auto">
              <a:xfrm>
                <a:off x="0" y="0"/>
                <a:ext cx="1042" cy="1019"/>
                <a:chOff x="0" y="0"/>
                <a:chExt cx="1042" cy="1019"/>
              </a:xfrm>
            </p:grpSpPr>
            <p:pic>
              <p:nvPicPr>
                <p:cNvPr id="20529" name="Picture 23" descr="circuler_1"/>
                <p:cNvPicPr>
                  <a:picLocks noChangeAspect="1" noChangeArrowheads="1"/>
                </p:cNvPicPr>
                <p:nvPr/>
              </p:nvPicPr>
              <p:blipFill>
                <a:blip r:embed="rId3"/>
                <a:srcRect/>
                <a:stretch>
                  <a:fillRect/>
                </a:stretch>
              </p:blipFill>
              <p:spPr bwMode="auto">
                <a:xfrm>
                  <a:off x="0" y="0"/>
                  <a:ext cx="1042" cy="1016"/>
                </a:xfrm>
                <a:prstGeom prst="rect">
                  <a:avLst/>
                </a:prstGeom>
                <a:noFill/>
                <a:ln w="9525">
                  <a:noFill/>
                  <a:miter lim="800000"/>
                  <a:headEnd/>
                  <a:tailEnd/>
                </a:ln>
              </p:spPr>
            </p:pic>
            <p:sp>
              <p:nvSpPr>
                <p:cNvPr id="64" name="Oval 24"/>
                <p:cNvSpPr>
                  <a:spLocks noChangeArrowheads="1"/>
                </p:cNvSpPr>
                <p:nvPr/>
              </p:nvSpPr>
              <p:spPr bwMode="auto">
                <a:xfrm>
                  <a:off x="0" y="0"/>
                  <a:ext cx="1036" cy="1019"/>
                </a:xfrm>
                <a:prstGeom prst="ellipse">
                  <a:avLst/>
                </a:prstGeom>
                <a:gradFill rotWithShape="1">
                  <a:gsLst>
                    <a:gs pos="0">
                      <a:srgbClr val="FFC000"/>
                    </a:gs>
                    <a:gs pos="100000">
                      <a:srgbClr val="C00000"/>
                    </a:gs>
                  </a:gsLst>
                  <a:lin ang="5400000" scaled="1"/>
                </a:gradFill>
                <a:ln w="19050">
                  <a:solidFill>
                    <a:srgbClr val="FFFFFF"/>
                  </a:solidFill>
                  <a:round/>
                  <a:headEnd/>
                  <a:tailEnd/>
                </a:ln>
              </p:spPr>
              <p:txBody>
                <a:bodyPr wrap="none" anchor="ctr"/>
                <a:lstStyle/>
                <a:p>
                  <a:pPr fontAlgn="auto">
                    <a:spcBef>
                      <a:spcPts val="0"/>
                    </a:spcBef>
                    <a:spcAft>
                      <a:spcPts val="0"/>
                    </a:spcAft>
                    <a:defRPr/>
                  </a:pPr>
                  <a:endParaRPr lang="zh-CN" altLang="en-US" kern="0" dirty="0">
                    <a:solidFill>
                      <a:sysClr val="windowText" lastClr="000000"/>
                    </a:solidFill>
                    <a:latin typeface="Impact" pitchFamily="34" charset="0"/>
                    <a:ea typeface="微软雅黑" pitchFamily="34" charset="-122"/>
                  </a:endParaRPr>
                </a:p>
              </p:txBody>
            </p:sp>
          </p:grpSp>
          <p:pic>
            <p:nvPicPr>
              <p:cNvPr id="20528" name="Picture 25" descr="Picture2"/>
              <p:cNvPicPr>
                <a:picLocks noChangeAspect="1" noChangeArrowheads="1"/>
              </p:cNvPicPr>
              <p:nvPr/>
            </p:nvPicPr>
            <p:blipFill>
              <a:blip r:embed="rId4"/>
              <a:srcRect/>
              <a:stretch>
                <a:fillRect/>
              </a:stretch>
            </p:blipFill>
            <p:spPr bwMode="auto">
              <a:xfrm>
                <a:off x="104" y="10"/>
                <a:ext cx="823" cy="360"/>
              </a:xfrm>
              <a:prstGeom prst="rect">
                <a:avLst/>
              </a:prstGeom>
              <a:noFill/>
              <a:ln w="9525">
                <a:noFill/>
                <a:miter lim="800000"/>
                <a:headEnd/>
                <a:tailEnd/>
              </a:ln>
            </p:spPr>
          </p:pic>
        </p:grpSp>
        <p:sp>
          <p:nvSpPr>
            <p:cNvPr id="20526" name="WordArt 26"/>
            <p:cNvSpPr>
              <a:spLocks noChangeArrowheads="1" noChangeShapeType="1"/>
            </p:cNvSpPr>
            <p:nvPr/>
          </p:nvSpPr>
          <p:spPr bwMode="auto">
            <a:xfrm>
              <a:off x="288" y="227"/>
              <a:ext cx="157" cy="299"/>
            </a:xfrm>
            <a:prstGeom prst="rect">
              <a:avLst/>
            </a:prstGeom>
          </p:spPr>
          <p:txBody>
            <a:bodyPr wrap="none" fromWordArt="1">
              <a:prstTxWarp prst="textPlain">
                <a:avLst>
                  <a:gd name="adj" fmla="val 50000"/>
                </a:avLst>
              </a:prstTxWarp>
            </a:bodyPr>
            <a:lstStyle/>
            <a:p>
              <a:pPr algn="ctr"/>
              <a:r>
                <a:rPr lang="en-US" altLang="zh-CN" sz="2400" kern="10">
                  <a:ln w="9525">
                    <a:noFill/>
                    <a:round/>
                    <a:headEnd/>
                    <a:tailEnd/>
                  </a:ln>
                  <a:solidFill>
                    <a:srgbClr val="646464"/>
                  </a:solidFill>
                  <a:latin typeface="Impact"/>
                </a:rPr>
                <a:t>1</a:t>
              </a:r>
              <a:endParaRPr lang="zh-CN" altLang="en-US" sz="2400" kern="10">
                <a:ln w="9525">
                  <a:noFill/>
                  <a:round/>
                  <a:headEnd/>
                  <a:tailEnd/>
                </a:ln>
                <a:solidFill>
                  <a:srgbClr val="646464"/>
                </a:solidFill>
                <a:latin typeface="Impact"/>
              </a:endParaRPr>
            </a:p>
          </p:txBody>
        </p:sp>
      </p:grpSp>
      <p:grpSp>
        <p:nvGrpSpPr>
          <p:cNvPr id="65" name="Group 27"/>
          <p:cNvGrpSpPr>
            <a:grpSpLocks/>
          </p:cNvGrpSpPr>
          <p:nvPr/>
        </p:nvGrpSpPr>
        <p:grpSpPr bwMode="auto">
          <a:xfrm>
            <a:off x="3946525" y="2600325"/>
            <a:ext cx="509588" cy="441325"/>
            <a:chOff x="0" y="0"/>
            <a:chExt cx="302" cy="294"/>
          </a:xfrm>
        </p:grpSpPr>
        <p:grpSp>
          <p:nvGrpSpPr>
            <p:cNvPr id="20519" name="Group 28"/>
            <p:cNvGrpSpPr>
              <a:grpSpLocks/>
            </p:cNvGrpSpPr>
            <p:nvPr/>
          </p:nvGrpSpPr>
          <p:grpSpPr bwMode="auto">
            <a:xfrm>
              <a:off x="0" y="0"/>
              <a:ext cx="302" cy="294"/>
              <a:chOff x="0" y="0"/>
              <a:chExt cx="1042" cy="1019"/>
            </a:xfrm>
          </p:grpSpPr>
          <p:grpSp>
            <p:nvGrpSpPr>
              <p:cNvPr id="20521" name="Group 29"/>
              <p:cNvGrpSpPr>
                <a:grpSpLocks/>
              </p:cNvGrpSpPr>
              <p:nvPr/>
            </p:nvGrpSpPr>
            <p:grpSpPr bwMode="auto">
              <a:xfrm>
                <a:off x="0" y="0"/>
                <a:ext cx="1042" cy="1019"/>
                <a:chOff x="0" y="0"/>
                <a:chExt cx="1042" cy="1019"/>
              </a:xfrm>
            </p:grpSpPr>
            <p:pic>
              <p:nvPicPr>
                <p:cNvPr id="20523" name="Picture 30" descr="circuler_1"/>
                <p:cNvPicPr>
                  <a:picLocks noChangeAspect="1" noChangeArrowheads="1"/>
                </p:cNvPicPr>
                <p:nvPr/>
              </p:nvPicPr>
              <p:blipFill>
                <a:blip r:embed="rId3"/>
                <a:srcRect/>
                <a:stretch>
                  <a:fillRect/>
                </a:stretch>
              </p:blipFill>
              <p:spPr bwMode="auto">
                <a:xfrm>
                  <a:off x="0" y="0"/>
                  <a:ext cx="1042" cy="1016"/>
                </a:xfrm>
                <a:prstGeom prst="rect">
                  <a:avLst/>
                </a:prstGeom>
                <a:noFill/>
                <a:ln w="9525">
                  <a:noFill/>
                  <a:miter lim="800000"/>
                  <a:headEnd/>
                  <a:tailEnd/>
                </a:ln>
              </p:spPr>
            </p:pic>
            <p:sp>
              <p:nvSpPr>
                <p:cNvPr id="71" name="Oval 31"/>
                <p:cNvSpPr>
                  <a:spLocks noChangeArrowheads="1"/>
                </p:cNvSpPr>
                <p:nvPr/>
              </p:nvSpPr>
              <p:spPr bwMode="auto">
                <a:xfrm>
                  <a:off x="0" y="0"/>
                  <a:ext cx="1036" cy="1019"/>
                </a:xfrm>
                <a:prstGeom prst="ellipse">
                  <a:avLst/>
                </a:prstGeom>
                <a:gradFill rotWithShape="1">
                  <a:gsLst>
                    <a:gs pos="0">
                      <a:srgbClr val="FFC000"/>
                    </a:gs>
                    <a:gs pos="100000">
                      <a:srgbClr val="C00000"/>
                    </a:gs>
                  </a:gsLst>
                  <a:lin ang="5400000" scaled="1"/>
                </a:gradFill>
                <a:ln w="19050">
                  <a:solidFill>
                    <a:srgbClr val="FFFFFF"/>
                  </a:solidFill>
                  <a:round/>
                  <a:headEnd/>
                  <a:tailEnd/>
                </a:ln>
              </p:spPr>
              <p:txBody>
                <a:bodyPr wrap="none" anchor="ctr"/>
                <a:lstStyle/>
                <a:p>
                  <a:pPr fontAlgn="auto">
                    <a:spcBef>
                      <a:spcPts val="0"/>
                    </a:spcBef>
                    <a:spcAft>
                      <a:spcPts val="0"/>
                    </a:spcAft>
                    <a:defRPr/>
                  </a:pPr>
                  <a:endParaRPr lang="zh-CN" altLang="en-US" kern="0" dirty="0">
                    <a:solidFill>
                      <a:sysClr val="windowText" lastClr="000000"/>
                    </a:solidFill>
                    <a:latin typeface="Impact" pitchFamily="34" charset="0"/>
                    <a:ea typeface="微软雅黑" pitchFamily="34" charset="-122"/>
                  </a:endParaRPr>
                </a:p>
              </p:txBody>
            </p:sp>
          </p:grpSp>
          <p:pic>
            <p:nvPicPr>
              <p:cNvPr id="20522" name="Picture 32" descr="Picture2"/>
              <p:cNvPicPr>
                <a:picLocks noChangeAspect="1" noChangeArrowheads="1"/>
              </p:cNvPicPr>
              <p:nvPr/>
            </p:nvPicPr>
            <p:blipFill>
              <a:blip r:embed="rId4"/>
              <a:srcRect/>
              <a:stretch>
                <a:fillRect/>
              </a:stretch>
            </p:blipFill>
            <p:spPr bwMode="auto">
              <a:xfrm>
                <a:off x="104" y="10"/>
                <a:ext cx="823" cy="360"/>
              </a:xfrm>
              <a:prstGeom prst="rect">
                <a:avLst/>
              </a:prstGeom>
              <a:noFill/>
              <a:ln w="9525">
                <a:noFill/>
                <a:miter lim="800000"/>
                <a:headEnd/>
                <a:tailEnd/>
              </a:ln>
            </p:spPr>
          </p:pic>
        </p:grpSp>
        <p:sp>
          <p:nvSpPr>
            <p:cNvPr id="20520" name="WordArt 33"/>
            <p:cNvSpPr>
              <a:spLocks noChangeArrowheads="1" noChangeShapeType="1"/>
            </p:cNvSpPr>
            <p:nvPr/>
          </p:nvSpPr>
          <p:spPr bwMode="auto">
            <a:xfrm>
              <a:off x="111" y="87"/>
              <a:ext cx="78" cy="115"/>
            </a:xfrm>
            <a:prstGeom prst="rect">
              <a:avLst/>
            </a:prstGeom>
          </p:spPr>
          <p:txBody>
            <a:bodyPr wrap="none" fromWordArt="1">
              <a:prstTxWarp prst="textPlain">
                <a:avLst>
                  <a:gd name="adj" fmla="val 50000"/>
                </a:avLst>
              </a:prstTxWarp>
            </a:bodyPr>
            <a:lstStyle/>
            <a:p>
              <a:pPr algn="ctr"/>
              <a:r>
                <a:rPr lang="en-US" altLang="zh-CN" sz="2400" kern="10">
                  <a:ln w="9525">
                    <a:noFill/>
                    <a:round/>
                    <a:headEnd/>
                    <a:tailEnd/>
                  </a:ln>
                  <a:solidFill>
                    <a:srgbClr val="646464"/>
                  </a:solidFill>
                  <a:latin typeface="Impact"/>
                </a:rPr>
                <a:t>2</a:t>
              </a:r>
              <a:endParaRPr lang="zh-CN" altLang="en-US" sz="2400" kern="10">
                <a:ln w="9525">
                  <a:noFill/>
                  <a:round/>
                  <a:headEnd/>
                  <a:tailEnd/>
                </a:ln>
                <a:solidFill>
                  <a:srgbClr val="646464"/>
                </a:solidFill>
                <a:latin typeface="Impact"/>
              </a:endParaRPr>
            </a:p>
          </p:txBody>
        </p:sp>
      </p:grpSp>
      <p:grpSp>
        <p:nvGrpSpPr>
          <p:cNvPr id="72" name="Group 34"/>
          <p:cNvGrpSpPr>
            <a:grpSpLocks/>
          </p:cNvGrpSpPr>
          <p:nvPr/>
        </p:nvGrpSpPr>
        <p:grpSpPr bwMode="auto">
          <a:xfrm>
            <a:off x="5148263" y="1992313"/>
            <a:ext cx="644525" cy="560387"/>
            <a:chOff x="0" y="0"/>
            <a:chExt cx="300" cy="294"/>
          </a:xfrm>
        </p:grpSpPr>
        <p:grpSp>
          <p:nvGrpSpPr>
            <p:cNvPr id="20515" name="Group 35"/>
            <p:cNvGrpSpPr>
              <a:grpSpLocks/>
            </p:cNvGrpSpPr>
            <p:nvPr/>
          </p:nvGrpSpPr>
          <p:grpSpPr bwMode="auto">
            <a:xfrm>
              <a:off x="0" y="0"/>
              <a:ext cx="300" cy="294"/>
              <a:chOff x="0" y="0"/>
              <a:chExt cx="1035" cy="1019"/>
            </a:xfrm>
          </p:grpSpPr>
          <p:sp>
            <p:nvSpPr>
              <p:cNvPr id="75" name="Oval 38"/>
              <p:cNvSpPr>
                <a:spLocks noChangeArrowheads="1"/>
              </p:cNvSpPr>
              <p:nvPr/>
            </p:nvSpPr>
            <p:spPr bwMode="auto">
              <a:xfrm>
                <a:off x="0" y="0"/>
                <a:ext cx="1035" cy="1019"/>
              </a:xfrm>
              <a:prstGeom prst="ellipse">
                <a:avLst/>
              </a:prstGeom>
              <a:gradFill rotWithShape="1">
                <a:gsLst>
                  <a:gs pos="0">
                    <a:srgbClr val="2676FF">
                      <a:lumMod val="60000"/>
                      <a:lumOff val="40000"/>
                    </a:srgbClr>
                  </a:gs>
                  <a:gs pos="100000">
                    <a:srgbClr val="2676FF"/>
                  </a:gs>
                </a:gsLst>
                <a:path path="shape">
                  <a:fillToRect l="50000" t="50000" r="50000" b="50000"/>
                </a:path>
              </a:gradFill>
              <a:ln w="9525">
                <a:solidFill>
                  <a:srgbClr val="2676FF"/>
                </a:solidFill>
                <a:round/>
                <a:headEnd/>
                <a:tailEnd/>
              </a:ln>
              <a:effectLst/>
            </p:spPr>
            <p:txBody>
              <a:bodyPr wrap="none" anchor="ctr"/>
              <a:lstStyle/>
              <a:p>
                <a:pPr algn="ctr" fontAlgn="auto">
                  <a:spcBef>
                    <a:spcPts val="0"/>
                  </a:spcBef>
                  <a:spcAft>
                    <a:spcPts val="0"/>
                  </a:spcAft>
                  <a:defRPr/>
                </a:pPr>
                <a:endParaRPr lang="zh-CN" altLang="en-US" sz="3200" b="1" kern="0" dirty="0">
                  <a:solidFill>
                    <a:srgbClr val="FFFFFF"/>
                  </a:solidFill>
                  <a:latin typeface="微软雅黑" pitchFamily="34" charset="-122"/>
                  <a:ea typeface="微软雅黑" pitchFamily="34" charset="-122"/>
                </a:endParaRPr>
              </a:p>
            </p:txBody>
          </p:sp>
          <p:pic>
            <p:nvPicPr>
              <p:cNvPr id="20518" name="Picture 39" descr="Picture2"/>
              <p:cNvPicPr>
                <a:picLocks noChangeAspect="1" noChangeArrowheads="1"/>
              </p:cNvPicPr>
              <p:nvPr/>
            </p:nvPicPr>
            <p:blipFill>
              <a:blip r:embed="rId4"/>
              <a:srcRect/>
              <a:stretch>
                <a:fillRect/>
              </a:stretch>
            </p:blipFill>
            <p:spPr bwMode="auto">
              <a:xfrm>
                <a:off x="126" y="32"/>
                <a:ext cx="823" cy="360"/>
              </a:xfrm>
              <a:prstGeom prst="rect">
                <a:avLst/>
              </a:prstGeom>
              <a:noFill/>
              <a:ln w="9525">
                <a:noFill/>
                <a:miter lim="800000"/>
                <a:headEnd/>
                <a:tailEnd/>
              </a:ln>
            </p:spPr>
          </p:pic>
        </p:grpSp>
        <p:sp>
          <p:nvSpPr>
            <p:cNvPr id="20516" name="WordArt 40"/>
            <p:cNvSpPr>
              <a:spLocks noChangeArrowheads="1" noChangeShapeType="1"/>
            </p:cNvSpPr>
            <p:nvPr/>
          </p:nvSpPr>
          <p:spPr bwMode="auto">
            <a:xfrm>
              <a:off x="111" y="87"/>
              <a:ext cx="78" cy="115"/>
            </a:xfrm>
            <a:prstGeom prst="rect">
              <a:avLst/>
            </a:prstGeom>
          </p:spPr>
          <p:txBody>
            <a:bodyPr wrap="none" fromWordArt="1">
              <a:prstTxWarp prst="textPlain">
                <a:avLst>
                  <a:gd name="adj" fmla="val 50000"/>
                </a:avLst>
              </a:prstTxWarp>
            </a:bodyPr>
            <a:lstStyle/>
            <a:p>
              <a:pPr algn="ctr"/>
              <a:r>
                <a:rPr lang="en-US" altLang="zh-CN" sz="2400" kern="10">
                  <a:ln w="9525">
                    <a:noFill/>
                    <a:round/>
                    <a:headEnd/>
                    <a:tailEnd/>
                  </a:ln>
                  <a:solidFill>
                    <a:srgbClr val="FFFFFF"/>
                  </a:solidFill>
                  <a:latin typeface="Impact"/>
                </a:rPr>
                <a:t>3</a:t>
              </a:r>
              <a:endParaRPr lang="zh-CN" altLang="en-US" sz="2400" kern="10">
                <a:ln w="9525">
                  <a:noFill/>
                  <a:round/>
                  <a:headEnd/>
                  <a:tailEnd/>
                </a:ln>
                <a:solidFill>
                  <a:srgbClr val="FFFFFF"/>
                </a:solidFill>
                <a:latin typeface="Impact"/>
              </a:endParaRPr>
            </a:p>
          </p:txBody>
        </p:sp>
      </p:grpSp>
      <p:grpSp>
        <p:nvGrpSpPr>
          <p:cNvPr id="77" name="Group 41"/>
          <p:cNvGrpSpPr>
            <a:grpSpLocks/>
          </p:cNvGrpSpPr>
          <p:nvPr/>
        </p:nvGrpSpPr>
        <p:grpSpPr bwMode="auto">
          <a:xfrm>
            <a:off x="6521450" y="1431925"/>
            <a:ext cx="509588" cy="441325"/>
            <a:chOff x="0" y="0"/>
            <a:chExt cx="302" cy="294"/>
          </a:xfrm>
        </p:grpSpPr>
        <p:grpSp>
          <p:nvGrpSpPr>
            <p:cNvPr id="20509" name="Group 42"/>
            <p:cNvGrpSpPr>
              <a:grpSpLocks/>
            </p:cNvGrpSpPr>
            <p:nvPr/>
          </p:nvGrpSpPr>
          <p:grpSpPr bwMode="auto">
            <a:xfrm>
              <a:off x="0" y="0"/>
              <a:ext cx="302" cy="294"/>
              <a:chOff x="0" y="0"/>
              <a:chExt cx="1042" cy="1019"/>
            </a:xfrm>
          </p:grpSpPr>
          <p:grpSp>
            <p:nvGrpSpPr>
              <p:cNvPr id="20511" name="Group 43"/>
              <p:cNvGrpSpPr>
                <a:grpSpLocks/>
              </p:cNvGrpSpPr>
              <p:nvPr/>
            </p:nvGrpSpPr>
            <p:grpSpPr bwMode="auto">
              <a:xfrm>
                <a:off x="0" y="0"/>
                <a:ext cx="1042" cy="1019"/>
                <a:chOff x="0" y="0"/>
                <a:chExt cx="1042" cy="1019"/>
              </a:xfrm>
            </p:grpSpPr>
            <p:pic>
              <p:nvPicPr>
                <p:cNvPr id="20513" name="Picture 44" descr="circuler_1"/>
                <p:cNvPicPr>
                  <a:picLocks noChangeAspect="1" noChangeArrowheads="1"/>
                </p:cNvPicPr>
                <p:nvPr/>
              </p:nvPicPr>
              <p:blipFill>
                <a:blip r:embed="rId3"/>
                <a:srcRect/>
                <a:stretch>
                  <a:fillRect/>
                </a:stretch>
              </p:blipFill>
              <p:spPr bwMode="auto">
                <a:xfrm>
                  <a:off x="0" y="0"/>
                  <a:ext cx="1042" cy="1016"/>
                </a:xfrm>
                <a:prstGeom prst="rect">
                  <a:avLst/>
                </a:prstGeom>
                <a:noFill/>
                <a:ln w="9525">
                  <a:noFill/>
                  <a:miter lim="800000"/>
                  <a:headEnd/>
                  <a:tailEnd/>
                </a:ln>
              </p:spPr>
            </p:pic>
            <p:sp>
              <p:nvSpPr>
                <p:cNvPr id="83" name="Oval 45"/>
                <p:cNvSpPr>
                  <a:spLocks noChangeArrowheads="1"/>
                </p:cNvSpPr>
                <p:nvPr/>
              </p:nvSpPr>
              <p:spPr bwMode="auto">
                <a:xfrm>
                  <a:off x="0" y="0"/>
                  <a:ext cx="1036" cy="1019"/>
                </a:xfrm>
                <a:prstGeom prst="ellipse">
                  <a:avLst/>
                </a:prstGeom>
                <a:gradFill rotWithShape="1">
                  <a:gsLst>
                    <a:gs pos="0">
                      <a:srgbClr val="FFC000"/>
                    </a:gs>
                    <a:gs pos="100000">
                      <a:srgbClr val="C00000"/>
                    </a:gs>
                  </a:gsLst>
                  <a:lin ang="5400000" scaled="1"/>
                </a:gradFill>
                <a:ln w="19050">
                  <a:solidFill>
                    <a:srgbClr val="FFFFFF"/>
                  </a:solidFill>
                  <a:round/>
                  <a:headEnd/>
                  <a:tailEnd/>
                </a:ln>
              </p:spPr>
              <p:txBody>
                <a:bodyPr wrap="none" anchor="ctr"/>
                <a:lstStyle/>
                <a:p>
                  <a:pPr fontAlgn="auto">
                    <a:spcBef>
                      <a:spcPts val="0"/>
                    </a:spcBef>
                    <a:spcAft>
                      <a:spcPts val="0"/>
                    </a:spcAft>
                    <a:defRPr/>
                  </a:pPr>
                  <a:endParaRPr lang="zh-CN" altLang="en-US" kern="0" dirty="0">
                    <a:solidFill>
                      <a:sysClr val="windowText" lastClr="000000"/>
                    </a:solidFill>
                    <a:latin typeface="Impact" pitchFamily="34" charset="0"/>
                    <a:ea typeface="微软雅黑" pitchFamily="34" charset="-122"/>
                  </a:endParaRPr>
                </a:p>
              </p:txBody>
            </p:sp>
          </p:grpSp>
          <p:pic>
            <p:nvPicPr>
              <p:cNvPr id="20512" name="Picture 46" descr="Picture2"/>
              <p:cNvPicPr>
                <a:picLocks noChangeAspect="1" noChangeArrowheads="1"/>
              </p:cNvPicPr>
              <p:nvPr/>
            </p:nvPicPr>
            <p:blipFill>
              <a:blip r:embed="rId4"/>
              <a:srcRect/>
              <a:stretch>
                <a:fillRect/>
              </a:stretch>
            </p:blipFill>
            <p:spPr bwMode="auto">
              <a:xfrm>
                <a:off x="104" y="10"/>
                <a:ext cx="823" cy="360"/>
              </a:xfrm>
              <a:prstGeom prst="rect">
                <a:avLst/>
              </a:prstGeom>
              <a:noFill/>
              <a:ln w="9525">
                <a:noFill/>
                <a:miter lim="800000"/>
                <a:headEnd/>
                <a:tailEnd/>
              </a:ln>
            </p:spPr>
          </p:pic>
        </p:grpSp>
        <p:sp>
          <p:nvSpPr>
            <p:cNvPr id="20510" name="WordArt 47"/>
            <p:cNvSpPr>
              <a:spLocks noChangeArrowheads="1" noChangeShapeType="1"/>
            </p:cNvSpPr>
            <p:nvPr/>
          </p:nvSpPr>
          <p:spPr bwMode="auto">
            <a:xfrm>
              <a:off x="111" y="87"/>
              <a:ext cx="78" cy="115"/>
            </a:xfrm>
            <a:prstGeom prst="rect">
              <a:avLst/>
            </a:prstGeom>
          </p:spPr>
          <p:txBody>
            <a:bodyPr wrap="none" fromWordArt="1">
              <a:prstTxWarp prst="textPlain">
                <a:avLst>
                  <a:gd name="adj" fmla="val 50000"/>
                </a:avLst>
              </a:prstTxWarp>
            </a:bodyPr>
            <a:lstStyle/>
            <a:p>
              <a:pPr algn="ctr"/>
              <a:r>
                <a:rPr lang="en-US" altLang="zh-CN" sz="2400" kern="10">
                  <a:ln w="9525">
                    <a:noFill/>
                    <a:round/>
                    <a:headEnd/>
                    <a:tailEnd/>
                  </a:ln>
                  <a:solidFill>
                    <a:srgbClr val="646464"/>
                  </a:solidFill>
                  <a:latin typeface="Impact"/>
                </a:rPr>
                <a:t>4</a:t>
              </a:r>
              <a:endParaRPr lang="zh-CN" altLang="en-US" sz="2400" kern="10">
                <a:ln w="9525">
                  <a:noFill/>
                  <a:round/>
                  <a:headEnd/>
                  <a:tailEnd/>
                </a:ln>
                <a:solidFill>
                  <a:srgbClr val="646464"/>
                </a:solidFill>
                <a:latin typeface="Impact"/>
              </a:endParaRPr>
            </a:p>
          </p:txBody>
        </p:sp>
      </p:grpSp>
      <p:sp>
        <p:nvSpPr>
          <p:cNvPr id="84" name="Rectangle 48"/>
          <p:cNvSpPr>
            <a:spLocks noChangeArrowheads="1"/>
          </p:cNvSpPr>
          <p:nvPr/>
        </p:nvSpPr>
        <p:spPr bwMode="auto">
          <a:xfrm>
            <a:off x="2655888" y="3598863"/>
            <a:ext cx="1541462" cy="481012"/>
          </a:xfrm>
          <a:prstGeom prst="rect">
            <a:avLst/>
          </a:prstGeom>
          <a:noFill/>
          <a:ln>
            <a:noFill/>
          </a:ln>
          <a:extLst/>
        </p:spPr>
        <p:txBody>
          <a:bodyPr anchor="ctr"/>
          <a:lstStyle/>
          <a:p>
            <a:pPr algn="ctr" fontAlgn="auto">
              <a:lnSpc>
                <a:spcPct val="150000"/>
              </a:lnSpc>
              <a:spcBef>
                <a:spcPts val="0"/>
              </a:spcBef>
              <a:spcAft>
                <a:spcPts val="0"/>
              </a:spcAft>
              <a:defRPr/>
            </a:pPr>
            <a:r>
              <a:rPr lang="zh-CN" altLang="en-US" sz="1000" kern="0" dirty="0">
                <a:solidFill>
                  <a:srgbClr val="002060"/>
                </a:solidFill>
                <a:latin typeface="微软雅黑" pitchFamily="34" charset="-122"/>
                <a:ea typeface="微软雅黑" pitchFamily="34" charset="-122"/>
              </a:rPr>
              <a:t>单击此处添加</a:t>
            </a:r>
          </a:p>
          <a:p>
            <a:pPr algn="ctr" fontAlgn="auto">
              <a:lnSpc>
                <a:spcPct val="150000"/>
              </a:lnSpc>
              <a:spcBef>
                <a:spcPts val="0"/>
              </a:spcBef>
              <a:spcAft>
                <a:spcPts val="0"/>
              </a:spcAft>
              <a:defRPr/>
            </a:pPr>
            <a:r>
              <a:rPr lang="zh-CN" altLang="en-US" sz="1000" kern="0" dirty="0">
                <a:solidFill>
                  <a:srgbClr val="002060"/>
                </a:solidFill>
                <a:latin typeface="微软雅黑" pitchFamily="34" charset="-122"/>
                <a:ea typeface="微软雅黑" pitchFamily="34" charset="-122"/>
              </a:rPr>
              <a:t>段落文字内容</a:t>
            </a:r>
          </a:p>
        </p:txBody>
      </p:sp>
      <p:sp>
        <p:nvSpPr>
          <p:cNvPr id="85" name="Rectangle 49"/>
          <p:cNvSpPr>
            <a:spLocks noChangeArrowheads="1"/>
          </p:cNvSpPr>
          <p:nvPr/>
        </p:nvSpPr>
        <p:spPr bwMode="auto">
          <a:xfrm>
            <a:off x="4203700" y="2868613"/>
            <a:ext cx="1274763" cy="481012"/>
          </a:xfrm>
          <a:prstGeom prst="rect">
            <a:avLst/>
          </a:prstGeom>
          <a:noFill/>
          <a:ln>
            <a:noFill/>
          </a:ln>
          <a:extLst/>
        </p:spPr>
        <p:txBody>
          <a:bodyPr anchor="ctr"/>
          <a:lstStyle/>
          <a:p>
            <a:pPr algn="ctr" fontAlgn="auto">
              <a:lnSpc>
                <a:spcPct val="150000"/>
              </a:lnSpc>
              <a:spcBef>
                <a:spcPts val="0"/>
              </a:spcBef>
              <a:spcAft>
                <a:spcPts val="0"/>
              </a:spcAft>
              <a:defRPr/>
            </a:pPr>
            <a:r>
              <a:rPr lang="zh-CN" altLang="en-US" sz="1000" kern="0" dirty="0">
                <a:solidFill>
                  <a:srgbClr val="002060"/>
                </a:solidFill>
                <a:latin typeface="微软雅黑" pitchFamily="34" charset="-122"/>
                <a:ea typeface="微软雅黑" pitchFamily="34" charset="-122"/>
              </a:rPr>
              <a:t>单击此处添加</a:t>
            </a:r>
          </a:p>
          <a:p>
            <a:pPr algn="ctr" fontAlgn="auto">
              <a:lnSpc>
                <a:spcPct val="150000"/>
              </a:lnSpc>
              <a:spcBef>
                <a:spcPts val="0"/>
              </a:spcBef>
              <a:spcAft>
                <a:spcPts val="0"/>
              </a:spcAft>
              <a:defRPr/>
            </a:pPr>
            <a:r>
              <a:rPr lang="zh-CN" altLang="en-US" sz="1000" kern="0" dirty="0">
                <a:solidFill>
                  <a:srgbClr val="002060"/>
                </a:solidFill>
                <a:latin typeface="微软雅黑" pitchFamily="34" charset="-122"/>
                <a:ea typeface="微软雅黑" pitchFamily="34" charset="-122"/>
              </a:rPr>
              <a:t>段落文字内容</a:t>
            </a:r>
          </a:p>
        </p:txBody>
      </p:sp>
      <p:sp>
        <p:nvSpPr>
          <p:cNvPr id="86" name="Rectangle 50"/>
          <p:cNvSpPr>
            <a:spLocks noChangeArrowheads="1"/>
          </p:cNvSpPr>
          <p:nvPr/>
        </p:nvSpPr>
        <p:spPr bwMode="auto">
          <a:xfrm>
            <a:off x="5594350" y="2292350"/>
            <a:ext cx="1274763" cy="481013"/>
          </a:xfrm>
          <a:prstGeom prst="rect">
            <a:avLst/>
          </a:prstGeom>
          <a:noFill/>
          <a:ln>
            <a:noFill/>
          </a:ln>
          <a:extLst/>
        </p:spPr>
        <p:txBody>
          <a:bodyPr anchor="ctr"/>
          <a:lstStyle/>
          <a:p>
            <a:pPr algn="ctr" fontAlgn="auto">
              <a:lnSpc>
                <a:spcPct val="150000"/>
              </a:lnSpc>
              <a:spcBef>
                <a:spcPts val="0"/>
              </a:spcBef>
              <a:spcAft>
                <a:spcPts val="0"/>
              </a:spcAft>
              <a:defRPr/>
            </a:pPr>
            <a:r>
              <a:rPr lang="zh-CN" altLang="en-US" sz="1000" kern="0" dirty="0">
                <a:solidFill>
                  <a:srgbClr val="002060"/>
                </a:solidFill>
                <a:latin typeface="微软雅黑" pitchFamily="34" charset="-122"/>
                <a:ea typeface="微软雅黑" pitchFamily="34" charset="-122"/>
              </a:rPr>
              <a:t>单击此处添加</a:t>
            </a:r>
          </a:p>
          <a:p>
            <a:pPr algn="ctr" fontAlgn="auto">
              <a:lnSpc>
                <a:spcPct val="150000"/>
              </a:lnSpc>
              <a:spcBef>
                <a:spcPts val="0"/>
              </a:spcBef>
              <a:spcAft>
                <a:spcPts val="0"/>
              </a:spcAft>
              <a:defRPr/>
            </a:pPr>
            <a:r>
              <a:rPr lang="zh-CN" altLang="en-US" sz="1000" kern="0" dirty="0">
                <a:solidFill>
                  <a:srgbClr val="002060"/>
                </a:solidFill>
                <a:latin typeface="微软雅黑" pitchFamily="34" charset="-122"/>
                <a:ea typeface="微软雅黑" pitchFamily="34" charset="-122"/>
              </a:rPr>
              <a:t>段落文字内容</a:t>
            </a:r>
          </a:p>
        </p:txBody>
      </p:sp>
      <p:sp>
        <p:nvSpPr>
          <p:cNvPr id="87" name="Rectangle 51"/>
          <p:cNvSpPr>
            <a:spLocks noChangeArrowheads="1"/>
          </p:cNvSpPr>
          <p:nvPr/>
        </p:nvSpPr>
        <p:spPr bwMode="auto">
          <a:xfrm>
            <a:off x="6778625" y="1666875"/>
            <a:ext cx="1274763" cy="481013"/>
          </a:xfrm>
          <a:prstGeom prst="rect">
            <a:avLst/>
          </a:prstGeom>
          <a:noFill/>
          <a:ln>
            <a:noFill/>
          </a:ln>
          <a:extLst/>
        </p:spPr>
        <p:txBody>
          <a:bodyPr anchor="ctr"/>
          <a:lstStyle/>
          <a:p>
            <a:pPr algn="ctr" fontAlgn="auto">
              <a:lnSpc>
                <a:spcPct val="150000"/>
              </a:lnSpc>
              <a:spcBef>
                <a:spcPts val="0"/>
              </a:spcBef>
              <a:spcAft>
                <a:spcPts val="0"/>
              </a:spcAft>
              <a:defRPr/>
            </a:pPr>
            <a:r>
              <a:rPr lang="zh-CN" altLang="en-US" sz="1000" kern="0" dirty="0">
                <a:solidFill>
                  <a:srgbClr val="002060"/>
                </a:solidFill>
                <a:latin typeface="微软雅黑" pitchFamily="34" charset="-122"/>
                <a:ea typeface="微软雅黑" pitchFamily="34" charset="-122"/>
              </a:rPr>
              <a:t>单击此处添加</a:t>
            </a:r>
          </a:p>
          <a:p>
            <a:pPr algn="ctr" fontAlgn="auto">
              <a:lnSpc>
                <a:spcPct val="150000"/>
              </a:lnSpc>
              <a:spcBef>
                <a:spcPts val="0"/>
              </a:spcBef>
              <a:spcAft>
                <a:spcPts val="0"/>
              </a:spcAft>
              <a:defRPr/>
            </a:pPr>
            <a:r>
              <a:rPr lang="zh-CN" altLang="en-US" sz="1000" kern="0" dirty="0">
                <a:solidFill>
                  <a:srgbClr val="002060"/>
                </a:solidFill>
                <a:latin typeface="微软雅黑" pitchFamily="34" charset="-122"/>
                <a:ea typeface="微软雅黑" pitchFamily="34" charset="-122"/>
              </a:rPr>
              <a:t>段落文字内容</a:t>
            </a:r>
          </a:p>
        </p:txBody>
      </p:sp>
      <p:sp>
        <p:nvSpPr>
          <p:cNvPr id="88" name="Text Box 52"/>
          <p:cNvSpPr txBox="1">
            <a:spLocks noChangeArrowheads="1"/>
          </p:cNvSpPr>
          <p:nvPr/>
        </p:nvSpPr>
        <p:spPr bwMode="auto">
          <a:xfrm>
            <a:off x="1141413" y="931863"/>
            <a:ext cx="458787" cy="708025"/>
          </a:xfrm>
          <a:prstGeom prst="rect">
            <a:avLst/>
          </a:prstGeom>
          <a:noFill/>
          <a:ln>
            <a:noFill/>
          </a:ln>
          <a:extLst/>
        </p:spPr>
        <p:txBody>
          <a:bodyPr vert="eaVert">
            <a:spAutoFit/>
          </a:bodyPr>
          <a:lstStyle>
            <a:lvl1pPr eaLnBrk="0" hangingPunct="0">
              <a:defRPr i="1">
                <a:solidFill>
                  <a:schemeClr val="tx1"/>
                </a:solidFill>
                <a:latin typeface="Arial" charset="0"/>
                <a:ea typeface="华文细黑" pitchFamily="2" charset="-122"/>
              </a:defRPr>
            </a:lvl1pPr>
            <a:lvl2pPr marL="742950" indent="-285750" eaLnBrk="0" hangingPunct="0">
              <a:defRPr i="1">
                <a:solidFill>
                  <a:schemeClr val="tx1"/>
                </a:solidFill>
                <a:latin typeface="Arial" charset="0"/>
                <a:ea typeface="华文细黑" pitchFamily="2" charset="-122"/>
              </a:defRPr>
            </a:lvl2pPr>
            <a:lvl3pPr marL="1143000" indent="-228600" eaLnBrk="0" hangingPunct="0">
              <a:defRPr i="1">
                <a:solidFill>
                  <a:schemeClr val="tx1"/>
                </a:solidFill>
                <a:latin typeface="Arial" charset="0"/>
                <a:ea typeface="华文细黑" pitchFamily="2" charset="-122"/>
              </a:defRPr>
            </a:lvl3pPr>
            <a:lvl4pPr marL="1600200" indent="-228600" eaLnBrk="0" hangingPunct="0">
              <a:defRPr i="1">
                <a:solidFill>
                  <a:schemeClr val="tx1"/>
                </a:solidFill>
                <a:latin typeface="Arial" charset="0"/>
                <a:ea typeface="华文细黑" pitchFamily="2" charset="-122"/>
              </a:defRPr>
            </a:lvl4pPr>
            <a:lvl5pPr marL="2057400" indent="-228600" eaLnBrk="0" hangingPunct="0">
              <a:defRPr i="1">
                <a:solidFill>
                  <a:schemeClr val="tx1"/>
                </a:solidFill>
                <a:latin typeface="Arial" charset="0"/>
                <a:ea typeface="华文细黑" pitchFamily="2" charset="-122"/>
              </a:defRPr>
            </a:lvl5pPr>
            <a:lvl6pPr marL="2514600" indent="-228600" eaLnBrk="0" fontAlgn="base" hangingPunct="0">
              <a:spcBef>
                <a:spcPct val="0"/>
              </a:spcBef>
              <a:spcAft>
                <a:spcPct val="0"/>
              </a:spcAft>
              <a:defRPr i="1">
                <a:solidFill>
                  <a:schemeClr val="tx1"/>
                </a:solidFill>
                <a:latin typeface="Arial" charset="0"/>
                <a:ea typeface="华文细黑" pitchFamily="2" charset="-122"/>
              </a:defRPr>
            </a:lvl6pPr>
            <a:lvl7pPr marL="2971800" indent="-228600" eaLnBrk="0" fontAlgn="base" hangingPunct="0">
              <a:spcBef>
                <a:spcPct val="0"/>
              </a:spcBef>
              <a:spcAft>
                <a:spcPct val="0"/>
              </a:spcAft>
              <a:defRPr i="1">
                <a:solidFill>
                  <a:schemeClr val="tx1"/>
                </a:solidFill>
                <a:latin typeface="Arial" charset="0"/>
                <a:ea typeface="华文细黑" pitchFamily="2" charset="-122"/>
              </a:defRPr>
            </a:lvl7pPr>
            <a:lvl8pPr marL="3429000" indent="-228600" eaLnBrk="0" fontAlgn="base" hangingPunct="0">
              <a:spcBef>
                <a:spcPct val="0"/>
              </a:spcBef>
              <a:spcAft>
                <a:spcPct val="0"/>
              </a:spcAft>
              <a:defRPr i="1">
                <a:solidFill>
                  <a:schemeClr val="tx1"/>
                </a:solidFill>
                <a:latin typeface="Arial" charset="0"/>
                <a:ea typeface="华文细黑" pitchFamily="2" charset="-122"/>
              </a:defRPr>
            </a:lvl8pPr>
            <a:lvl9pPr marL="3886200" indent="-228600" eaLnBrk="0" fontAlgn="base" hangingPunct="0">
              <a:spcBef>
                <a:spcPct val="0"/>
              </a:spcBef>
              <a:spcAft>
                <a:spcPct val="0"/>
              </a:spcAft>
              <a:defRPr i="1">
                <a:solidFill>
                  <a:schemeClr val="tx1"/>
                </a:solidFill>
                <a:latin typeface="Arial" charset="0"/>
                <a:ea typeface="华文细黑" pitchFamily="2" charset="-122"/>
              </a:defRPr>
            </a:lvl9pPr>
          </a:lstStyle>
          <a:p>
            <a:pPr eaLnBrk="1" fontAlgn="auto" hangingPunct="1">
              <a:spcBef>
                <a:spcPct val="50000"/>
              </a:spcBef>
              <a:spcAft>
                <a:spcPts val="0"/>
              </a:spcAft>
              <a:defRPr/>
            </a:pPr>
            <a:r>
              <a:rPr lang="zh-CN" altLang="en-US" b="1" i="0" kern="0" dirty="0">
                <a:solidFill>
                  <a:srgbClr val="0070C0"/>
                </a:solidFill>
                <a:latin typeface="微软雅黑" pitchFamily="34" charset="-122"/>
                <a:ea typeface="微软雅黑" pitchFamily="34" charset="-122"/>
              </a:rPr>
              <a:t>标题</a:t>
            </a:r>
            <a:endParaRPr lang="zh-CN" altLang="en-US" b="1" i="0" kern="0" dirty="0" smtClean="0">
              <a:solidFill>
                <a:srgbClr val="0070C0"/>
              </a:solidFill>
              <a:latin typeface="微软雅黑" pitchFamily="34" charset="-122"/>
              <a:ea typeface="微软雅黑" pitchFamily="34" charset="-122"/>
            </a:endParaRPr>
          </a:p>
        </p:txBody>
      </p:sp>
      <p:sp>
        <p:nvSpPr>
          <p:cNvPr id="89" name="Text Box 53"/>
          <p:cNvSpPr txBox="1">
            <a:spLocks noChangeArrowheads="1"/>
          </p:cNvSpPr>
          <p:nvPr/>
        </p:nvSpPr>
        <p:spPr bwMode="auto">
          <a:xfrm>
            <a:off x="2254250" y="4087813"/>
            <a:ext cx="796925" cy="366712"/>
          </a:xfrm>
          <a:prstGeom prst="rect">
            <a:avLst/>
          </a:prstGeom>
          <a:noFill/>
          <a:ln>
            <a:noFill/>
          </a:ln>
          <a:extLst/>
        </p:spPr>
        <p:txBody>
          <a:bodyPr>
            <a:spAutoFit/>
          </a:bodyPr>
          <a:lstStyle>
            <a:lvl1pPr eaLnBrk="0" hangingPunct="0">
              <a:defRPr i="1">
                <a:solidFill>
                  <a:schemeClr val="tx1"/>
                </a:solidFill>
                <a:latin typeface="Arial" charset="0"/>
                <a:ea typeface="华文细黑" pitchFamily="2" charset="-122"/>
              </a:defRPr>
            </a:lvl1pPr>
            <a:lvl2pPr marL="742950" indent="-285750" eaLnBrk="0" hangingPunct="0">
              <a:defRPr i="1">
                <a:solidFill>
                  <a:schemeClr val="tx1"/>
                </a:solidFill>
                <a:latin typeface="Arial" charset="0"/>
                <a:ea typeface="华文细黑" pitchFamily="2" charset="-122"/>
              </a:defRPr>
            </a:lvl2pPr>
            <a:lvl3pPr marL="1143000" indent="-228600" eaLnBrk="0" hangingPunct="0">
              <a:defRPr i="1">
                <a:solidFill>
                  <a:schemeClr val="tx1"/>
                </a:solidFill>
                <a:latin typeface="Arial" charset="0"/>
                <a:ea typeface="华文细黑" pitchFamily="2" charset="-122"/>
              </a:defRPr>
            </a:lvl3pPr>
            <a:lvl4pPr marL="1600200" indent="-228600" eaLnBrk="0" hangingPunct="0">
              <a:defRPr i="1">
                <a:solidFill>
                  <a:schemeClr val="tx1"/>
                </a:solidFill>
                <a:latin typeface="Arial" charset="0"/>
                <a:ea typeface="华文细黑" pitchFamily="2" charset="-122"/>
              </a:defRPr>
            </a:lvl4pPr>
            <a:lvl5pPr marL="2057400" indent="-228600" eaLnBrk="0" hangingPunct="0">
              <a:defRPr i="1">
                <a:solidFill>
                  <a:schemeClr val="tx1"/>
                </a:solidFill>
                <a:latin typeface="Arial" charset="0"/>
                <a:ea typeface="华文细黑" pitchFamily="2" charset="-122"/>
              </a:defRPr>
            </a:lvl5pPr>
            <a:lvl6pPr marL="2514600" indent="-228600" eaLnBrk="0" fontAlgn="base" hangingPunct="0">
              <a:spcBef>
                <a:spcPct val="0"/>
              </a:spcBef>
              <a:spcAft>
                <a:spcPct val="0"/>
              </a:spcAft>
              <a:defRPr i="1">
                <a:solidFill>
                  <a:schemeClr val="tx1"/>
                </a:solidFill>
                <a:latin typeface="Arial" charset="0"/>
                <a:ea typeface="华文细黑" pitchFamily="2" charset="-122"/>
              </a:defRPr>
            </a:lvl6pPr>
            <a:lvl7pPr marL="2971800" indent="-228600" eaLnBrk="0" fontAlgn="base" hangingPunct="0">
              <a:spcBef>
                <a:spcPct val="0"/>
              </a:spcBef>
              <a:spcAft>
                <a:spcPct val="0"/>
              </a:spcAft>
              <a:defRPr i="1">
                <a:solidFill>
                  <a:schemeClr val="tx1"/>
                </a:solidFill>
                <a:latin typeface="Arial" charset="0"/>
                <a:ea typeface="华文细黑" pitchFamily="2" charset="-122"/>
              </a:defRPr>
            </a:lvl7pPr>
            <a:lvl8pPr marL="3429000" indent="-228600" eaLnBrk="0" fontAlgn="base" hangingPunct="0">
              <a:spcBef>
                <a:spcPct val="0"/>
              </a:spcBef>
              <a:spcAft>
                <a:spcPct val="0"/>
              </a:spcAft>
              <a:defRPr i="1">
                <a:solidFill>
                  <a:schemeClr val="tx1"/>
                </a:solidFill>
                <a:latin typeface="Arial" charset="0"/>
                <a:ea typeface="华文细黑" pitchFamily="2" charset="-122"/>
              </a:defRPr>
            </a:lvl8pPr>
            <a:lvl9pPr marL="3886200" indent="-228600" eaLnBrk="0" fontAlgn="base" hangingPunct="0">
              <a:spcBef>
                <a:spcPct val="0"/>
              </a:spcBef>
              <a:spcAft>
                <a:spcPct val="0"/>
              </a:spcAft>
              <a:defRPr i="1">
                <a:solidFill>
                  <a:schemeClr val="tx1"/>
                </a:solidFill>
                <a:latin typeface="Arial" charset="0"/>
                <a:ea typeface="华文细黑" pitchFamily="2" charset="-122"/>
              </a:defRPr>
            </a:lvl9pPr>
          </a:lstStyle>
          <a:p>
            <a:pPr eaLnBrk="1" fontAlgn="auto" hangingPunct="1">
              <a:spcBef>
                <a:spcPct val="50000"/>
              </a:spcBef>
              <a:spcAft>
                <a:spcPts val="0"/>
              </a:spcAft>
              <a:defRPr/>
            </a:pPr>
            <a:r>
              <a:rPr lang="en-US" altLang="zh-CN" i="0" kern="0" dirty="0" smtClean="0">
                <a:solidFill>
                  <a:srgbClr val="0070C0"/>
                </a:solidFill>
                <a:latin typeface="Impact" pitchFamily="34" charset="0"/>
                <a:ea typeface="微软雅黑" pitchFamily="34" charset="-122"/>
              </a:rPr>
              <a:t>2010</a:t>
            </a:r>
          </a:p>
        </p:txBody>
      </p:sp>
      <p:sp>
        <p:nvSpPr>
          <p:cNvPr id="90" name="Text Box 54"/>
          <p:cNvSpPr txBox="1">
            <a:spLocks noChangeArrowheads="1"/>
          </p:cNvSpPr>
          <p:nvPr/>
        </p:nvSpPr>
        <p:spPr bwMode="auto">
          <a:xfrm>
            <a:off x="3803650" y="4087813"/>
            <a:ext cx="796925" cy="366712"/>
          </a:xfrm>
          <a:prstGeom prst="rect">
            <a:avLst/>
          </a:prstGeom>
          <a:noFill/>
          <a:ln>
            <a:noFill/>
          </a:ln>
          <a:extLst/>
        </p:spPr>
        <p:txBody>
          <a:bodyPr>
            <a:spAutoFit/>
          </a:bodyPr>
          <a:lstStyle>
            <a:lvl1pPr eaLnBrk="0" hangingPunct="0">
              <a:defRPr i="1">
                <a:solidFill>
                  <a:schemeClr val="tx1"/>
                </a:solidFill>
                <a:latin typeface="Arial" charset="0"/>
                <a:ea typeface="华文细黑" pitchFamily="2" charset="-122"/>
              </a:defRPr>
            </a:lvl1pPr>
            <a:lvl2pPr marL="742950" indent="-285750" eaLnBrk="0" hangingPunct="0">
              <a:defRPr i="1">
                <a:solidFill>
                  <a:schemeClr val="tx1"/>
                </a:solidFill>
                <a:latin typeface="Arial" charset="0"/>
                <a:ea typeface="华文细黑" pitchFamily="2" charset="-122"/>
              </a:defRPr>
            </a:lvl2pPr>
            <a:lvl3pPr marL="1143000" indent="-228600" eaLnBrk="0" hangingPunct="0">
              <a:defRPr i="1">
                <a:solidFill>
                  <a:schemeClr val="tx1"/>
                </a:solidFill>
                <a:latin typeface="Arial" charset="0"/>
                <a:ea typeface="华文细黑" pitchFamily="2" charset="-122"/>
              </a:defRPr>
            </a:lvl3pPr>
            <a:lvl4pPr marL="1600200" indent="-228600" eaLnBrk="0" hangingPunct="0">
              <a:defRPr i="1">
                <a:solidFill>
                  <a:schemeClr val="tx1"/>
                </a:solidFill>
                <a:latin typeface="Arial" charset="0"/>
                <a:ea typeface="华文细黑" pitchFamily="2" charset="-122"/>
              </a:defRPr>
            </a:lvl4pPr>
            <a:lvl5pPr marL="2057400" indent="-228600" eaLnBrk="0" hangingPunct="0">
              <a:defRPr i="1">
                <a:solidFill>
                  <a:schemeClr val="tx1"/>
                </a:solidFill>
                <a:latin typeface="Arial" charset="0"/>
                <a:ea typeface="华文细黑" pitchFamily="2" charset="-122"/>
              </a:defRPr>
            </a:lvl5pPr>
            <a:lvl6pPr marL="2514600" indent="-228600" eaLnBrk="0" fontAlgn="base" hangingPunct="0">
              <a:spcBef>
                <a:spcPct val="0"/>
              </a:spcBef>
              <a:spcAft>
                <a:spcPct val="0"/>
              </a:spcAft>
              <a:defRPr i="1">
                <a:solidFill>
                  <a:schemeClr val="tx1"/>
                </a:solidFill>
                <a:latin typeface="Arial" charset="0"/>
                <a:ea typeface="华文细黑" pitchFamily="2" charset="-122"/>
              </a:defRPr>
            </a:lvl6pPr>
            <a:lvl7pPr marL="2971800" indent="-228600" eaLnBrk="0" fontAlgn="base" hangingPunct="0">
              <a:spcBef>
                <a:spcPct val="0"/>
              </a:spcBef>
              <a:spcAft>
                <a:spcPct val="0"/>
              </a:spcAft>
              <a:defRPr i="1">
                <a:solidFill>
                  <a:schemeClr val="tx1"/>
                </a:solidFill>
                <a:latin typeface="Arial" charset="0"/>
                <a:ea typeface="华文细黑" pitchFamily="2" charset="-122"/>
              </a:defRPr>
            </a:lvl7pPr>
            <a:lvl8pPr marL="3429000" indent="-228600" eaLnBrk="0" fontAlgn="base" hangingPunct="0">
              <a:spcBef>
                <a:spcPct val="0"/>
              </a:spcBef>
              <a:spcAft>
                <a:spcPct val="0"/>
              </a:spcAft>
              <a:defRPr i="1">
                <a:solidFill>
                  <a:schemeClr val="tx1"/>
                </a:solidFill>
                <a:latin typeface="Arial" charset="0"/>
                <a:ea typeface="华文细黑" pitchFamily="2" charset="-122"/>
              </a:defRPr>
            </a:lvl8pPr>
            <a:lvl9pPr marL="3886200" indent="-228600" eaLnBrk="0" fontAlgn="base" hangingPunct="0">
              <a:spcBef>
                <a:spcPct val="0"/>
              </a:spcBef>
              <a:spcAft>
                <a:spcPct val="0"/>
              </a:spcAft>
              <a:defRPr i="1">
                <a:solidFill>
                  <a:schemeClr val="tx1"/>
                </a:solidFill>
                <a:latin typeface="Arial" charset="0"/>
                <a:ea typeface="华文细黑" pitchFamily="2" charset="-122"/>
              </a:defRPr>
            </a:lvl9pPr>
          </a:lstStyle>
          <a:p>
            <a:pPr eaLnBrk="1" fontAlgn="auto" hangingPunct="1">
              <a:spcBef>
                <a:spcPct val="50000"/>
              </a:spcBef>
              <a:spcAft>
                <a:spcPts val="0"/>
              </a:spcAft>
              <a:defRPr/>
            </a:pPr>
            <a:r>
              <a:rPr lang="en-US" altLang="zh-CN" i="0" kern="0" dirty="0" smtClean="0">
                <a:solidFill>
                  <a:srgbClr val="0070C0"/>
                </a:solidFill>
                <a:latin typeface="Impact" pitchFamily="34" charset="0"/>
                <a:ea typeface="微软雅黑" pitchFamily="34" charset="-122"/>
              </a:rPr>
              <a:t>2011</a:t>
            </a:r>
          </a:p>
        </p:txBody>
      </p:sp>
      <p:sp>
        <p:nvSpPr>
          <p:cNvPr id="91" name="Text Box 55"/>
          <p:cNvSpPr txBox="1">
            <a:spLocks noChangeArrowheads="1"/>
          </p:cNvSpPr>
          <p:nvPr/>
        </p:nvSpPr>
        <p:spPr bwMode="auto">
          <a:xfrm>
            <a:off x="5070475" y="4087813"/>
            <a:ext cx="796925" cy="366712"/>
          </a:xfrm>
          <a:prstGeom prst="rect">
            <a:avLst/>
          </a:prstGeom>
          <a:noFill/>
          <a:ln w="9525">
            <a:noFill/>
            <a:miter lim="800000"/>
            <a:headEnd/>
            <a:tailEnd/>
          </a:ln>
        </p:spPr>
        <p:txBody>
          <a:bodyPr>
            <a:spAutoFit/>
          </a:bodyPr>
          <a:lstStyle/>
          <a:p>
            <a:pPr>
              <a:spcBef>
                <a:spcPct val="50000"/>
              </a:spcBef>
            </a:pPr>
            <a:r>
              <a:rPr lang="en-US" altLang="zh-CN">
                <a:solidFill>
                  <a:srgbClr val="0070C0"/>
                </a:solidFill>
                <a:latin typeface="Impact" pitchFamily="34" charset="0"/>
                <a:ea typeface="微软雅黑" pitchFamily="34" charset="-122"/>
              </a:rPr>
              <a:t>2014</a:t>
            </a:r>
          </a:p>
        </p:txBody>
      </p:sp>
      <p:sp>
        <p:nvSpPr>
          <p:cNvPr id="92" name="Text Box 56"/>
          <p:cNvSpPr txBox="1">
            <a:spLocks noChangeArrowheads="1"/>
          </p:cNvSpPr>
          <p:nvPr/>
        </p:nvSpPr>
        <p:spPr bwMode="auto">
          <a:xfrm>
            <a:off x="6361113" y="4087813"/>
            <a:ext cx="796925" cy="366712"/>
          </a:xfrm>
          <a:prstGeom prst="rect">
            <a:avLst/>
          </a:prstGeom>
          <a:noFill/>
          <a:ln w="9525">
            <a:noFill/>
            <a:miter lim="800000"/>
            <a:headEnd/>
            <a:tailEnd/>
          </a:ln>
        </p:spPr>
        <p:txBody>
          <a:bodyPr>
            <a:spAutoFit/>
          </a:bodyPr>
          <a:lstStyle/>
          <a:p>
            <a:pPr>
              <a:spcBef>
                <a:spcPct val="50000"/>
              </a:spcBef>
            </a:pPr>
            <a:r>
              <a:rPr lang="en-US" altLang="zh-CN">
                <a:solidFill>
                  <a:srgbClr val="0070C0"/>
                </a:solidFill>
                <a:latin typeface="Impact" pitchFamily="34" charset="0"/>
                <a:ea typeface="微软雅黑" pitchFamily="34" charset="-122"/>
              </a:rPr>
              <a:t>2016</a:t>
            </a: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par>
                                <p:cTn id="8" presetID="22" presetClass="entr" presetSubtype="8"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left)">
                                      <p:cBhvr>
                                        <p:cTn id="10" dur="500"/>
                                        <p:tgtEl>
                                          <p:spTgt spid="5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wipe(left)">
                                      <p:cBhvr>
                                        <p:cTn id="14" dur="500"/>
                                        <p:tgtEl>
                                          <p:spTgt spid="46"/>
                                        </p:tgtEl>
                                      </p:cBhvr>
                                    </p:animEffect>
                                  </p:childTnLst>
                                </p:cTn>
                              </p:par>
                              <p:par>
                                <p:cTn id="15" presetID="22" presetClass="entr" presetSubtype="8"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par>
                                <p:cTn id="18" presetID="22" presetClass="entr" presetSubtype="8"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500"/>
                                        <p:tgtEl>
                                          <p:spTgt spid="44"/>
                                        </p:tgtEl>
                                      </p:cBhvr>
                                    </p:animEffect>
                                  </p:childTnLst>
                                </p:cTn>
                              </p:par>
                              <p:par>
                                <p:cTn id="21" presetID="22" presetClass="entr" presetSubtype="8"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down)">
                                      <p:cBhvr>
                                        <p:cTn id="27" dur="500"/>
                                        <p:tgtEl>
                                          <p:spTgt spid="54"/>
                                        </p:tgtEl>
                                      </p:cBhvr>
                                    </p:animEffect>
                                  </p:childTnLst>
                                </p:cTn>
                              </p:par>
                              <p:par>
                                <p:cTn id="28" presetID="22" presetClass="entr" presetSubtype="4"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down)">
                                      <p:cBhvr>
                                        <p:cTn id="30" dur="500"/>
                                        <p:tgtEl>
                                          <p:spTgt spid="55"/>
                                        </p:tgtEl>
                                      </p:cBhvr>
                                    </p:animEffect>
                                  </p:childTnLst>
                                </p:cTn>
                              </p:par>
                              <p:par>
                                <p:cTn id="31" presetID="22" presetClass="entr" presetSubtype="4"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down)">
                                      <p:cBhvr>
                                        <p:cTn id="33" dur="500"/>
                                        <p:tgtEl>
                                          <p:spTgt spid="56"/>
                                        </p:tgtEl>
                                      </p:cBhvr>
                                    </p:animEffect>
                                  </p:childTnLst>
                                </p:cTn>
                              </p:par>
                              <p:par>
                                <p:cTn id="34" presetID="22" presetClass="entr" presetSubtype="4" fill="hold"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ipe(down)">
                                      <p:cBhvr>
                                        <p:cTn id="36" dur="500"/>
                                        <p:tgtEl>
                                          <p:spTgt spid="57"/>
                                        </p:tgtEl>
                                      </p:cBhvr>
                                    </p:animEffect>
                                  </p:childTnLst>
                                </p:cTn>
                              </p:par>
                            </p:childTnLst>
                          </p:cTn>
                        </p:par>
                        <p:par>
                          <p:cTn id="37" fill="hold">
                            <p:stCondLst>
                              <p:cond delay="1500"/>
                            </p:stCondLst>
                            <p:childTnLst>
                              <p:par>
                                <p:cTn id="38" presetID="22" presetClass="entr" presetSubtype="4" fill="hold" nodeType="after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ipe(down)">
                                      <p:cBhvr>
                                        <p:cTn id="40" dur="500"/>
                                        <p:tgtEl>
                                          <p:spTgt spid="53"/>
                                        </p:tgtEl>
                                      </p:cBhvr>
                                    </p:animEffect>
                                  </p:childTnLst>
                                </p:cTn>
                              </p:par>
                            </p:childTnLst>
                          </p:cTn>
                        </p:par>
                        <p:par>
                          <p:cTn id="41" fill="hold">
                            <p:stCondLst>
                              <p:cond delay="2000"/>
                            </p:stCondLst>
                            <p:childTnLst>
                              <p:par>
                                <p:cTn id="42" presetID="52" presetClass="entr" presetSubtype="0" fill="hold" nodeType="afterEffect">
                                  <p:stCondLst>
                                    <p:cond delay="0"/>
                                  </p:stCondLst>
                                  <p:childTnLst>
                                    <p:set>
                                      <p:cBhvr>
                                        <p:cTn id="43" dur="1" fill="hold">
                                          <p:stCondLst>
                                            <p:cond delay="0"/>
                                          </p:stCondLst>
                                        </p:cTn>
                                        <p:tgtEl>
                                          <p:spTgt spid="58"/>
                                        </p:tgtEl>
                                        <p:attrNameLst>
                                          <p:attrName>style.visibility</p:attrName>
                                        </p:attrNameLst>
                                      </p:cBhvr>
                                      <p:to>
                                        <p:strVal val="visible"/>
                                      </p:to>
                                    </p:set>
                                    <p:animScale>
                                      <p:cBhvr>
                                        <p:cTn id="44" dur="250" decel="50000" fill="hold">
                                          <p:stCondLst>
                                            <p:cond delay="0"/>
                                          </p:stCondLst>
                                        </p:cTn>
                                        <p:tgtEl>
                                          <p:spTgt spid="5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250" decel="50000" fill="hold">
                                          <p:stCondLst>
                                            <p:cond delay="0"/>
                                          </p:stCondLst>
                                        </p:cTn>
                                        <p:tgtEl>
                                          <p:spTgt spid="58"/>
                                        </p:tgtEl>
                                        <p:attrNameLst>
                                          <p:attrName>ppt_x</p:attrName>
                                          <p:attrName>ppt_y</p:attrName>
                                        </p:attrNameLst>
                                      </p:cBhvr>
                                    </p:animMotion>
                                    <p:animEffect transition="in" filter="fade">
                                      <p:cBhvr>
                                        <p:cTn id="46" dur="250"/>
                                        <p:tgtEl>
                                          <p:spTgt spid="58"/>
                                        </p:tgtEl>
                                      </p:cBhvr>
                                    </p:animEffect>
                                  </p:childTnLst>
                                </p:cTn>
                              </p:par>
                              <p:par>
                                <p:cTn id="47" presetID="52" presetClass="entr" presetSubtype="0" fill="hold" nodeType="withEffect">
                                  <p:stCondLst>
                                    <p:cond delay="250"/>
                                  </p:stCondLst>
                                  <p:childTnLst>
                                    <p:set>
                                      <p:cBhvr>
                                        <p:cTn id="48" dur="1" fill="hold">
                                          <p:stCondLst>
                                            <p:cond delay="0"/>
                                          </p:stCondLst>
                                        </p:cTn>
                                        <p:tgtEl>
                                          <p:spTgt spid="65"/>
                                        </p:tgtEl>
                                        <p:attrNameLst>
                                          <p:attrName>style.visibility</p:attrName>
                                        </p:attrNameLst>
                                      </p:cBhvr>
                                      <p:to>
                                        <p:strVal val="visible"/>
                                      </p:to>
                                    </p:set>
                                    <p:animScale>
                                      <p:cBhvr>
                                        <p:cTn id="49" dur="250" decel="50000" fill="hold">
                                          <p:stCondLst>
                                            <p:cond delay="0"/>
                                          </p:stCondLst>
                                        </p:cTn>
                                        <p:tgtEl>
                                          <p:spTgt spid="6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250" decel="50000" fill="hold">
                                          <p:stCondLst>
                                            <p:cond delay="0"/>
                                          </p:stCondLst>
                                        </p:cTn>
                                        <p:tgtEl>
                                          <p:spTgt spid="65"/>
                                        </p:tgtEl>
                                        <p:attrNameLst>
                                          <p:attrName>ppt_x</p:attrName>
                                          <p:attrName>ppt_y</p:attrName>
                                        </p:attrNameLst>
                                      </p:cBhvr>
                                    </p:animMotion>
                                    <p:animEffect transition="in" filter="fade">
                                      <p:cBhvr>
                                        <p:cTn id="51" dur="250"/>
                                        <p:tgtEl>
                                          <p:spTgt spid="65"/>
                                        </p:tgtEl>
                                      </p:cBhvr>
                                    </p:animEffect>
                                  </p:childTnLst>
                                </p:cTn>
                              </p:par>
                              <p:par>
                                <p:cTn id="52" presetID="52" presetClass="entr" presetSubtype="0" fill="hold" nodeType="withEffect">
                                  <p:stCondLst>
                                    <p:cond delay="500"/>
                                  </p:stCondLst>
                                  <p:childTnLst>
                                    <p:set>
                                      <p:cBhvr>
                                        <p:cTn id="53" dur="1" fill="hold">
                                          <p:stCondLst>
                                            <p:cond delay="0"/>
                                          </p:stCondLst>
                                        </p:cTn>
                                        <p:tgtEl>
                                          <p:spTgt spid="72"/>
                                        </p:tgtEl>
                                        <p:attrNameLst>
                                          <p:attrName>style.visibility</p:attrName>
                                        </p:attrNameLst>
                                      </p:cBhvr>
                                      <p:to>
                                        <p:strVal val="visible"/>
                                      </p:to>
                                    </p:set>
                                    <p:animScale>
                                      <p:cBhvr>
                                        <p:cTn id="54" dur="250" decel="50000" fill="hold">
                                          <p:stCondLst>
                                            <p:cond delay="0"/>
                                          </p:stCondLst>
                                        </p:cTn>
                                        <p:tgtEl>
                                          <p:spTgt spid="7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250" decel="50000" fill="hold">
                                          <p:stCondLst>
                                            <p:cond delay="0"/>
                                          </p:stCondLst>
                                        </p:cTn>
                                        <p:tgtEl>
                                          <p:spTgt spid="72"/>
                                        </p:tgtEl>
                                        <p:attrNameLst>
                                          <p:attrName>ppt_x</p:attrName>
                                          <p:attrName>ppt_y</p:attrName>
                                        </p:attrNameLst>
                                      </p:cBhvr>
                                    </p:animMotion>
                                    <p:animEffect transition="in" filter="fade">
                                      <p:cBhvr>
                                        <p:cTn id="56" dur="250"/>
                                        <p:tgtEl>
                                          <p:spTgt spid="72"/>
                                        </p:tgtEl>
                                      </p:cBhvr>
                                    </p:animEffect>
                                  </p:childTnLst>
                                </p:cTn>
                              </p:par>
                              <p:par>
                                <p:cTn id="57" presetID="52" presetClass="entr" presetSubtype="0" fill="hold" nodeType="withEffect">
                                  <p:stCondLst>
                                    <p:cond delay="750"/>
                                  </p:stCondLst>
                                  <p:childTnLst>
                                    <p:set>
                                      <p:cBhvr>
                                        <p:cTn id="58" dur="1" fill="hold">
                                          <p:stCondLst>
                                            <p:cond delay="0"/>
                                          </p:stCondLst>
                                        </p:cTn>
                                        <p:tgtEl>
                                          <p:spTgt spid="77"/>
                                        </p:tgtEl>
                                        <p:attrNameLst>
                                          <p:attrName>style.visibility</p:attrName>
                                        </p:attrNameLst>
                                      </p:cBhvr>
                                      <p:to>
                                        <p:strVal val="visible"/>
                                      </p:to>
                                    </p:set>
                                    <p:animScale>
                                      <p:cBhvr>
                                        <p:cTn id="59" dur="250" decel="50000" fill="hold">
                                          <p:stCondLst>
                                            <p:cond delay="0"/>
                                          </p:stCondLst>
                                        </p:cTn>
                                        <p:tgtEl>
                                          <p:spTgt spid="7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250" decel="50000" fill="hold">
                                          <p:stCondLst>
                                            <p:cond delay="0"/>
                                          </p:stCondLst>
                                        </p:cTn>
                                        <p:tgtEl>
                                          <p:spTgt spid="77"/>
                                        </p:tgtEl>
                                        <p:attrNameLst>
                                          <p:attrName>ppt_x</p:attrName>
                                          <p:attrName>ppt_y</p:attrName>
                                        </p:attrNameLst>
                                      </p:cBhvr>
                                    </p:animMotion>
                                    <p:animEffect transition="in" filter="fade">
                                      <p:cBhvr>
                                        <p:cTn id="61" dur="250"/>
                                        <p:tgtEl>
                                          <p:spTgt spid="77"/>
                                        </p:tgtEl>
                                      </p:cBhvr>
                                    </p:animEffect>
                                  </p:childTnLst>
                                </p:cTn>
                              </p:par>
                            </p:childTnLst>
                          </p:cTn>
                        </p:par>
                        <p:par>
                          <p:cTn id="62" fill="hold">
                            <p:stCondLst>
                              <p:cond delay="3000"/>
                            </p:stCondLst>
                            <p:childTnLst>
                              <p:par>
                                <p:cTn id="63" presetID="2" presetClass="entr" presetSubtype="8" fill="hold" grpId="0" nodeType="afterEffect">
                                  <p:stCondLst>
                                    <p:cond delay="0"/>
                                  </p:stCondLst>
                                  <p:childTnLst>
                                    <p:set>
                                      <p:cBhvr>
                                        <p:cTn id="64" dur="1" fill="hold">
                                          <p:stCondLst>
                                            <p:cond delay="0"/>
                                          </p:stCondLst>
                                        </p:cTn>
                                        <p:tgtEl>
                                          <p:spTgt spid="88"/>
                                        </p:tgtEl>
                                        <p:attrNameLst>
                                          <p:attrName>style.visibility</p:attrName>
                                        </p:attrNameLst>
                                      </p:cBhvr>
                                      <p:to>
                                        <p:strVal val="visible"/>
                                      </p:to>
                                    </p:set>
                                    <p:anim calcmode="lin" valueType="num">
                                      <p:cBhvr additive="base">
                                        <p:cTn id="65" dur="250" fill="hold"/>
                                        <p:tgtEl>
                                          <p:spTgt spid="88"/>
                                        </p:tgtEl>
                                        <p:attrNameLst>
                                          <p:attrName>ppt_x</p:attrName>
                                        </p:attrNameLst>
                                      </p:cBhvr>
                                      <p:tavLst>
                                        <p:tav tm="0">
                                          <p:val>
                                            <p:strVal val="0-#ppt_w/2"/>
                                          </p:val>
                                        </p:tav>
                                        <p:tav tm="100000">
                                          <p:val>
                                            <p:strVal val="#ppt_x"/>
                                          </p:val>
                                        </p:tav>
                                      </p:tavLst>
                                    </p:anim>
                                    <p:anim calcmode="lin" valueType="num">
                                      <p:cBhvr additive="base">
                                        <p:cTn id="66" dur="250" fill="hold"/>
                                        <p:tgtEl>
                                          <p:spTgt spid="88"/>
                                        </p:tgtEl>
                                        <p:attrNameLst>
                                          <p:attrName>ppt_y</p:attrName>
                                        </p:attrNameLst>
                                      </p:cBhvr>
                                      <p:tavLst>
                                        <p:tav tm="0">
                                          <p:val>
                                            <p:strVal val="#ppt_y"/>
                                          </p:val>
                                        </p:tav>
                                        <p:tav tm="100000">
                                          <p:val>
                                            <p:strVal val="#ppt_y"/>
                                          </p:val>
                                        </p:tav>
                                      </p:tavLst>
                                    </p:anim>
                                  </p:childTnLst>
                                </p:cTn>
                              </p:par>
                            </p:childTnLst>
                          </p:cTn>
                        </p:par>
                        <p:par>
                          <p:cTn id="67" fill="hold">
                            <p:stCondLst>
                              <p:cond delay="3250"/>
                            </p:stCondLst>
                            <p:childTnLst>
                              <p:par>
                                <p:cTn id="68" presetID="2" presetClass="entr" presetSubtype="4" fill="hold" grpId="0" nodeType="afterEffect">
                                  <p:stCondLst>
                                    <p:cond delay="0"/>
                                  </p:stCondLst>
                                  <p:childTnLst>
                                    <p:set>
                                      <p:cBhvr>
                                        <p:cTn id="69" dur="1" fill="hold">
                                          <p:stCondLst>
                                            <p:cond delay="0"/>
                                          </p:stCondLst>
                                        </p:cTn>
                                        <p:tgtEl>
                                          <p:spTgt spid="89"/>
                                        </p:tgtEl>
                                        <p:attrNameLst>
                                          <p:attrName>style.visibility</p:attrName>
                                        </p:attrNameLst>
                                      </p:cBhvr>
                                      <p:to>
                                        <p:strVal val="visible"/>
                                      </p:to>
                                    </p:set>
                                    <p:anim calcmode="lin" valueType="num">
                                      <p:cBhvr additive="base">
                                        <p:cTn id="70" dur="500" fill="hold"/>
                                        <p:tgtEl>
                                          <p:spTgt spid="89"/>
                                        </p:tgtEl>
                                        <p:attrNameLst>
                                          <p:attrName>ppt_x</p:attrName>
                                        </p:attrNameLst>
                                      </p:cBhvr>
                                      <p:tavLst>
                                        <p:tav tm="0">
                                          <p:val>
                                            <p:strVal val="#ppt_x"/>
                                          </p:val>
                                        </p:tav>
                                        <p:tav tm="100000">
                                          <p:val>
                                            <p:strVal val="#ppt_x"/>
                                          </p:val>
                                        </p:tav>
                                      </p:tavLst>
                                    </p:anim>
                                    <p:anim calcmode="lin" valueType="num">
                                      <p:cBhvr additive="base">
                                        <p:cTn id="71" dur="500" fill="hold"/>
                                        <p:tgtEl>
                                          <p:spTgt spid="89"/>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90"/>
                                        </p:tgtEl>
                                        <p:attrNameLst>
                                          <p:attrName>style.visibility</p:attrName>
                                        </p:attrNameLst>
                                      </p:cBhvr>
                                      <p:to>
                                        <p:strVal val="visible"/>
                                      </p:to>
                                    </p:set>
                                    <p:anim calcmode="lin" valueType="num">
                                      <p:cBhvr additive="base">
                                        <p:cTn id="74" dur="500" fill="hold"/>
                                        <p:tgtEl>
                                          <p:spTgt spid="90"/>
                                        </p:tgtEl>
                                        <p:attrNameLst>
                                          <p:attrName>ppt_x</p:attrName>
                                        </p:attrNameLst>
                                      </p:cBhvr>
                                      <p:tavLst>
                                        <p:tav tm="0">
                                          <p:val>
                                            <p:strVal val="#ppt_x"/>
                                          </p:val>
                                        </p:tav>
                                        <p:tav tm="100000">
                                          <p:val>
                                            <p:strVal val="#ppt_x"/>
                                          </p:val>
                                        </p:tav>
                                      </p:tavLst>
                                    </p:anim>
                                    <p:anim calcmode="lin" valueType="num">
                                      <p:cBhvr additive="base">
                                        <p:cTn id="75" dur="500" fill="hold"/>
                                        <p:tgtEl>
                                          <p:spTgt spid="90"/>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91"/>
                                        </p:tgtEl>
                                        <p:attrNameLst>
                                          <p:attrName>style.visibility</p:attrName>
                                        </p:attrNameLst>
                                      </p:cBhvr>
                                      <p:to>
                                        <p:strVal val="visible"/>
                                      </p:to>
                                    </p:set>
                                    <p:anim calcmode="lin" valueType="num">
                                      <p:cBhvr additive="base">
                                        <p:cTn id="78" dur="500" fill="hold"/>
                                        <p:tgtEl>
                                          <p:spTgt spid="91"/>
                                        </p:tgtEl>
                                        <p:attrNameLst>
                                          <p:attrName>ppt_x</p:attrName>
                                        </p:attrNameLst>
                                      </p:cBhvr>
                                      <p:tavLst>
                                        <p:tav tm="0">
                                          <p:val>
                                            <p:strVal val="#ppt_x"/>
                                          </p:val>
                                        </p:tav>
                                        <p:tav tm="100000">
                                          <p:val>
                                            <p:strVal val="#ppt_x"/>
                                          </p:val>
                                        </p:tav>
                                      </p:tavLst>
                                    </p:anim>
                                    <p:anim calcmode="lin" valueType="num">
                                      <p:cBhvr additive="base">
                                        <p:cTn id="79" dur="500" fill="hold"/>
                                        <p:tgtEl>
                                          <p:spTgt spid="91"/>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92"/>
                                        </p:tgtEl>
                                        <p:attrNameLst>
                                          <p:attrName>style.visibility</p:attrName>
                                        </p:attrNameLst>
                                      </p:cBhvr>
                                      <p:to>
                                        <p:strVal val="visible"/>
                                      </p:to>
                                    </p:set>
                                    <p:anim calcmode="lin" valueType="num">
                                      <p:cBhvr additive="base">
                                        <p:cTn id="82" dur="500" fill="hold"/>
                                        <p:tgtEl>
                                          <p:spTgt spid="92"/>
                                        </p:tgtEl>
                                        <p:attrNameLst>
                                          <p:attrName>ppt_x</p:attrName>
                                        </p:attrNameLst>
                                      </p:cBhvr>
                                      <p:tavLst>
                                        <p:tav tm="0">
                                          <p:val>
                                            <p:strVal val="#ppt_x"/>
                                          </p:val>
                                        </p:tav>
                                        <p:tav tm="100000">
                                          <p:val>
                                            <p:strVal val="#ppt_x"/>
                                          </p:val>
                                        </p:tav>
                                      </p:tavLst>
                                    </p:anim>
                                    <p:anim calcmode="lin" valueType="num">
                                      <p:cBhvr additive="base">
                                        <p:cTn id="83" dur="500" fill="hold"/>
                                        <p:tgtEl>
                                          <p:spTgt spid="92"/>
                                        </p:tgtEl>
                                        <p:attrNameLst>
                                          <p:attrName>ppt_y</p:attrName>
                                        </p:attrNameLst>
                                      </p:cBhvr>
                                      <p:tavLst>
                                        <p:tav tm="0">
                                          <p:val>
                                            <p:strVal val="1+#ppt_h/2"/>
                                          </p:val>
                                        </p:tav>
                                        <p:tav tm="100000">
                                          <p:val>
                                            <p:strVal val="#ppt_y"/>
                                          </p:val>
                                        </p:tav>
                                      </p:tavLst>
                                    </p:anim>
                                  </p:childTnLst>
                                </p:cTn>
                              </p:par>
                            </p:childTnLst>
                          </p:cTn>
                        </p:par>
                        <p:par>
                          <p:cTn id="84" fill="hold">
                            <p:stCondLst>
                              <p:cond delay="3750"/>
                            </p:stCondLst>
                            <p:childTnLst>
                              <p:par>
                                <p:cTn id="85" presetID="2" presetClass="entr" presetSubtype="2" fill="hold" grpId="0" nodeType="afterEffect">
                                  <p:stCondLst>
                                    <p:cond delay="0"/>
                                  </p:stCondLst>
                                  <p:childTnLst>
                                    <p:set>
                                      <p:cBhvr>
                                        <p:cTn id="86" dur="1" fill="hold">
                                          <p:stCondLst>
                                            <p:cond delay="0"/>
                                          </p:stCondLst>
                                        </p:cTn>
                                        <p:tgtEl>
                                          <p:spTgt spid="50"/>
                                        </p:tgtEl>
                                        <p:attrNameLst>
                                          <p:attrName>style.visibility</p:attrName>
                                        </p:attrNameLst>
                                      </p:cBhvr>
                                      <p:to>
                                        <p:strVal val="visible"/>
                                      </p:to>
                                    </p:set>
                                    <p:anim calcmode="lin" valueType="num">
                                      <p:cBhvr additive="base">
                                        <p:cTn id="87" dur="500" fill="hold"/>
                                        <p:tgtEl>
                                          <p:spTgt spid="50"/>
                                        </p:tgtEl>
                                        <p:attrNameLst>
                                          <p:attrName>ppt_x</p:attrName>
                                        </p:attrNameLst>
                                      </p:cBhvr>
                                      <p:tavLst>
                                        <p:tav tm="0">
                                          <p:val>
                                            <p:strVal val="1+#ppt_w/2"/>
                                          </p:val>
                                        </p:tav>
                                        <p:tav tm="100000">
                                          <p:val>
                                            <p:strVal val="#ppt_x"/>
                                          </p:val>
                                        </p:tav>
                                      </p:tavLst>
                                    </p:anim>
                                    <p:anim calcmode="lin" valueType="num">
                                      <p:cBhvr additive="base">
                                        <p:cTn id="88" dur="500" fill="hold"/>
                                        <p:tgtEl>
                                          <p:spTgt spid="50"/>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84"/>
                                        </p:tgtEl>
                                        <p:attrNameLst>
                                          <p:attrName>style.visibility</p:attrName>
                                        </p:attrNameLst>
                                      </p:cBhvr>
                                      <p:to>
                                        <p:strVal val="visible"/>
                                      </p:to>
                                    </p:set>
                                    <p:anim calcmode="lin" valueType="num">
                                      <p:cBhvr additive="base">
                                        <p:cTn id="91" dur="500" fill="hold"/>
                                        <p:tgtEl>
                                          <p:spTgt spid="84"/>
                                        </p:tgtEl>
                                        <p:attrNameLst>
                                          <p:attrName>ppt_x</p:attrName>
                                        </p:attrNameLst>
                                      </p:cBhvr>
                                      <p:tavLst>
                                        <p:tav tm="0">
                                          <p:val>
                                            <p:strVal val="1+#ppt_w/2"/>
                                          </p:val>
                                        </p:tav>
                                        <p:tav tm="100000">
                                          <p:val>
                                            <p:strVal val="#ppt_x"/>
                                          </p:val>
                                        </p:tav>
                                      </p:tavLst>
                                    </p:anim>
                                    <p:anim calcmode="lin" valueType="num">
                                      <p:cBhvr additive="base">
                                        <p:cTn id="92" dur="500" fill="hold"/>
                                        <p:tgtEl>
                                          <p:spTgt spid="84"/>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 calcmode="lin" valueType="num">
                                      <p:cBhvr additive="base">
                                        <p:cTn id="95" dur="500" fill="hold"/>
                                        <p:tgtEl>
                                          <p:spTgt spid="49"/>
                                        </p:tgtEl>
                                        <p:attrNameLst>
                                          <p:attrName>ppt_x</p:attrName>
                                        </p:attrNameLst>
                                      </p:cBhvr>
                                      <p:tavLst>
                                        <p:tav tm="0">
                                          <p:val>
                                            <p:strVal val="1+#ppt_w/2"/>
                                          </p:val>
                                        </p:tav>
                                        <p:tav tm="100000">
                                          <p:val>
                                            <p:strVal val="#ppt_x"/>
                                          </p:val>
                                        </p:tav>
                                      </p:tavLst>
                                    </p:anim>
                                    <p:anim calcmode="lin" valueType="num">
                                      <p:cBhvr additive="base">
                                        <p:cTn id="96" dur="500" fill="hold"/>
                                        <p:tgtEl>
                                          <p:spTgt spid="49"/>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85"/>
                                        </p:tgtEl>
                                        <p:attrNameLst>
                                          <p:attrName>style.visibility</p:attrName>
                                        </p:attrNameLst>
                                      </p:cBhvr>
                                      <p:to>
                                        <p:strVal val="visible"/>
                                      </p:to>
                                    </p:set>
                                    <p:anim calcmode="lin" valueType="num">
                                      <p:cBhvr additive="base">
                                        <p:cTn id="99" dur="500" fill="hold"/>
                                        <p:tgtEl>
                                          <p:spTgt spid="85"/>
                                        </p:tgtEl>
                                        <p:attrNameLst>
                                          <p:attrName>ppt_x</p:attrName>
                                        </p:attrNameLst>
                                      </p:cBhvr>
                                      <p:tavLst>
                                        <p:tav tm="0">
                                          <p:val>
                                            <p:strVal val="1+#ppt_w/2"/>
                                          </p:val>
                                        </p:tav>
                                        <p:tav tm="100000">
                                          <p:val>
                                            <p:strVal val="#ppt_x"/>
                                          </p:val>
                                        </p:tav>
                                      </p:tavLst>
                                    </p:anim>
                                    <p:anim calcmode="lin" valueType="num">
                                      <p:cBhvr additive="base">
                                        <p:cTn id="100" dur="500" fill="hold"/>
                                        <p:tgtEl>
                                          <p:spTgt spid="85"/>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48"/>
                                        </p:tgtEl>
                                        <p:attrNameLst>
                                          <p:attrName>style.visibility</p:attrName>
                                        </p:attrNameLst>
                                      </p:cBhvr>
                                      <p:to>
                                        <p:strVal val="visible"/>
                                      </p:to>
                                    </p:set>
                                    <p:anim calcmode="lin" valueType="num">
                                      <p:cBhvr additive="base">
                                        <p:cTn id="103" dur="500" fill="hold"/>
                                        <p:tgtEl>
                                          <p:spTgt spid="48"/>
                                        </p:tgtEl>
                                        <p:attrNameLst>
                                          <p:attrName>ppt_x</p:attrName>
                                        </p:attrNameLst>
                                      </p:cBhvr>
                                      <p:tavLst>
                                        <p:tav tm="0">
                                          <p:val>
                                            <p:strVal val="1+#ppt_w/2"/>
                                          </p:val>
                                        </p:tav>
                                        <p:tav tm="100000">
                                          <p:val>
                                            <p:strVal val="#ppt_x"/>
                                          </p:val>
                                        </p:tav>
                                      </p:tavLst>
                                    </p:anim>
                                    <p:anim calcmode="lin" valueType="num">
                                      <p:cBhvr additive="base">
                                        <p:cTn id="104" dur="500" fill="hold"/>
                                        <p:tgtEl>
                                          <p:spTgt spid="48"/>
                                        </p:tgtEl>
                                        <p:attrNameLst>
                                          <p:attrName>ppt_y</p:attrName>
                                        </p:attrNameLst>
                                      </p:cBhvr>
                                      <p:tavLst>
                                        <p:tav tm="0">
                                          <p:val>
                                            <p:strVal val="#ppt_y"/>
                                          </p:val>
                                        </p:tav>
                                        <p:tav tm="100000">
                                          <p:val>
                                            <p:strVal val="#ppt_y"/>
                                          </p:val>
                                        </p:tav>
                                      </p:tavLst>
                                    </p:anim>
                                  </p:childTnLst>
                                </p:cTn>
                              </p:par>
                              <p:par>
                                <p:cTn id="105" presetID="2" presetClass="entr" presetSubtype="2" fill="hold" grpId="0" nodeType="withEffect">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cBhvr additive="base">
                                        <p:cTn id="107" dur="500" fill="hold"/>
                                        <p:tgtEl>
                                          <p:spTgt spid="86"/>
                                        </p:tgtEl>
                                        <p:attrNameLst>
                                          <p:attrName>ppt_x</p:attrName>
                                        </p:attrNameLst>
                                      </p:cBhvr>
                                      <p:tavLst>
                                        <p:tav tm="0">
                                          <p:val>
                                            <p:strVal val="1+#ppt_w/2"/>
                                          </p:val>
                                        </p:tav>
                                        <p:tav tm="100000">
                                          <p:val>
                                            <p:strVal val="#ppt_x"/>
                                          </p:val>
                                        </p:tav>
                                      </p:tavLst>
                                    </p:anim>
                                    <p:anim calcmode="lin" valueType="num">
                                      <p:cBhvr additive="base">
                                        <p:cTn id="108" dur="500" fill="hold"/>
                                        <p:tgtEl>
                                          <p:spTgt spid="86"/>
                                        </p:tgtEl>
                                        <p:attrNameLst>
                                          <p:attrName>ppt_y</p:attrName>
                                        </p:attrNameLst>
                                      </p:cBhvr>
                                      <p:tavLst>
                                        <p:tav tm="0">
                                          <p:val>
                                            <p:strVal val="#ppt_y"/>
                                          </p:val>
                                        </p:tav>
                                        <p:tav tm="100000">
                                          <p:val>
                                            <p:strVal val="#ppt_y"/>
                                          </p:val>
                                        </p:tav>
                                      </p:tavLst>
                                    </p:anim>
                                  </p:childTnLst>
                                </p:cTn>
                              </p:par>
                              <p:par>
                                <p:cTn id="109" presetID="2" presetClass="entr" presetSubtype="2"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additive="base">
                                        <p:cTn id="111" dur="500" fill="hold"/>
                                        <p:tgtEl>
                                          <p:spTgt spid="47"/>
                                        </p:tgtEl>
                                        <p:attrNameLst>
                                          <p:attrName>ppt_x</p:attrName>
                                        </p:attrNameLst>
                                      </p:cBhvr>
                                      <p:tavLst>
                                        <p:tav tm="0">
                                          <p:val>
                                            <p:strVal val="1+#ppt_w/2"/>
                                          </p:val>
                                        </p:tav>
                                        <p:tav tm="100000">
                                          <p:val>
                                            <p:strVal val="#ppt_x"/>
                                          </p:val>
                                        </p:tav>
                                      </p:tavLst>
                                    </p:anim>
                                    <p:anim calcmode="lin" valueType="num">
                                      <p:cBhvr additive="base">
                                        <p:cTn id="112" dur="500" fill="hold"/>
                                        <p:tgtEl>
                                          <p:spTgt spid="47"/>
                                        </p:tgtEl>
                                        <p:attrNameLst>
                                          <p:attrName>ppt_y</p:attrName>
                                        </p:attrNameLst>
                                      </p:cBhvr>
                                      <p:tavLst>
                                        <p:tav tm="0">
                                          <p:val>
                                            <p:strVal val="#ppt_y"/>
                                          </p:val>
                                        </p:tav>
                                        <p:tav tm="100000">
                                          <p:val>
                                            <p:strVal val="#ppt_y"/>
                                          </p:val>
                                        </p:tav>
                                      </p:tavLst>
                                    </p:anim>
                                  </p:childTnLst>
                                </p:cTn>
                              </p:par>
                              <p:par>
                                <p:cTn id="113" presetID="2" presetClass="entr" presetSubtype="2" fill="hold" grpId="0" nodeType="withEffect">
                                  <p:stCondLst>
                                    <p:cond delay="0"/>
                                  </p:stCondLst>
                                  <p:childTnLst>
                                    <p:set>
                                      <p:cBhvr>
                                        <p:cTn id="114" dur="1" fill="hold">
                                          <p:stCondLst>
                                            <p:cond delay="0"/>
                                          </p:stCondLst>
                                        </p:cTn>
                                        <p:tgtEl>
                                          <p:spTgt spid="87"/>
                                        </p:tgtEl>
                                        <p:attrNameLst>
                                          <p:attrName>style.visibility</p:attrName>
                                        </p:attrNameLst>
                                      </p:cBhvr>
                                      <p:to>
                                        <p:strVal val="visible"/>
                                      </p:to>
                                    </p:set>
                                    <p:anim calcmode="lin" valueType="num">
                                      <p:cBhvr additive="base">
                                        <p:cTn id="115" dur="500" fill="hold"/>
                                        <p:tgtEl>
                                          <p:spTgt spid="87"/>
                                        </p:tgtEl>
                                        <p:attrNameLst>
                                          <p:attrName>ppt_x</p:attrName>
                                        </p:attrNameLst>
                                      </p:cBhvr>
                                      <p:tavLst>
                                        <p:tav tm="0">
                                          <p:val>
                                            <p:strVal val="1+#ppt_w/2"/>
                                          </p:val>
                                        </p:tav>
                                        <p:tav tm="100000">
                                          <p:val>
                                            <p:strVal val="#ppt_x"/>
                                          </p:val>
                                        </p:tav>
                                      </p:tavLst>
                                    </p:anim>
                                    <p:anim calcmode="lin" valueType="num">
                                      <p:cBhvr additive="base">
                                        <p:cTn id="116"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84" grpId="0"/>
      <p:bldP spid="85" grpId="0"/>
      <p:bldP spid="86" grpId="0"/>
      <p:bldP spid="87" grpId="0"/>
      <p:bldP spid="88" grpId="0"/>
      <p:bldP spid="89" grpId="0"/>
      <p:bldP spid="90" grpId="0"/>
      <p:bldP spid="91" grpId="0"/>
      <p:bldP spid="9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2256</TotalTime>
  <Words>1891</Words>
  <Application>Microsoft Office PowerPoint</Application>
  <PresentationFormat>自定义</PresentationFormat>
  <Paragraphs>420</Paragraphs>
  <Slides>38</Slides>
  <Notes>32</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38</vt:i4>
      </vt:variant>
    </vt:vector>
  </HeadingPairs>
  <TitlesOfParts>
    <vt:vector size="59" baseType="lpstr">
      <vt:lpstr>Amosis Technik</vt:lpstr>
      <vt:lpstr>Arial Unicode MS</vt:lpstr>
      <vt:lpstr>Broadway BT</vt:lpstr>
      <vt:lpstr>Gulim</vt:lpstr>
      <vt:lpstr>Gulim</vt:lpstr>
      <vt:lpstr>Malgun Gothic</vt:lpstr>
      <vt:lpstr>方正大黑简体</vt:lpstr>
      <vt:lpstr>黑体</vt:lpstr>
      <vt:lpstr>华文细黑</vt:lpstr>
      <vt:lpstr>楷体_GB2312</vt:lpstr>
      <vt:lpstr>宋体</vt:lpstr>
      <vt:lpstr>微软雅黑</vt:lpstr>
      <vt:lpstr>Arial</vt:lpstr>
      <vt:lpstr>Arial Black</vt:lpstr>
      <vt:lpstr>Calibri</vt:lpstr>
      <vt:lpstr>Calibri Light</vt:lpstr>
      <vt:lpstr>Impact</vt:lpstr>
      <vt:lpstr>Segoe UI</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163</cp:revision>
  <dcterms:created xsi:type="dcterms:W3CDTF">2013-05-08T06:52:36Z</dcterms:created>
  <dcterms:modified xsi:type="dcterms:W3CDTF">2016-11-07T15:17:51Z</dcterms:modified>
  <cp:category>锐旗设计；https://9ppt.taobao.com</cp:category>
</cp:coreProperties>
</file>